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1:34.7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386 418 2080,'0'0'5130,"-14"-5"-2575,7 4-2229,1 0 0,0 1 0,0 0 1,-11 1-1,-8 0 203,-36-4 411,40 1-525,1 1 1,-30 1 0,40 1-309,0 1 1,0-1-1,0 2 1,0-1-1,-15 8 1,14-6-41,1 1 0,-16 10 0,24-13-74,-1-1-1,1 1 1,0 0 0,0 0-1,0 0 1,0 0-1,0 1 1,0-1 0,0 1-1,1-1 1,-1 1 0,1-1-1,0 1 1,-1 3 0,1-2 5,0 0 1,1-1 0,0 1 0,-1 0 0,2 0-1,-1-1 1,0 1 0,1 0 0,-1-1 0,1 1 0,0-1-1,1 1 1,-1-1 0,0 1 0,1-1 0,0 0-1,0 1 1,0-1 0,0 0 0,5 5 0,-3-5 19,-1 1 1,1 0 0,0-1 0,0 0-1,1 0 1,-1 0 0,1-1 0,-1 0-1,1 1 1,0-2 0,0 1-1,0 0 1,0-1 0,8 1 0,3-1 130,0-1 0,-1-1 0,1 0 0,-1-1 1,25-7-1,-14 2-9,-1-1 1,35-17 0,-53 22-36,1-1 0,0-1 0,-1 1 0,0-1 0,8-7 0,-14 11-81,0 1 0,0-1 0,0 0 0,0 0 0,-1 0 0,1 0 0,0 0 0,0 0 0,-1 0 0,1-1 0,0 1 0,-1 0 0,1 0 1,-1 0-1,0-1 0,1 1 0,-1 0 0,0 0 0,0-1 0,1 1 0,-1 0 0,0-1 0,-1 1 0,1 0 0,0-1 0,0 1 0,0 0 0,-1 0 0,1-1 0,-1 1 0,1 0 0,-1 0 0,1-1 0,-1 1 0,0 0 0,0 0 0,1 0 1,-1 0-1,0 0 0,0 0 0,0 0 0,-1 0 0,-10-7 50,0 0 0,0 1 1,-1 1-1,1 0 0,-1 0 0,-16-3 1,27 8-67,-66-17 45,60 15-67,-5-2 30,-1 0-1,1-1 0,-13-8 1,22 12 0,0-1 0,0 0 0,0 0 0,0-1 0,1 1 0,0-1 0,-1 0 0,1 0 0,0 0 0,1 0 0,-1 0 0,1-1 0,-3-5 0,1-4-90,0 1-1,0-1 1,2 1 0,-1-1-1,2 0 1,0-23 0,1 27 7,1-1 0,0 0 0,1 1 0,0-1 0,1 1 0,0 0 0,1 0 1,0 0-1,9-15 0,-9 17 60,1-1 1,1 1 0,0 1-1,7-9 1,-10 13-11,0 1 0,0-1-1,1 1 1,-1 0 0,0 0 0,1 0 0,0 0 0,-1 1 0,1-1-1,0 1 1,0 0 0,0 0 0,4 0 0,-2 0 71,0 1 0,0 0-1,1 1 1,-1-1 0,0 1 0,0 1 0,0-1 0,0 1 0,9 3-1,7 5 260,22 14 0,-26-14-187,52 29 525,-67-37-650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1:48.9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210 123 1888,'2'-14'702,"-1"13"-494,-1 0 0,1 0 0,-1-1 0,0 1 0,1 0 1,-1 0-1,0-1 0,0 1 0,0 0 0,0-1 0,0 1 0,0 0 0,0-1 0,-1 1 0,1 0 0,0 0 0,-1-1 0,1 1 0,-1 0 1,1 0-1,-1 0 0,-1-2 0,-14-17 1235,13 15-1189,0 1-1,-1 0 1,0 0 0,0 0-1,-5-5 1,3 5-11,-1 0 1,1 0-1,-1 0 1,-13-5-1,17 9-210,1-1-1,-1 0 1,0 1 0,0-1-1,0 1 1,0 0-1,0 0 1,0 0 0,0 0-1,0 0 1,1 1-1,-1-1 1,0 1-1,0 0 1,-4 1 0,5-1-39,-1 1-1,1-1 1,-1 0 0,1 1 0,0 0 0,0-1 0,0 1 0,0 0 0,0 0-1,0 0 1,0 0 0,1 1 0,-1-1 0,-1 3 0,1 0 9,0 0 0,1 0 1,-1 0-1,1 1 0,0-1 0,-1 8 0,1 50 380,2-45-254,-2-1-1,-2 25 0,2-40-147,1 0 1,0 0-1,0-1 0,0 1 0,1 0 0,-1 0 0,0 0 1,1 3-1,2 10 76,-3-7 11,1 0 0,1-1 0,-1 1-1,1 0 1,3 7 0,6 22 59,-7-17-2,-2-9-26,0 0 1,0 0-1,0 13 0,-1 8-24,0-23 65,0 0-1,-1 0 1,0 1 0,-2 10 0,0-13-49,1 1 55,0 0 1,-1 1 0,0-1-1,-1 0 1,0 0-1,0 0 1,-7 10 0,7-12-66,-3 3 64,0 0 0,-14 14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9:35.7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51 5888,'-17'-3'2688,"21"3"-2336,5 0 1696,4 0-1184,14-5 1056,4 2-1088,8-5-96,0 4-448,5-4-896,-4 5 320,-1-10-3776,0 10 2240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0:01.5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 27 1984,'0'-1'116,"0"0"0,0 0 0,0 0 1,1 0-1,-1 0 0,0 0 0,0 0 0,1 0 0,-1 0 0,0 0 1,1 0-1,-1 0 0,1 0 0,-1 0 0,1 1 0,-1-1 1,1 0-1,0 0 0,-1 1 0,1-1 0,0 0 0,0 1 0,0-1 1,-1 1-1,1-1 0,0 1 0,1-1 0,1 0 95,0 0 0,0 1 0,-1-1-1,1 1 1,0-1 0,0 1 0,0 0-1,0 0 1,4 1 0,-3 0-94,0 0 0,0 0-1,-1 0 1,1 1 0,0-1 0,-1 1 0,1-1 0,-1 1 0,0 1-1,0-1 1,0 0 0,0 1 0,0-1 0,0 1 0,-1 0 0,1 0-1,-1 0 1,0 0 0,0 0 0,0 1 0,0-1 0,0 1 0,-1-1 0,0 1-1,1 0 1,0 4 0,0 4 89,0 0-1,0 1 1,-1-1-1,-1 0 1,0 0 0,-1 0-1,-2 14 1,2-17-30,-1-1 1,0 1 0,-1-1 0,0 1 0,0-1 0,-1 0-1,0 0 1,0 0 0,-1-1 0,0 1 0,0-1-1,-8 8 1,11-14-212,0 1 0,-1 0-1,1-1 1,0 0 0,-1 1 0,1-1-1,-1 0 1,1 0 0,-1 0 0,0-1-1,1 1 1,-1-1 0,0 1 0,1-1-1,-1 0 1,0 0 0,1 0-1,-1 0 1,0-1 0,0 1 0,1-1-1,-5-1 1,5 1-368,-1 0 1,0 0-1,1 0 1,-1-1-1,1 1 0,0-1 1,-1 1-1,1-1 1,0 0-1,0 0 0,0 0 1,0 0-1,-1-3 0,-2-9-1735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0:03.7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61 729 2656,'0'-1'-4,"-1"-18"1977,-3 10-5,4 9-1916,0 0 1,0 0 0,0 0-1,0 0 1,0 0 0,-1 0-1,1-1 1,0 1 0,0 0-1,0 0 1,0 0 0,-1 0-1,1 0 1,0 0 0,0 0-1,0 0 1,0 0 0,-1 0-1,1 0 1,0 0 0,0 0-1,0 0 1,0 0 0,-1 0-1,1 0 1,0 0-1,0 1 1,0-1 0,0 0-1,-1 0 1,1 0 0,0 0-1,0 0 1,0 0 0,0 0-1,0 0 1,0 1 0,-1-1-1,1 0 1,0 0 0,-4 5 86,-1 0 0,1 0 0,0 0 0,1 1 0,-1-1 0,1 1 0,0 0 0,0 0 0,1 0 0,0 0 1,0 0-1,-1 9 0,0-2-31,1 0 1,1 0 0,0 0-1,0 0 1,2 0-1,-1 0 1,6 22 0,-6-31-59,1 0 0,0 0 0,0 0 0,1 0 0,-1-1 0,1 1 0,0 0 0,0-1 0,0 0 0,0 1 0,1-1 0,0 0 0,-1 0 0,1 0 0,0 0 0,0-1 0,0 1 0,1-1 0,-1 0 0,1 0 0,-1 0 0,1-1 0,0 1 0,-1-1 0,1 1 1,0-1-1,0-1 0,7 2 0,-5-2 61,0 0 1,0-1 0,0 1 0,0-1-1,-1-1 1,1 1 0,0-1 0,-1 0-1,1 0 1,-1-1 0,0 1 0,0-1 0,0 0-1,0-1 1,5-4 0,-8 7-99,0-1 0,0 0 0,0 1 0,0-1 0,-1 0 0,1 0 0,-1 0 0,1-1 0,-1 1 0,0 0 0,0 0 0,0-1 0,0 1 0,0-1 0,-1 1 0,1 0 0,-1-1 0,1 1 0,-1-1 0,0 0 0,0 1 0,0-1 0,0 1 0,-1-1 0,1 1 0,-1-1 0,1 1 0,-1-1 0,0 1 0,0 0 0,0-1 0,0 1 0,-1 0 0,1 0 0,0 0 0,-1 0 0,-2-3 0,-2-1-76,-1 0 0,0 0 0,0 1 0,0 0 0,-1 0 0,1 0-1,-1 1 1,0 0 0,0 1 0,-1 0 0,-14-3 0,19 5 50,-1 0 0,0 1 1,0-1-1,1 1 0,-1 0 0,-5 1 0,-26 0-9,40-3 60,0-1 0,0 0 1,0 0-1,-1 0 0,6-6 1,0-1 88,20-14 1,-3 8-122,0 1-1,1 1 0,47-17 1,-57 26-22,0 0 0,0 1 0,0 1 0,29-1 0,56 6 16,-99-2 52,0-1 1,1 0-1,-1 0 1,0 0-1,0 0 1,0-1-1,0 1 1,0-1-1,0 1 1,0-1-1,-1 0 1,5-4-1,1-4 33,-17 13-491,-22 18-147,6-1 321,-33 33 1,48-42 180,0-1 0,1 2 0,1-1 0,0 1 0,-11 22 1,16-28 17,1 0 0,-1 0 0,1 1 0,1-1 0,-1 0 0,1 1 0,0-1 0,-1 13 0,3-16 48,-1 0 0,1-1 0,-1 1-1,1 0 1,0-1 0,0 1-1,0 0 1,0-1 0,0 1 0,1-1-1,-1 0 1,1 1 0,0-1 0,-1 0-1,1 0 1,0 0 0,0 0 0,0 0-1,1-1 1,-1 1 0,0-1 0,5 3-1,-3-2 40,0-1-1,0 1 1,0-1 0,0 0-1,0 0 1,0 0-1,0 0 1,0-1 0,1 0-1,-1 0 1,0 0-1,0 0 1,0-1 0,6-1-1,-5 1 28,1 0-1,-1-1 1,0 0 0,0 0-1,0-1 1,0 0-1,0 1 1,0-2 0,-1 1-1,7-5 1,-4-1 8,1 0 0,-2 0-1,1 0 1,-1-1 0,-1 0 0,1 0 0,5-16 0,20-77 80,-24 72-150,-1 0 0,-2-1 1,1-47-1,-14-96-411,8 172 304,1-1 0,-1 0 0,1 1 0,-1-1 0,0 1 0,0-1 0,-1 1 0,1 0 0,-1-1 0,1 1 0,-4-4 0,4 6 57,1 1 0,-1 0 0,0 0 1,1 0-1,-1-1 0,0 1 0,1 0 0,-1 0 0,0 0 0,1 0 0,-1 0 0,1 0 0,-1 0 0,0 0 1,1 1-1,-1-1 0,0 0 0,1 0 0,-1 0 0,1 1 0,-1-1 0,1 0 0,-1 1 0,0-1 0,1 1 1,-1-1-1,0 1 0,1-1-32,-3 3-10,0 0 1,0-1-1,1 1 0,-1 0 0,1 0 0,-1 0 0,1 1 0,0-1 1,0 0-1,1 1 0,-1-1 0,1 1 0,0 0 0,0 0 0,0-1 1,0 1-1,0 4 0,0 5 40,1-1-1,0 0 1,0 1 0,3 13 0,0-9 106,1 0 0,0-1 0,1 1-1,1-1 1,0 0 0,1 0 0,1-1 0,0 0 0,1 0 0,1-1 0,12 15 0,-20-27-25,1 1 0,-1-1 0,0 0 0,1 0 0,0 0 0,-1 0 0,1 0 0,0-1 0,0 1 0,0-1 0,0 0 1,0 0-1,0 0 0,0 0 0,5 0 0,-3-1-24,0 1 0,0-2 0,-1 1 0,1-1 0,0 1 0,0-1 0,0-1 0,-1 1 0,7-3 0,6-4-90,0-2 0,-1 1 1,0-2-1,16-15 1,-26 22 34,29-21 9,-24 19 52,-1-2-1,0 1 1,0-1-1,0-1 0,12-15 1,-21 24-39,-1 0-1,1-1 1,-1 1 0,1-1-1,-1 1 1,0-1 0,1 1-1,-1-1 1,0 1 0,1-1-1,-1 0 1,0 1 0,1-1 0,-1 1-1,0-1 1,0 0 0,0 1-1,0-1 1,0 0 0,0 1-1,0-1 1,0 0 0,0 1-1,0-1 1,0 0 0,0 0-1,-1 0-14,0 1 0,0 0 0,1 0 0,-1-1-1,0 1 1,0 0 0,1 0 0,-1 0-1,0 0 1,0 0 0,0 0 0,1 0-1,-1 0 1,0 0 0,0 0 0,1 1 0,-2-1-1,-6 3-135,0-1 0,-13 8 0,5 0 131,1 1 0,0 0 1,1 2-1,1-1 0,-1 2 0,2 0 0,0 0 1,1 1-1,0 0 0,1 1 0,1 0 0,1 1 1,0 0-1,-7 24 0,14-37 79,-1 0-1,1 1 1,0-1-1,0 0 1,1 0-1,0 1 1,-1-1-1,1 1 1,1-1 0,-1 0-1,1 0 1,-1 1-1,1-1 1,1 0-1,-1 0 1,3 7 0,-3-11-25,-1 1 1,1-1 0,-1 1-1,1 0 1,0-1 0,-1 1-1,1-1 1,0 1 0,-1-1-1,1 0 1,0 1 0,0-1 0,-1 0-1,1 1 1,0-1 0,0 0-1,0 0 1,0 0 0,-1 0-1,1 0 1,0 0 0,0 0-1,0 0 1,0 0 0,-1 0 0,1 0-1,0-1 1,0 1 0,0 0-1,-1-1 1,1 1 0,0 0-1,0-1 1,0 0 0,3-1 79,0 0 0,0-1 0,0 0 1,-1 0-1,4-3 0,16-21 46,0-1 0,-2-2 0,32-58 1,-11 18 102,-15 28-147,-7 11-67,20-39 0,-18 22-182,25-77 1,-36 86 88,-2-1-1,-2 0 1,3-44 0,-9 79-38,-1 0 1,1 0 0,-1 0 0,-1 0 0,1 0 0,-1 0 0,0 0 0,-2-9 0,2 13 65,1 1 0,0-1 0,0 1 0,0-1-1,-1 1 1,1-1 0,0 1 0,-1-1 0,1 1 0,0 0 0,-1-1 0,1 1 0,-1 0 0,1-1 0,0 1-1,-1 0 1,1-1 0,-1 1 0,1 0 0,-1 0 0,1 0 0,-1-1 0,1 1 0,-1 0 0,1 0 0,-1 0-1,0 0 1,1 0 0,-1 0 0,1 0 0,-1 0 0,1 0 0,-1 0 0,1 0 0,-1 0 0,1 1 0,-1-1-1,1 0 1,-1 0 0,1 1 0,-1-1 0,0 1 0,-21 16-410,21-17 434,-9 11-19,0 1-1,0 0 0,1 0 1,1 0-1,0 1 1,1 1-1,-7 16 0,-34 105 544,44-121-413,0 0 0,1 0 1,0 1-1,1-1 0,1 0 1,0 1-1,1-1 0,0 1 1,2-1-1,-1 1 0,2-1 1,6 21-1,-2-16 46,1 0 0,0 0-1,14 20 1,-15-29-109,-1 0-1,2-1 1,0 0 0,0 0-1,0-1 1,20 15 0,-19-16 67,1-1 0,0 1 0,1-2 0,-1 1 0,1-2 0,17 6 0,-24-9-314,1 0 1,0 0 0,-1-1-1,1 1 1,0-1 0,-1 0-1,1 0 1,-1-1-1,1 0 1,0 1 0,-1-2-1,1 1 1,-1 0 0,0-1-1,1 0 1,-1 0-1,0 0 1,0 0 0,5-5-1,8-5-1490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0:11.4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1 839 2144,'6'4'5541,"-2"-7"-5172,1 0 0,-1-1 0,0 1 0,-1-1-1,1 0 1,-1 0 0,4-5 0,22-39 176,-10 16-350,57-117 186,-55 105-250,-2 2 4,-12 25-123,1-1 1,0 1-1,2 1 0,21-30 1,-31 45-22,1 1 0,-1-1 0,1 1 0,-1-1 0,0 0 0,1 1 0,-1-1-1,1 1 1,-1 0 0,1-1 0,-1 1 0,1-1 0,0 1 0,-1 0 0,1-1 0,0 1 0,-1 0 0,1 0 0,-1-1 0,1 1 0,0 0 0,0 0 0,-1 0-1,1 0 1,0 0 0,-1 0 0,1 0 0,0 0 0,-1 0 0,1 0 0,0 1 0,-1-1 0,1 0 0,0 0 0,-1 1 0,1-1 0,-1 0 0,1 1 0,0-1 0,-1 0-1,1 1 1,-1-1 0,1 1 0,-1-1 0,1 1 0,-1-1 0,0 1 0,1-1 0,0 2 0,1 2-7,0-1 0,-1 1 0,1 0 0,0 0 0,-1 0 0,0 0 0,1 5 0,-1 12-79,0 1 0,-1-1 1,-5 34-1,2-17 244,-1-2 12,2-20-71,1 1 1,0-1-1,1 1 1,3 25 0,-3-41-52,0 0 1,0-1 0,0 1 0,0 0-1,1 0 1,-1 0 0,0 0-1,0 0 1,1-1 0,-1 1 0,1 0-1,-1 0 1,1 0 0,-1-1-1,1 1 1,-1 0 0,1-1 0,0 1-1,-1-1 1,1 1 0,0 0-1,-1-1 1,1 1 0,0-1 0,0 0-1,-1 1 1,1-1 0,0 0 0,0 1-1,0-1 1,0 0 0,0 0-1,0 0 1,-1 0 0,1 0 0,0 0-1,0 0 1,0 0 0,0 0-1,0 0 1,1-1 0,3-1 114,1 0 0,-1 0 0,0 0 0,0-1 0,6-4 0,-5 4-138,48-35 176,-40 28-156,0 0 0,0-1 1,-1-1-1,-1 0 1,19-23-1,-14 13-22,0 0-1,-2-1 0,23-50 1,-2-10-628,-36 83 604,0 0-1,0 0 0,0 0 1,0 0-1,0 0 0,0 0 1,0 0-1,0 0 0,0 0 1,0 0-1,0 0 0,0 0 1,0 0-1,0 0 0,0 0 1,0 1-1,0-1 0,0 0 1,0 0-1,1 0 0,-1 0 1,0 0-1,0 0 0,0 0 1,0 0-1,0 0 0,0 0 1,0 0-1,0 0 0,0 0 1,0 0-1,0 0 0,0-1 0,0 1 1,0 0-1,0 0 0,0 0 1,0 0-1,0 0 0,0 0 1,1 0-1,-1 0 0,0 0 1,0 0-1,0 0 0,0 0 1,0 0-1,0 0 0,0 0 1,0 0-1,0 0 0,0 0 1,0 0-1,0 0 0,0 0 1,0 0-1,0 0 0,0 0 1,0-1-1,0 1 0,0 0 1,0 0-1,0 0 0,0 7-274,-1 10 11,-1-9 253,-9 37-178,2 1 0,2 0 0,-2 50 1,9-92 204,0 0 70,0 1 1,0 0-1,0-1 0,0 1 1,1 0-1,0-1 0,0 1 1,0-1-1,0 1 1,1-1-1,4 9 0,-6-13-42,0 0 0,1 1-1,-1-1 1,1 1 0,-1-1-1,0 0 1,1 0 0,-1 1 0,1-1-1,-1 0 1,1 0 0,-1 1-1,1-1 1,-1 0 0,1 0 0,-1 0-1,1 0 1,-1 0 0,1 0-1,-1 0 1,1 0 0,-1 0-1,1 0 1,0 0 0,15-8 580,-11 4-494,0-1 0,0 1-1,7-10 1,-3 1-49,-1-1-1,-1 0 0,0 0 1,-1-1-1,0 0 1,5-22-1,5-14-184,12-40 77,-16 36-1270,-16 71 1109,0-1 1,1 1 0,1 1-1,-1 26 1,1-11 240,2-7 103,4 48-1,-1-46 39,-3-24-135,0 0 1,1 1-1,-1-1 1,1 0-1,0 0 1,0 1-1,0-1 1,1 0-1,-1 0 1,3 4-1,-3-6-9,-1-1 0,1 1 0,-1-1-1,1 1 1,0 0 0,-1-1 0,1 1 0,0-1-1,0 0 1,-1 1 0,1-1 0,0 1-1,0-1 1,-1 0 0,1 0 0,0 1 0,1-1-1,0 0 9,-1 0-1,1-1 1,-1 1-1,0 0 1,1 0-1,-1-1 1,0 1-1,1-1 1,-1 1-1,0-1 1,0 0-1,0 0 1,1 1-1,0-2 1,3-3-2,0-1 0,0 1 0,-1-1 0,0 0 0,0 0 0,0 0 0,-1-1 0,4-7 0,4-9-1,0 2-42,-2 0 0,0-1 0,-1 0 0,-1 0 1,-1-1-1,-1 0 0,-1 0 0,-1 0 0,0-41 1,-2 63 40,-2 0-175,-3 4-214,3-1 293,0 0 0,0 0 0,0-1 0,0 1 0,0 0 0,0 0 0,1 0 1,-1 0-1,1 0 0,-1 4 0,-3 8-92,-1 2 109,1-1 1,1 1-1,0 0 1,1 0 0,1 0-1,0 0 1,1 0-1,1 0 1,0 0-1,1 0 1,1 0-1,5 17 1,-6-29 65,-1 0 0,0 0-1,1 0 1,0 0 0,0 0 0,0 0 0,1 0 0,-1-1 0,1 1-1,0-1 1,4 5 0,-5-7-7,-1 0-1,1 0 1,0 0-1,0 0 1,-1 0-1,1 0 1,0-1-1,0 1 1,0-1-1,0 1 1,-1-1 0,1 0-1,0 0 1,0 1-1,0-2 1,0 1-1,0 0 1,0 0-1,0 0 1,0-1-1,0 1 1,-1-1 0,1 0-1,0 1 1,0-1-1,-1 0 1,3-2-1,5-3 65,1-1-1,-2 0 1,1-1-1,-1 0 1,9-12-1,-3 4 18,16-18-60,41-58 0,-57 71-135,1 2 1,1-1-1,1 2 0,1 0 0,28-22 1,-44 39 75,-1 0 0,1 0 0,-1 0 0,1 1 0,-1-1 0,1 0 0,-1 1 0,1-1 1,0 1-1,-1-1 0,1 1 0,0 0 0,-1 0 0,1 0 0,0-1 0,-1 2 1,3-1-1,5 0-51,-25 7 428,5-2-294,-2 1-152,1 0 0,0 1 0,1 0-1,0 1 1,0 0 0,-18 18 0,22-19 64,0 0-1,1 1 1,0-1 0,0 1-1,1 0 1,0 1 0,1 0-1,-1-1 1,2 1 0,-5 14-1,7-19 22,1 0 0,-1 0 0,1 0 0,0 0 0,0 0 0,0 1 0,1-1 0,-1 0 0,1 0 0,0 0 0,0 0 0,1 0 0,-1 0 0,1-1 0,0 1 0,0 0 0,0-1 0,0 1 0,1-1 0,-1 0 0,1 0 0,5 5 0,-2-3 24,0 0 0,0-1 1,0 0-1,0 0 1,0-1-1,1 0 1,-1 0-1,1 0 1,0-1-1,0 0 0,14 3 1,-16-5 8,0 0-1,-1-1 1,1 1 0,0-1 0,-1 0 0,1 0-1,-1 0 1,1 0 0,-1-1 0,8-4-1,-1 0 43,0 0 0,15-13 0,-17 12-41,-2 0 0,1-1 1,-1 0-1,0 0 0,10-16 0,24-52 128,-14 25-70,118-166 291,-121 182-333,-20 31-70,-1-1 0,0 0 0,0 0 1,0 0-1,-1 0 0,0-1 0,0 1 0,0 0 0,-1-1 0,0 0 0,0 1 1,0-1-1,-1 0 0,1 1 0,-2-1 0,0-6 0,1 11-9,0 1-1,0-1 1,0 1 0,0 0-1,0-1 1,-1 1 0,1 0-1,0-1 1,0 1 0,-1 0-1,1-1 1,0 1 0,-1 0-1,1 0 1,0-1 0,0 1-1,-1 0 1,1 0 0,-1-1-1,1 1 1,0 0 0,-1 0-1,1 0 1,0 0 0,-1 0-1,1 0 1,-1 0 0,1 0-1,-1 0 1,1 0-1,0 0 1,-1 0 0,1 0-1,-1 0 1,1 0 0,0 0-1,-1 0 1,1 0 0,-1 0-1,1 1 1,0-1 0,-1 0-1,-18 10-353,18-9 370,-6 3-8,-1 1-1,1 1 1,0 0-1,0 0 0,1 0 1,0 0-1,0 1 1,1 0-1,-1 0 1,1 1-1,1 0 1,0 0-1,0 0 0,0 0 1,1 0-1,0 1 1,1-1-1,0 1 1,0 0-1,0 15 1,0-7 51,2 0 0,0 0 0,1 0 0,0 0 0,1 0 0,2-1 0,-1 1 0,2 0 0,0-1 0,11 22 0,-16-37-25,5 9 55,0 0 0,0-1 0,1 1 1,0-1-1,1 0 0,14 14 0,-15-17-18,0 0-1,0-1 0,0 0 1,1-1-1,0 0 1,0 1-1,0-2 1,0 1-1,0-1 0,1-1 1,0 1-1,-1-1 1,10 1-1,-4-2 1,-1 0 0,1-1-1,-1-1 1,1 0 0,0-1-1,-1 0 1,19-7 0,-23 6-10,0 0 1,0 0 0,0-1-1,-1-1 1,0 1 0,0-1-1,0-1 1,0 1 0,-1-1-1,0 0 1,0 0-1,5-8 1,-5 6-14,7-9 56,-1-1 1,11-22 0,-20 35-64,-1-1 0,1 0 0,-1 0 0,0 0 0,-1 0 0,1 0 1,-1-1-1,0 1 0,-1 0 0,0-1 0,0 1 0,-1-7 0,0 6-11,-3-18-285,4 24 255,0 1 1,0-1-1,-1 0 1,1 1-1,0-1 0,0 0 1,0 1-1,-1-1 1,1 1-1,0-1 0,-1 0 1,1 1-1,-1-1 1,1 1-1,0-1 1,-1 1-1,1-1 0,-1 1 1,1-1-1,-1 1 1,0 0-1,1-1 0,-1 1 1,1 0-1,-1 0 1,-1-1-1,-1 1-16,0 0 0,0 0-1,0 1 1,1-1 0,-1 1 0,0-1-1,0 1 1,0 0 0,0 0 0,1 0-1,-1 1 1,0-1 0,1 1 0,-1-1-1,1 1 1,-4 3 0,3-1 27,1-1 1,-1 0-1,1 0 0,0 1 1,0-1-1,0 1 0,0 0 1,1-1-1,0 1 1,-1 0-1,1 5 0,-1-1 3,1 0 0,1 1-1,-1-1 1,1 0 0,1 1-1,0-1 1,0 0 0,1 1-1,-1-1 1,2 0 0,4 11 0,2 3 32,-7-16-11,1 1 1,0-1-1,0 0 0,0 0 0,1-1 0,0 1 1,4 5-1,8 9 93,11 12 227,-26-30-303,1-1 0,-1 1 0,1-1 1,0 0-1,-1 1 0,1-1 0,0 0 0,0 0 1,0 0-1,0-1 0,0 1 0,0 0 0,0-1 0,0 1 1,3-1-1,-2-1 17,1 0 1,0 0-1,-1-1 0,1 0 1,-1 0-1,0 0 0,1 0 1,-1 0-1,0-1 0,0 1 1,3-5-1,-3 5-12,4-4-16,-1-1-1,1 1 0,-1-1 1,0 0-1,9-15 0,19-38-32,28-55 54,-53 100 11,19-28-1,-5 8 14,-31 52-150,1 0 1,0 1-1,1-1 1,-4 22-1,6-25 150,2 0-1,-1 0 1,2 0-1,0 0 1,0 1 0,2-1-1,2 23 1,-1-32-11,-1 0 0,1-1 1,0 1-1,0-1 0,0 1 0,1-1 1,-1 0-1,1 0 0,0 0 0,0 0 1,7 5-1,-7-7-69,-1 1-1,1-1 1,-1-1-1,1 1 1,0 0-1,0-1 0,0 1 1,0-1-1,0 0 1,0 0-1,0 0 1,0 0-1,0 0 1,1-1-1,-1 0 1,0 1-1,1-1 1,2-1-1,-4 1-352,0 0-1,0 0 0,0-1 0,0 1 0,0-1 0,0 1 0,0-1 1,0 0-1,0 0 0,0 0 0,-1 0 0,1 0 0,0 0 0,-1 0 0,1-1 1,-1 1-1,1-1 0,-1 1 0,0-1 0,1 1 0,-1-1 0,0 0 0,0 1 1,0-1-1,0 0 0,-1 0 0,1 0 0,0 0 0,-1 0 0,1-3 0,7-15-2227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0:11.8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7 5056,'-13'-7'2592,"16"7"-2944,2 4 128,0-1-128,8 5 224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0:13.3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242 310 2720,'1'-1'249,"0"0"0,0-1 1,0 1-1,0 0 0,0 0 1,0-1-1,0 1 0,-1-1 0,1 1 1,-1-1-1,1 1 0,0-3 0,-1 3-144,0 1-1,0-1 0,0 1 0,-1 0 0,1-1 0,0 1 0,0 0 0,0-1 0,0 1 0,0 0 0,-1-1 0,1 1 1,0 0-1,0-1 0,0 1 0,-1 0 0,1 0 0,0-1 0,0 1 0,-1 0 0,1 0 0,-1-1 0,-14-2 971,8 3-897,1 1 1,0 0-1,-1 0 1,1 0-1,0 1 0,0 0 1,0 0-1,0 0 1,-8 5-1,-4 4 97,-26 20 1,40-28-227,-4 4 14,0 0 1,0 0-1,0 1 1,1 0-1,1 0 1,-1 1-1,1 0 1,0 0-1,1 1 1,0-1-1,1 1 1,0 0-1,1 0 0,0 1 1,0-1-1,1 1 1,0 0-1,1-1 1,0 20-1,1-28 0,0 0 0,1 0 0,-1 0-1,0 0 1,1 0 0,-1 0 0,1 0 0,0-1-1,0 1 1,0 0 0,0 0 0,1 1 0,-2-3-38,0 1 1,1-1-1,-1 0 1,0 0 0,1 1-1,-1-1 1,0 0-1,1 0 1,-1 1 0,1-1-1,-1 0 1,1 0-1,-1 0 1,0 0 0,1 0-1,-1 0 1,1 0-1,-1 0 1,1 0 0,0 0-1,0 0 16,0 0 0,0-1 0,0 1 0,1-1 0,-1 1 0,0-1 0,0 1 0,0-1 0,0 0 0,-1 1 0,3-3 0,11-13 216,-1 0 1,0-1 0,-1-1-1,19-37 1,-18 31-224,19-39 172,-29 56-549,0 0 0,0 0-1,-1 0 1,0 0 0,0-1-1,0-8 1,-1 24 403,0-1 1,0 1 0,0-1-1,1 1 1,0-1-1,1 1 1,-1-1-1,2 0 1,-1 0-1,1 0 1,0-1-1,0 1 1,0-1-1,1 0 1,0 0-1,0-1 1,1 1-1,0-1 1,10 7 0,-13-10-10,1-1 0,-1 1 0,0-1 0,1 0 0,-1 0 1,1 0-1,-1 0 0,1-1 0,-1 0 0,1 1 0,-1-1 1,1 0-1,0-1 0,-1 1 0,1-1 0,-1 1 1,1-1-1,-1 0 0,1-1 0,-1 1 0,4-2 0,9-6 115,-1 1 0,0-2-1,16-13 1,-8 7-109,-6 4-56,-1-2 0,21-19 1,-31 27-1,0-1 0,0 0 1,-1 0-1,0 0 0,0-1 1,-1 1-1,0-1 0,3-9 1,-2 7-372,-5 18-353,1 12 376,0-16 374,0-1 0,1 1 0,0 0 1,0-1-1,0 1 0,0-1 0,0 1 0,1-1 1,-1 0-1,1 0 0,0 0 0,0 0 0,0-1 0,0 1 1,1-1-1,-1 1 0,1-1 0,-1-1 0,1 1 1,0 0-1,-1-1 0,1 0 0,0 0 0,0 0 0,0 0 1,0 0-1,0-1 0,0 0 0,1 0 0,3 0 0,1-2 6,0 1-1,1-1 1,-1 0-1,0-1 1,0 0-1,-1-1 1,13-6-1,4-5 49,24-18 0,-38 25-33,1-1 1,-1 0-1,-1-1 0,0 0 1,0 0-1,-1-1 0,0-1 1,-1 1-1,-1-1 1,0-1-1,0 0 0,-1 1 1,7-25-1,-12 33-65,0 1 0,-1-1-1,1 1 1,-1-1 0,0 1 0,0-1 0,0 1-1,-1-1 1,1 1 0,-1-1 0,0 1-1,-2-7 1,3 9-1,-1 0 0,1 0 0,-1-1 0,1 1 0,-1 0 0,1 0 0,-1 0 0,0 0 0,0 0 0,0 0 0,1 0 0,-1 0 0,0 0 0,0 0 0,0 0 0,-1 0 0,1 1 0,0-1-1,0 0 1,0 1 0,0-1 0,-1 1 0,1-1 0,0 1 0,0 0 0,-1 0 0,1-1 0,0 1 0,-1 0 0,1 0 0,0 0 0,-1 0 0,1 1 0,0-1 0,-1 0 0,1 0 0,0 1 0,0-1 0,-1 1 0,1-1 0,-2 2 0,-5 2-15,0 0 0,0 1 0,0 0 0,-11 11 0,9-8 19,1 1 0,1 0 0,-1 0 0,2 1 0,-1 0 1,-7 15-1,10-17 85,1 0 0,0 1 0,1-1 0,0 1 0,0 0 0,1 0 0,0 0 0,1 0 0,-1 14 0,2-20-42,0-1 0,0 1 1,0-1-1,1 1 0,-1 0 1,1-1-1,0 1 0,-1-1 1,1 1-1,0-1 0,1 0 1,-1 1-1,0-1 0,1 0 1,-1 0-1,1 0 0,0 0 1,-1 0-1,1 0 0,0 0 1,0-1-1,0 1 0,1-1 0,-1 1 1,4 1-1,3 1 67,1-1 0,0 0-1,0-1 1,0 1 0,12-1 0,-20-1-73,30 3 139,-1-2 1,1-1-1,0-1 1,41-6-1,-46 2-1645,31-9-1,-51 10 473,1 1 0,-1-1 0,1 0 0,-1-1 0,0 1 0,13-10 0,7-7-2066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0:19.6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242 1053 3136,'-8'0'284,"0"0"0,1 0 0,-1 1 1,0 0-1,0 1 0,1-1 0,-1 1 0,1 1 1,0 0-1,0 0 0,0 0 0,0 1 0,-8 5 0,4-2-118,1 0-1,0 1 0,0 1 1,1 0-1,0 0 0,-11 15 0,16-18-123,0-1 0,1 1-1,0 0 1,0 0 0,1 0-1,0 0 1,0 0-1,0 1 1,0-1 0,1 1-1,0-1 1,1 1-1,0 0 1,0 10 0,0-14 1,1-1 1,-1 1 0,1 0 0,-1-1 0,1 1-1,0-1 1,0 1 0,0-1 0,0 1-1,0-1 1,1 0 0,-1 1 0,1-1-1,0 0 1,-1 0 0,1 0 0,0 0-1,0 0 1,0-1 0,0 1 0,1-1-1,-1 1 1,0-1 0,1 0 0,-1 0-1,1 0 1,-1 0 0,1 0 0,4 0-1,-3 0 30,1-1-1,0 1 0,0-1 0,-1 0 0,1-1 0,0 1 0,0-1 0,-1 0 0,1 0 1,0-1-1,-1 1 0,1-1 0,-1 0 0,0 0 0,0-1 0,5-2 0,-1-2 62,0 0-1,-1 0 1,0-1 0,0 0-1,0 0 1,-1 0-1,-1-1 1,1 0-1,4-12 1,4-11-90,12-45 1,-23 69-88,-2 5-36,-1 1 0,1-1 0,-1 0 0,1 1 0,-1-1 0,0 0 0,0 1 0,0-1 0,-1-4 0,1 7 74,0 0-1,0 0 1,0 0-1,0 0 1,0 0-1,0 0 1,0 0-1,0 0 1,0 1-1,0-1 1,0 0-1,0 0 1,0 0-1,0 0 1,0 0-1,0 0 1,0 0-1,0 0 1,0 0-1,0 0 1,0 0-1,0 0 1,0 0-1,0 0 1,0 0-1,0 0 1,0 0-1,-1 0 0,1 0 1,0 0-1,0 0 1,0 0-1,0 0 1,0 0-1,0 0 1,0 0-1,0 0 1,0 0-1,0 0 1,0 0-1,0 0 1,0 0-1,0 0 1,0 0-1,0 0 1,0 0-1,0 0 1,-1 0-1,1 0 1,0 0-1,0 0 1,0 0-1,0 0 1,0 0-1,0 0 1,0 0-1,0 0 1,0 0-1,0 0 1,-4 7-78,0 1 0,1 0 0,0 0 0,0 0 1,1 0-1,-1 8 0,0-5 49,-31 176 220,14-72 130,20-114-311,-28 134 517,20-107-271,0-2 0,-22 48 0,22-57-48,4-9 40,1 0 0,-1 0 0,-1 0 0,1-1 0,-1 0 0,-11 12 0,15-19-207,0 1 1,0 0 0,0-1 0,0 1-1,0-1 1,0 1 0,0-1 0,0 1 0,0-1-1,-1 0 1,1 0 0,0 0 0,0 1 0,0-1-1,-1 0 1,1-1 0,0 1 0,0 0-1,0 0 1,-1 0 0,1-1 0,0 1 0,0-1-1,0 1 1,0-1 0,0 1 0,0-1-1,0 1 1,-2-2 0,0 0-26,1-1 1,-1 1-1,0 0 0,1-1 1,0 1-1,0-1 0,0 0 1,-3-4-1,3 4-36,1 0 1,0 0 0,0 0-1,0 0 1,0-1-1,0 1 1,0 0 0,1-1-1,0 1 1,0-1-1,0 1 1,0 0-1,0-1 1,0 1 0,1 0-1,0-1 1,0 1-1,0 0 1,0 0 0,0-1-1,1 1 1,-1 0-1,1 0 1,0 1 0,0-1-1,0 0 1,0 0-1,0 1 1,6-5-1,4-3-70,1 0 0,1 1 0,0 0 0,26-12 0,-31 17 114,85-47-267,-78 41 235,-2-1 0,1 0 1,25-26-1,57-88 216,-61 73 5,-2-2 0,41-89 0,-73 138-197,0 0 0,0 0 0,-1 0 1,1 0-1,-1 0 0,0-1 1,0-8-1,-1 12-36,0 0 0,0 1 0,-1-1 0,1 0 0,0 0 0,-1 0 0,1 0 0,-1 1 0,1-1 0,-1 0 0,0 1 0,0-1 0,0 0 0,0 1 0,0-1 0,0 1 0,-1 0 0,1-1 0,0 1 0,-1 0 0,1 0 0,-1 0 0,1 0 0,-1 0 0,-3-2 0,3 2-23,0 1-1,-1-1 1,1 1 0,0-1 0,-1 1 0,1 0 0,-1 0 0,1 0 0,0 0 0,-1 0 0,1 0 0,-1 1 0,1-1 0,0 1 0,-1 0 0,1-1 0,0 1 0,0 0 0,-1 0 0,1 1 0,0-1 0,0 0-1,0 1 1,0-1 0,1 1 0,-1 0 0,0 0 0,-2 3 0,0 0 58,0 0 0,1 0-1,-1 1 1,1 0 0,0 0 0,0 0-1,1 0 1,0 0 0,-3 11 0,4-10 33,0 1 1,1 0 0,0-1-1,0 1 1,1 0 0,0-1-1,0 1 1,0-1 0,1 1-1,1-1 1,4 11 0,-6-15-14,1 0 0,-1 0 1,1 0-1,0 0 0,0 0 0,0 0 0,0-1 1,1 1-1,-1-1 0,1 1 0,0-1 1,-1 0-1,1 0 0,0 0 0,0-1 0,0 1 1,1-1-1,-1 1 0,0-1 0,0 0 1,1 0-1,-1-1 0,1 1 0,-1-1 1,0 0-1,1 1 0,5-2 0,0 0 93,-1-1-1,1 0 1,-1 0-1,1-1 1,-1 0-1,0-1 0,0 0 1,10-6-1,2-4 173,33-28-1,92-92 79,-133 123-574,0-1 0,11-14 1,-33 43 102,1 1 1,0 0 0,1 1-1,1 0 1,0 0 0,2 0-1,-4 23 1,9-25 559,3-16-7,3-7-188,12-14 127,37-50-79,-44 54-319,16-16 1,-2 4-273,-25 28 258,0-1-1,0 1 0,0 0 0,0 0 0,1-1 0,-1 1 0,0 0 0,0 0 0,0-1 0,0 1 1,1 0-1,-1 0 0,0-1 0,0 1 0,1 0 0,-1 0 0,0 0 0,0 0 0,1-1 0,-1 1 1,0 0-1,1 0 0,-1 0 0,0 0 0,0 0 0,1 0 0,-1 0 0,0 0 0,1 0 0,-1 0 1,0 0-1,0 0 0,1 0 0,-1 0 0,0 0 0,1 0 0,-1 0 0,0 0 0,1 1 0,-1-1 1,0 0-1,0 0 0,1 0 0,6 16-552,-4-9 662,-1-3-79,0 0 1,0 0 0,0 0 0,0 0 0,1 0 0,-1-1 0,1 1 0,0-1 0,4 4 0,-6-6 13,1 1-1,0-1 0,0 0 1,-1 0-1,1 0 0,0-1 1,0 1-1,0 0 1,0-1-1,0 1 0,0-1 1,0 0-1,1 0 0,-1 1 1,0-1-1,0-1 1,0 1-1,0 0 0,0 0 1,0-1-1,4-1 0,-3 1 5,0 0-1,0-1 0,0 0 1,-1 1-1,1-1 0,0 0 0,3-3 1,9-7 114,-5 5-76,0 0 1,0-1-1,0-1 0,-1 1 0,0-1 1,14-20-1,-20 25-68,0-1 1,0 1 0,0-1-1,-1 0 1,0 1 0,0-1-1,0 0 1,-1 0 0,1 0-1,-1-1 1,-1 1 0,1 0-1,-1 0 1,1-1 0,-1 1-1,-1 0 1,1 0 0,-1-1-1,-2-7 1,3 13-23,0-1 0,0 0 0,-1 0 0,1 1 1,0-1-1,0 0 0,-1 0 0,1 1 0,0-1 0,-1 0 0,1 1 1,-1-1-1,1 1 0,-1-1 0,1 1 0,-1-1 0,1 1 1,-1-1-1,0 1 0,1-1 0,-1 1 0,0-1 0,1 1 0,-1 0 1,0 0-1,1-1 0,-1 1 0,0 0 0,-1 0 0,1 0-11,-1 0 0,1 1 0,-1-1 0,1 1-1,0-1 1,-1 1 0,1 0 0,0 0-1,-1 0 1,1-1 0,0 1 0,0 0 0,0 0-1,-1 2 1,-2 1-22,0 0 0,1 1 0,-1 0 0,1-1 0,1 1-1,-1 0 1,-3 9 0,5-10 35,0 1-1,0-1 1,1 1-1,-1 0 1,1-1-1,0 1 1,0 0-1,1-1 1,-1 1-1,1-1 1,2 7-1,-2-8 41,0 0 0,1 1 0,0-1 0,-1 0 0,1 0 0,1 0 0,-1-1 0,0 1 0,0 0 1,1-1-1,0 0 0,-1 0 0,1 1 0,0-1 0,4 2 0,1-1 37,-1 0 1,1 0 0,0-1-1,-1 0 1,1 0-1,0-1 1,0 0-1,0 0 1,0-1-1,0 0 1,1 0 0,-1-1-1,0 0 1,11-3-1,0-1 36,-1 0-1,0-2 1,-1 0-1,1-1 1,17-11-1,-28 15-75,-1 0 0,1-1 0,-1 0 0,0 0 0,0 0 0,0 0 0,-1-1 0,1 0-1,-1 0 1,-1-1 0,7-10 0,-10 14-59,0 0 1,0 0-1,-1-1 0,1 1 1,0 0-1,-1 0 0,0-1 1,0 1-1,0-6 0,-1 0 192,1 9-157,1 0 0,-1 0-1,0-1 1,0 1-1,0 0 1,0 0-1,0-1 1,0 1 0,1 0-1,-1 0 1,0-1-1,0 1 1,0 0-1,1 0 1,-1 0-1,0 0 1,0-1 0,1 1-1,-1 0 1,0 0-1,0 0 1,1 0-1,-1 0 1,0 0-1,0 0 1,1 0 0,-1 0-1,0-1 1,1 1-1,-1 0 1,0 0-1,0 1 1,1-1 0,-1 0-1,0 0 1,1 0-1,-1 0 1,0 0-1,0 0 1,1 0 0,10 4-25,-6-2 67,-4-2-49,0 1 0,1-1 0,-1 1 0,0 0 1,0-1-1,1 1 0,-1 0 0,0 0 0,0 0 0,0 0 1,0 0-1,0 0 0,0 0 0,0 0 0,0 0 1,-1 1-1,1-1 0,0 0 0,-1 1 0,2 1 1,10 29 112,-8-23-68,-1 0-1,0 0 0,0 0 0,2 11 0,-5-16 11,0-1 0,1 0 0,0 1 0,0-1 0,0 0-1,0 0 1,0 0 0,0 0 0,1 0 0,0 0 0,-1 0 0,1 0 0,0-1 0,5 5-1,-7-6-14,1-1 0,0 0 0,-1 0 0,1 0 0,0 0-1,-1 1 1,1-1 0,0 0 0,-1 0 0,1 0-1,0 0 1,-1 0 0,1-1 0,0 1 0,0 0-1,-1 0 1,1 0 0,1-1 0,3 0 91,-1 0-95,0 0 0,1 0 0,-1-1-1,0 1 1,0-1 0,0 0-1,-1 0 1,1 0 0,5-5 0,33-29-123,-21 16 240,15-12-141,-2-2-1,-1-1 0,29-41 1,-62 74-550,-5 6 388,-8 6 80,-6 11 21,0 1 0,1 0 0,-21 37 1,19-28-18,17-27 100,0 1 0,1-1 0,-1 0 0,1 1 0,1 0 0,-1-1 0,0 1 0,1 0 0,0 0 0,0 0 0,0 5 0,1-9-5,0-1 0,0 0 0,0 0 1,0 1-1,0-1 0,0 0 0,0 1 0,0-1 0,0 0 0,0 1 0,0-1 1,0 0-1,0 1 0,0-1 0,0 0 0,0 0 0,1 1 0,-1-1 0,0 0 0,0 1 1,0-1-1,0 0 0,1 0 0,-1 1 0,0-1 0,0 0 0,1 0 0,-1 0 1,0 1-1,0-1 0,1 0 0,-1 0 0,0 0 0,1 0 0,10-4 445,7-14-292,-10 7-127,1 0-1,-2-1 0,7-13 1,-11 19-146,0 0 1,-1 0-1,0 0 1,0-1 0,0 1-1,-1-1 1,0 0-1,1-8 1,-2 15 94,0 0-1,0 0 1,0 0 0,0 0 0,0 0 0,0 0 0,0 0 0,0 0-1,0 0 1,0 0 0,0 0 0,0 0 0,0 0 0,0 1-1,0-1 1,-1 0 0,1 0 0,0 0 0,0 0 0,0 0 0,0 0-1,0 0 1,0 0 0,0 0 0,0 0 0,0 0 0,0 0-1,0 0 1,0 0 0,0 0 0,0 0 0,0 0 0,0 0 0,0 0-1,0 0 1,0 0 0,0 0 0,0 0 0,-1 0 0,1 0-1,0 0 1,0 0 0,0 0 0,0 0 0,0 0 0,0 0 0,0 0-1,0 0 1,0 0 0,0 0 0,0 0 0,0 0 0,0-1-1,0 1 1,0 0 0,0 0 0,0 0 0,-5 8-207,-3 11 121,4-6 39,2-8 50,1 0 1,-1 0-1,1 1 1,0-1 0,1 0-1,-1 7 1,1-11 4,1 0 1,-1 1-1,0-1 1,0 1 0,1-1-1,-1 0 1,1 1-1,-1-1 1,1 0-1,0 0 1,0 1 0,-1-1-1,1 0 1,0 0-1,0 0 1,0 0 0,0 0-1,0 0 1,0 0-1,1 0 1,-1-1-1,0 1 1,0 0 0,1-1-1,-1 1 1,0-1-1,1 1 1,1 0-1,2 0 66,1-1 0,-1 1-1,1-1 1,-1 1 0,0-1-1,1-1 1,-1 1-1,1-1 1,-1 0 0,0-1-1,10-2 1,0-2 51,0-1 0,22-13 1,-24 12-65,-1-1 0,1 0 0,-2-1 0,1-1 0,11-14 0,-4 3 52,26-44 0,-22 26-82,33-81-1,-41 85-19,-8 20 6,64-166-536,-39 36-119,-26 114 517,-2 16-120,-2 1 1,1-20-1,-3 35 215,0-1-1,0 1 1,0-1 0,0 1-1,0 0 1,0-1 0,0 1-1,0-1 1,0 1 0,0-1-1,0 1 1,-1-1 0,1 1-1,0-1 1,0 1 0,0 0-1,-1-1 1,1 1 0,0-1-1,-1 1 1,-4 3-506,-7 16 103,-5 21 370,1 2 0,1-1 0,3 2 0,-12 72 0,21-92 140,1 0 1,1 1 0,1-1-1,1 0 1,1 1 0,1-1-1,1 0 1,1 0 0,1-1-1,14 36 1,-19-56-68,14 25 275,-15-26-254,1 0-1,-1 0 1,1 0-1,0 0 1,0 0-1,-1 0 1,1 0 0,0 0-1,0-1 1,0 1-1,0 0 1,0-1-1,0 1 1,0-1-1,0 1 1,1-1 0,-1 1-1,0-1 1,0 0-1,0 1 1,0-1-1,2 0 1,-1 0 15,0-1 1,0 0-1,0 1 0,-1-1 1,1 0-1,0 0 1,-1 0-1,1 0 1,0 0-1,-1 0 0,1 0 1,-1-1-1,0 1 1,1-1-1,1-2 0,15-26 189,-15 25-192,74-175 439,-39 84-531,-22 58-63,-1 0 0,-3-1 0,-1 0 0,-2-1 0,-1 0 0,-3 0 0,1-44 0,-5 78-45,-2 0 0,1 1 0,-1-1-1,-2-11 1,3 17 146,0 0-1,0-1 0,0 1 1,0 0-1,0-1 1,0 1-1,0 0 1,0-1-1,0 1 1,-1 0-1,1-1 0,0 1 1,0 0-1,0-1 1,0 1-1,0 0 1,-1 0-1,1-1 0,0 1 1,0 0-1,-1-1 1,1 1-1,0 0 1,0 0-1,-1 0 0,1-1 1,0 1-1,-1 0 1,1 0-1,0 0 1,-1 0-1,1 0 1,0 0-1,-1-1 0,1 1 1,0 0-1,-1 0 1,1 0-1,0 0 1,-1 0-1,1 0 0,0 0 1,-1 0-1,1 1 1,0-1-1,-1 0 1,1 0-1,0 0 0,-1 0 1,1 0-1,0 1 1,-1-1-1,1 0 1,0 0-1,0 0 1,-1 1-1,1-1 0,0 0 1,0 0-1,-1 1 1,1-1-1,0 0 1,0 1-1,-15 21-420,15-21 422,-17 36 49,1 2 0,3-1 1,-11 46-1,16-54 146,2 0 1,0 0 0,2 1-1,1 0 1,2 48-1,2-27 34,-2-39-149,1 1 0,1-1 0,0 1 0,1-1 1,4 19-1,16 34 725,-22-65-768,0 0 0,0-1 0,0 1 0,1-1 0,-1 1 0,0-1 0,0 1 0,1-1 0,-1 1 0,0-1 0,1 1 1,-1-1-1,1 1 0,-1-1 0,1 1 0,-1-1 0,1 0 0,-1 1 0,1-1 0,-1 0 0,1 0 0,-1 1 0,1-1 0,-1 0 0,1 0 0,0 0 0,-1 0 0,2 1 0,-1-2 3,0 1-1,1-1 0,-1 1 0,0 0 0,0-1 0,0 0 0,0 1 0,0-1 0,1 0 0,-1 0 0,0 1 0,-1-1 0,2-1 1,6-7 41,-2 0 0,11-16 1,-11 16-23,82-112 373,-66 94-505,1 1 0,35-30 0,-46 48-108,-12 8 189,0 0 0,1 0 0,-1 0 0,0 0 0,0 0 1,0 0-1,0 0 0,1 0 0,-1 0 0,0 0 0,0 0 0,0 0 0,0 0 0,1 0 0,-1 0 0,0 0 1,0 0-1,0 0 0,0 0 0,1 0 0,-1 0 0,0 0 0,0 0 0,0 1 0,0-1 0,0 0 0,0 0 1,1 0-1,-1 0 0,0 0 0,0 0 0,0 0 0,0 1 0,0-1 0,0 0 0,0 0 0,1 3-48,-1-1-1,0 0 0,0 0 1,0 1-1,0-1 0,-1 0 1,0 3-1,-1 8 99,1 122-140,2-72 201,-2-48 59,2 0-1,-1 1 0,2-1 1,0 1-1,1-1 0,1 0 1,8 22-1,-12-37-141,1 1-1,-1 0 1,0-1 0,1 1-1,-1-1 1,0 1-1,1-1 1,-1 0 0,1 1-1,-1-1 1,1 1-1,-1-1 1,1 0 0,-1 1-1,1-1 1,0 0-1,-1 0 1,1 1 0,-1-1-1,1 0 1,0 0-1,-1 0 1,1 0 0,0 0-1,-1 0 1,1 0-1,-1 0 1,1 0 0,0 0-1,-1 0 1,1 0-1,0 0 1,0-1 0,2 0 13,-1 0 0,1 0 0,-1 0 0,0-1 1,0 1-1,0-1 0,1 1 0,2-4 0,2-3 0,0-1 0,0 0-1,-1 0 1,0-1-1,6-13 1,22-58-110,-25 57 86,1-1-19,28-64-252,-36 87 252,4-10-144,-3 8-6,-2 5-70,-4 39-10,-13 74 0,2-47 104,-30 86-1,-38 60 212,59-154-92,-16 34 146,32-77 2,-2-2-1,0 1 1,-21 26 0,27-37-83,-1-1-1,0 1 1,1 0 0,-2-1 0,1 0-1,0 0 1,0 0 0,-1-1-1,-5 3 1,7-4-22,0 0-1,0 0 1,1 0 0,-1-1-1,0 1 1,0-1 0,0 0 0,0 0-1,0 0 1,0 0 0,1-1-1,-1 1 1,0-1 0,0 0 0,0 0-1,1 0 1,-1 0 0,-5-3-1,1-1-35,0-1 0,0 0 0,0-1 0,1 1 0,0-1 0,0-1 0,1 1 0,-8-14 0,8 11 52,-1-1 1,2 0 0,-1 0 0,1 0-1,1 0 1,0-1 0,1 1-1,-2-17 1,4 22-26,0 1 0,0-1-1,0 0 1,1 0 0,-1 1 0,2-1 0,-1 1-1,1-1 1,-1 1 0,1-1 0,1 1-1,-1 0 1,1 0 0,0 0 0,0 0 0,0 1-1,1-1 1,0 1 0,4-5 0,10-5 54,0 1-1,0 0 1,1 2 0,1 0 0,34-14 0,108-30 221,-160 54-289,40-12-10,-25 6-777,0 2 1,1 0-1,25-3 0,-28 8-2586,-2 2 1013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0:23.5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11 611 3648,'4'4'6687,"-4"0"-6953,-3 10 717,0-1 0,-1 26 0,1-7 41,2-24-362,0 0 1,1 0-1,0 0 0,1 0 0,-1 1 0,1-1 0,1 0 0,0 0 0,4 12 1,-5-19-85,-1 0 1,1 0 0,-1 0 0,1 0 0,0 0 0,-1 0-1,1 0 1,0 0 0,0 0 0,0 0 0,0 0 0,0 0-1,0-1 1,0 1 0,0 0 0,0-1 0,0 1 0,0-1-1,0 1 1,0-1 0,1 0 0,-1 1 0,0-1 0,0 0-1,1 0 1,-1 0 0,0 0 0,0 0 0,1 0 0,-1 0-1,0 0 1,0 0 0,0-1 0,1 1 0,-1 0-1,0-1 1,0 1 0,0-1 0,0 1 0,0-1 0,2-1-1,3-2 100,0 0 0,0 0 0,0-1 0,-1 0 0,8-9 0,-1 0 61,2-1-192,0-1 0,-2-1 0,18-30 0,-28 43-72,0 1-1,-1-1 1,0 0 0,0 0-1,0 0 1,0 0 0,0 0-1,-1 0 1,0 0 0,0 0-1,-1-7 1,1 11 42,0 0 1,0 0 0,0 0-1,0 0 1,0 0-1,0 0 1,0 0 0,0 0-1,0 0 1,0 0-1,0 0 1,0 0 0,0 0-1,0 0 1,0 0-1,0-1 1,0 1-1,0 0 1,0 0 0,0 0-1,-1 0 1,1 0-1,0 0 1,0 0 0,0 0-1,0 0 1,0 0-1,0 0 1,0 0 0,0 0-1,0 0 1,0 0-1,0 0 1,0 0-1,0 0 1,0 0 0,-1 0-1,1 0 1,0 0-1,0 0 1,0 0 0,0 1-1,0-1 1,0 0-1,0 0 1,0 0 0,0 0-1,0 0 1,0 0-1,0 0 1,0 0-1,0 0 1,0 0 0,0 0-1,0 0 1,0 0-1,0 0 1,0 0 0,0 0-1,0 0 1,0 0-1,0 1 1,0-1 0,0 0-1,0 0 1,-5 8-458,-2 10 311,6-13 205,0 1 0,0-1 0,0 1 0,1-1 0,0 1 0,0 0 0,1 6 0,1 11 207,-2-18-190,0-1 0,0 1 1,1-1-1,0 0 1,0 1-1,0-1 0,1 0 1,-1 0-1,1 0 1,0 0-1,0 0 0,4 6 1,-4-8-28,-1 0 1,1-1 0,0 1-1,-1 0 1,1-1 0,0 0-1,0 1 1,0-1-1,0 0 1,0 0 0,0 0-1,0 0 1,0 0 0,0-1-1,1 1 1,-1-1 0,0 1-1,0-1 1,1 0-1,-1 0 1,0 0 0,1 0-1,-1 0 1,0 0 0,0-1-1,4 0 1,4-3 40,0 1 0,0-2 0,0 1 0,13-10 1,35-27 283,-47 33-316,26-20-115,47-46 0,-80 70 66,-1 0-54,0 1 0,0 0 0,1 0 0,-1 0-1,1 0 1,0 1 0,0-1 0,0 1 0,4-2 0,-7 4 56,-1 0 1,1 0 0,-1 0-1,0 0 1,1-1 0,-1 1-1,1 0 1,-1 0 0,1 1-1,-1-1 1,1 0 0,-1 0-1,1 0 1,-1 0 0,0 0-1,1 0 1,-1 1 0,1-1-1,-1 0 1,0 0 0,1 0-1,-1 1 1,0-1 0,1 0-1,-1 1 1,0-1 0,1 0 0,-1 1-1,0-1 1,0 0 0,1 1-1,-1-1 1,0 1 0,0-1-1,0 1 1,1-1 0,-1 0-1,0 1 1,0-1 0,0 1-1,0 0 1,0 23-254,0-16 254,-1 3 79,0 0 1,-5 20 0,0 4 226,7 4 267,-1-38-196,6-5-17,6-1-276,-1-1-1,0 0 1,13-10 0,0 1 55,38-31-328,-32 22-22,-28 23 183,0-1 0,1 1 0,-1 0 0,1 0 0,0 0 0,-1 0 0,1 1 0,-1-1 0,1 1 0,3-1 0,-5 1 25,0 0 0,0 0 0,-1 0 0,1-1 0,0 1 0,0 0 0,0 1 0,-1-1 0,1 0 0,0 0 0,0 0 0,-1 0 0,1 1 0,0-1 0,-1 0 0,1 1 0,0-1 0,-1 0 0,1 1 0,0-1 0,-1 1 0,1-1 0,-1 1 0,1-1 0,-1 1 0,1 0 0,-1-1 0,1 1 0,-1-1 0,0 1 0,1 0 0,-1 0 0,0-1 0,1 1 0,-1 0 0,0-1 0,0 1 0,0 0 0,0 1 0,3 55-275,-2-51 314,0 1-1,0-1 1,1 1-1,0-1 1,0 1-1,4 7 1,-6-13-13,1 0-1,-1 0 1,1 0 0,-1-1 0,1 1 0,-1 0 0,1 0 0,0-1-1,-1 1 1,1 0 0,0-1 0,0 1 0,0-1 0,-1 1-1,1-1 1,0 1 0,0-1 0,0 1 0,0-1 0,0 0-1,0 0 1,0 1 0,0-1 0,0 0 0,0 0 0,0 0 0,0 0-1,0 0 1,0 0 0,0 0 0,0-1 0,0 1 0,0 0-1,0 0 1,1-1 0,3-2-8,0 0 1,0 0-1,0 0 0,-1 0 1,6-5-1,-10 8-11,17-16 77,-2 0-1,1-1 1,20-33-1,-11 16-19,-21 30-76,46-57-593,-50 61 602,1 0 0,-1 0 0,0 0 0,1 0 0,-1 0 1,0 0-1,1 0 0,-1 0 0,0 0 0,1 0 0,-1 0 0,0 0 0,1 1 1,-1-1-1,0 0 0,1 0 0,-1 0 0,0 0 0,0 0 0,1 1 1,-1-1-1,0 0 0,1 0 0,-1 1 0,0-1 0,0 0 0,0 0 0,1 1 1,-1-1-1,0 0 0,0 1 0,0-1 0,0 0 0,1 1 0,-1-1 1,0 0-1,0 1 0,0-1 0,0 1 0,7 15-26,-7-16 35,2 9 25,0-1-1,2 16 1,1 5-61,-3-17 56,-1-1 0,0 1 0,0 0 0,-1-1 0,-1 1 0,0 0 1,0-1-1,-1 1 0,-1-1 0,0 0 0,0 0 0,-9 17 0,12-26 24,-1-1 0,0 1 0,0-1 0,0 1 0,0-1 0,0 0 0,-1 0 0,1 1 0,0-1 0,0 0 0,-3 1 0,4-2-24,-1 1-1,0-1 1,1 0 0,-1 0 0,0 1 0,1-1 0,-1 0 0,0 0 0,1 0 0,-1 0 0,0 0 0,1 0 0,-1 0 0,0 0 0,1 0 0,-1 0 0,0 0-1,1 0 1,-1-1 0,0 1 0,1 0 0,-1 0 0,0-1 0,1 1 0,-1 0 0,1-1 0,-1 1 0,1-1 0,-1 1 0,1-1 0,-1 1 0,1-1-1,-1 0 1,-4-5-14,1 0-1,0 0 0,-5-11 1,8 15-19,0 0 1,0 0-1,0 0 0,1 0 1,-1 0-1,0-1 1,1 1-1,0 0 1,0 0-1,-1 0 1,1-1-1,0 1 1,1 0-1,-1 0 1,0 0-1,1-3 0,0 4-10,0 0-1,-1 1 0,1-1 1,0 0-1,0 0 0,0 0 1,0 1-1,0-1 0,0 1 1,0-1-1,0 0 0,0 1 1,0 0-1,0-1 0,0 1 1,0 0-1,0-1 0,0 1 1,0 0-1,2 0 0,30-1-50,-24 1 21,34-1 130,-1-2 0,1-1 0,-1-3 0,41-11-1,-74 15-45,0 1 0,0-1 0,0 0 0,0-1 0,-1 0 0,0-1 0,0 1 0,0-2 0,10-7 0,-6-1-12,0 0 0,-1 0 0,0-1 0,-2 0 0,0-1 0,0 0-1,-1-1 1,8-25 0,3-23 120,20-131 0,-34 138-641,-4 57 477,-1 0-1,0-1 0,0 1 1,0 0-1,0 0 0,0 0 0,0 0 1,0-1-1,-1 1 0,1 0 1,0 0-1,-1 0 0,1 0 1,0 0-1,-1 0 0,0 0 0,1 0 1,-2-2-1,2 3 14,-1 0 1,1 0-1,0 0 0,0-1 1,-1 1-1,1 0 0,0 0 1,0 0-1,-1 0 0,1 0 0,0 0 1,-1 0-1,1 0 0,0 0 1,0 0-1,-1 0 0,1 0 1,0 0-1,-1 0 0,1 0 1,0 1-1,0-1 0,-1 0 1,1 0-1,0 0 0,-10 11-262,5-3 239,0 1 0,1 0 0,0 0 0,1 0 1,-1 1-1,-1 12 0,-7 60 71,9-50-74,-2 8 115,1 0 0,3-1 0,1 1 0,10 77-1,-5-73-17,-4-30 71,1 0-1,1 0 0,4 16 0,-6-18-269,-7-15-508,-15-16-465,17 14 1254,-26-23-205,-1 0 0,-62-41 1,92 69 70,1 0 0,0 0 1,-1 0-1,1-1 1,0 1-1,0 0 1,-1 0-1,1 0 1,0 0-1,-1-1 1,1 1-1,0 0 1,0 0-1,0-1 1,-1 1-1,1 0 1,0 0-1,0-1 0,0 1 1,0 0-1,0-1 1,-1 1-1,1 0 1,0-1-1,0 1 1,7-3 0,21 5-116,-21-2 157,113 17 65,5 1-164,-74-16 269,54-4 0,-52 1 476,-22 2 466,-33-1-1137,0 1 0,0-1 0,0 0-1,0 1 1,0-1 0,0 1 0,0 0 0,0 0 0,-3 1 0,-5 3 9,-41 14 49,34-13-51,0 0 1,0 1 0,1 1-1,-20 12 1,29-16 30,-2 1 3,8-3 80,6-1 143,239-1-166,-232-1-95,0-1 0,0 0-1,-1 0 1,1-1 0,-1 0-1,1-1 1,20-10 0,-25 9-3,1 0 0,-1 0 0,0 0 0,-1-1 1,1 0-1,-1 0 0,0-1 0,-1 1 0,0-1 1,0-1-1,7-12 0,1-7 16,18-57-1,-29 79-40,44-143 14,16-45-400,-56 174 283,-5 19 85,-1-1-1,0 1 0,0-1 1,0 0-1,1 1 1,-1-1-1,0 0 0,0 1 1,0-1-1,0 1 1,0-1-1,0 0 1,0 1-1,0-1 0,0 0 1,0 1-1,-1-1 1,1 1-1,0-1 0,0 0 1,-1 1-1,0-2 1,1 2 4,-1 1-1,0-1 1,0 0 0,1 1 0,-1-1 0,0 1-1,1-1 1,-1 1 0,1-1 0,-1 1 0,1-1 0,-1 1-1,0-1 1,1 1 0,0 0 0,-1-1 0,1 1-1,-1 0 1,1-1 0,0 1 0,-1 1 0,0 0-19,-8 21-54,0 0 0,2 1 0,0 0 1,-5 44-1,6-32 68,5-33 20,-25 153 58,22-122 42,2 1 0,3 54-1,0-85-122,-1 4 103,1 0-1,0 0 0,0 0 0,4 10 0,-5-17-65,1 0 0,-1 0-1,0 0 1,0 0 0,1 0 0,-1-1-1,1 1 1,-1 0 0,0 0 0,1-1 0,0 1-1,-1 0 1,1 0 0,-1-1 0,1 1 0,0-1-1,0 1 1,-1 0 0,1-1 0,0 0 0,0 1-1,0-1 1,-1 1 0,1-1 0,0 0 0,0 0-1,0 1 1,0-1 0,0 0 0,0 0 0,0 0-1,0 0 1,-1 0 0,1 0 0,0 0 0,0 0-1,0-1 1,0 1 0,0 0 0,0 0 0,0-1-1,-1 1 1,1-1 0,0 1 0,0-1-1,0 1 1,0-1 0,4-3-12,0 1 0,-1-1 0,0 0 0,1-1 0,-1 1 1,-1 0-1,1-1 0,5-10 0,1-4-73,8-20 1,-16 35 37,0-1-304,-2 8 248,-1 6 41,1-8 66,0 2-19,0 0 0,0 0 1,0-1-1,0 1 0,1 0 0,-1 0 1,2 4-1,-1-6 5,-1 0 1,1 0-1,-1-1 0,1 1 0,0 0 1,0-1-1,-1 1 0,1 0 0,0-1 1,0 1-1,0-1 0,-1 1 0,1-1 0,0 1 1,0-1-1,0 0 0,0 1 0,0-1 1,0 0-1,0 0 0,0 0 0,0 0 1,0 0-1,0 0 0,2 0 0,11 0 68,0-1 0,0 0-1,1-1 1,-1-1-1,0 0 1,18-7 0,-6 0-93,41-21 1,-57 25 41,-1 0 1,1-1 0,-1 0 0,0 0 0,-1-1-1,0 0 1,8-10 0,2-9-3,-2 0 0,0-1 0,16-43 0,-20 43 1,34-82 46,10-21-9,-41 103-239,-8 14 81,0-1-1,5-16 1,-12 31 89,0 0-1,0 0 0,0 0 1,0 0-1,0 0 0,0 0 0,0 0 1,0 0-1,0 0 0,-1 0 1,1 0-1,0 0 0,0 0 1,0 0-1,0 0 0,0 0 0,0 0 1,0 0-1,0 0 0,0 0 1,-1 0-1,1 0 0,0 0 0,0 0 1,0 0-1,0 0 0,0 0 1,0 0-1,0 0 0,0 0 0,0-1 1,0 1-1,0 0 0,0 0 1,0 0-1,0 0 0,0 0 1,0 0-1,0 0 0,-1 0 0,1 0 1,0-1-1,0 1 0,0 0 1,0 0-1,0 0 0,0 0 0,1 0 1,-1 0-1,0 0 0,0 0 1,0 0-1,0-1 0,0 1 1,0 0-1,0 0 0,0 0 0,0 0 1,0 0-1,0 0 0,-11 10-107,-10 18 231,12-12-143,-7 24-1,9-22-14,-56 165-109,55-153 163,1 1-1,2 1 1,1 0 0,-1 32 0,5-54 22,0 1 0,1-1 0,0 0 0,0 0 0,1 0 1,0 0-1,1 0 0,0 0 0,1 0 0,0-1 0,1 0 0,8 15 0,-8-17 27,0-1 0,0 0 0,0 0 0,1 0 0,6 5 0,-9-9-26,-1 0 0,1 0 0,0 0 0,0-1 1,0 1-1,-1-1 0,2 0 0,-1 0 0,0 0 0,0 0 0,0-1 1,0 1-1,0-1 0,1 0 0,-1 0 0,3 0 0,1-1 9,-1 0-1,0-1 1,0 0-1,0 0 0,0-1 1,0 1-1,0-1 1,-1 0-1,0-1 1,1 1-1,-1-1 0,0 0 1,-1-1-1,1 1 1,-1-1-1,5-6 0,3-6-25,-1 1 0,-1-1 0,16-36-1,-16 22-4,-10 29-38,1 0 1,-1 0-1,0 1 1,0-1-1,0 0 1,0 0-1,0 0 1,0 0-1,0 0 1,-1 0 0,1 1-1,-1-1 1,-1-3-1,2 4 19,0 0 0,-1 1 0,1-1 0,-1 1-1,1-1 1,-1 0 0,1 1 0,-1-1 0,0 1 0,1 0 0,-1-1-1,0 1 1,1-1 0,-1 1 0,0 0 0,1-1 0,-1 1 0,0 0 0,0 0-1,1 0 1,-1 0 0,0 0 0,0 0 0,1 0 0,-1 0 0,0 0 0,0 0-1,1 0 1,-1 0 0,0 0 0,0 0 0,1 1 0,-1-1 0,0 0-1,1 1 1,-1-1 0,0 0 0,0 1 0,-4 2-30,0 1 0,1-1 1,-9 9-1,10-9 3,-11 9 62,1 1 0,1 0 0,0 1 0,1 0 0,-16 27 0,26-38 9,-1 0-1,1 0 0,0 0 1,0 1-1,1-1 0,-1 0 0,1 0 1,-1 0-1,1 1 0,0-1 1,0 0-1,0 1 0,1-1 0,-1 0 1,1 0-1,0 0 0,0 1 1,0-1-1,0 0 0,1 0 0,-1 0 1,1-1-1,0 1 0,-1 0 1,1 0-1,0-1 0,1 1 0,-1-1 1,0 0-1,1 0 0,-1 0 1,1 0-1,0 0 0,0 0 0,0-1 1,3 2-1,3 0 16,-1 0 1,1-1-1,0 0 1,0-1-1,0 0 1,0 0-1,15-1 0,-6-1-1351,22-5 0,-9 2-233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0:59.9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1664,'0'8'5978,"2"4"-1108,-1-11-4883,1 1 0,0-1 0,0 0 1,-1 0-1,1 1 0,-1-1 1,1 1-1,-1-1 0,0 1 0,1 0 1,-1 0-1,1 3 0,-1-3 14,1 0-1,-1 0 0,0 0 1,1 0-1,-1-1 0,1 1 1,-1 0-1,1-1 0,0 1 1,0-1-1,0 0 0,3 3 1,11 7 357,-13-8-243,1 0 0,0 0 0,1-1 0,-1 1-1,0-1 1,1 0 0,6 2 0,10 5 497,-17-8-525,-1 1 1,1-1-1,0-1 1,-1 1-1,1 0 1,0-1-1,0 0 1,6 0-1,-7 0-38,1 0-1,-1 0 0,0 0 0,1 0 0,-1 1 0,1 0 0,-1-1 0,1 1 0,-1 0 1,0 1-1,0-1 0,5 3 0,40 35 928,-40-34-1148,2 2 213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1:00.5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3808,'0'0'8277,"6"7"-7285,-1-4-928,1 0 1,-1 0-1,1-1 1,0 0-1,0 0 1,8 1-1,-8-1 24,13 4 209,33 15 0,-9-2-273,11 5-8,-36-16-122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1:49.2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27 2816,'0'0'33,"0"0"1,-1 0-1,1-1 1,0 1-1,0 0 1,0-1-1,0 1 1,-1 0-1,1-1 1,0 1-1,0 0 0,0-1 1,0 1-1,0-1 1,0 1-1,0 0 1,0-1-1,0 1 1,0 0-1,0-1 1,1 1-1,-1 0 1,0-1-1,0 1 0,0 0 1,0-1-1,0 1 1,1 0-1,-1-1 1,0 1-1,1-1 1,13-6 2268,25 1 2329,-31 6-4097,22-3 999,58 4 0,-27 1-4716,-52-1 943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1:01.21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1 2976,'-4'3'4576,"8"-3"-2752,9 3-1056,5-3 288,0 5-608,3-1-352,2 4-64,-2 0 32,5 0-32,-3-2-3104,2 2 1664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1:03.1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24 107 1824,'8'-12'9665,"-8"11"-9261,-5 1 1372,20 0-1195,31-5-307,-31 5-152,-1-1 0,1-1 1,-1-1-1,20-5 1,-12 0-98,-17 7-14,1 0 0,-1-1 1,0 0-1,-1 0 0,1 0 1,0-1-1,-1 0 1,1 0-1,5-4 0,6-6 26,-13 12-32,-1-1 1,1 0-1,-1 0 1,0 0-1,1 0 0,-1 0 1,3-4-1,-4 5-153,-2-2 526,1 2-377,0 1 0,0 0 0,0 0 0,0 0 0,0 0 0,0-1 0,0 1 0,0 0 0,0 0 0,0 0 0,0 0 0,1-1 0,-1 1 0,0 0 0,0 0 1,0 0-1,0 0 0,0 0 0,0-1 0,0 1 0,0 0 0,1 0 0,-1 0 0,0 0 0,0 0 0,0 0 0,0 0 0,0-1 0,1 1 0,-1 0 0,0 0 1,0 0-1,0 0 0,0 0 0,1 0 0,-1 0 0,0 0 0,0 0 0,0 0 0,0 0 0,1 0 0,-1 1-31,-6 0-102,1 0 86,0 0 0,0 0 0,0 1 0,0-1 0,0 1 0,0 0 0,1 1 0,-1-1 0,1 1 0,0 0 0,0 0 0,-6 5 0,2-1 43,-1-1-1,-12 7 1,-5-1 74,-2 0 0,-52 14 1,62-22 88,14-4-77,1 1-1,-1 0 0,1-1 0,-1 1 1,1 0-1,0 1 0,-1-1 1,-5 4-1,21-2-114,0 1 0,-1 0 0,17 8 0,-16-4 39,-1-1-1,1 1 1,-2 1 0,1 0 0,-1 1 0,-1 0-1,0 0 1,0 1 0,-1 0 0,10 18 0,-18-29 20,0 1 1,0-1-1,0 0 1,0 1 0,1-1-1,-1 1 1,0-1 0,0 0-1,0 1 1,1-1 0,-1 0-1,0 1 1,1-1 0,-1 0-1,0 0 1,1 1 0,-1-1-1,1 0 1,-1 0 0,0 1-1,1-1 1,0 0 0,3-8 854,1-5-641,49-89-913,-53 98 212,1 2 0,0-1 0,-1 0 0,2 0 0,-1 0-1,4-3 1,3 2-1166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1:16.2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6 1312,'1'-5'5966,"0"5"-5845,-1 0 0,1 1 1,0-1-1,0 0 0,0 0 0,0 0 1,0 1-1,0-1 0,-1 0 1,1 0-1,0 0 0,0 0 1,0-1-1,0 1 0,0 0 0,0 0 1,1-1-1,7 17 311,2-10-131,8 7 609,12 23-638,22 30-139,-41-51-62,22 21 0,-1-2-192,-27-28 161,0 0 0,0 0 0,1-1-1,0 0 1,0-1 0,9 5-1,21 13 35,11 16-122,52 49 358,23 19 90,-116-101-353,0-1 0,-1 1-1,14 6 1,10 6 16,-20-9-59,-4-4 8,-1 0 0,1 0 0,0 0 0,10 4 0,72 38 58,-63-36-44,1 1 118,50 15 0,-49-21-91,0-2 0,0-1 0,42-1 0,-44-1-30,-16 1-41,-1 0 0,1 1-1,0 0 1,-1 1 0,1 0 0,-1 0 0,0 1 0,13 7-1,14 6 183,52 15-332,18 7 53,-10-5 214,-36-14-80,124 46-275,-171-61 295,0 2 1,0-1 0,16 14-1,1 1 128,49 32 116,-66-44-261,-3 0 115,10 20 168,-18-27-135,-1-2-168,1 1-1,0 0 1,-1 0 0,1 0-1,-1 0 1,1 0 0,-1 0-1,1 0 1,-1-1-1,1 1 1,-1 0 0,0 0-1,0 1 1,0-1-1,1 0 1,-1 0 0,0 0-1,0 1 1,1 18 5,-1-19 12,-1 1 0,1-1 0,0 1 0,0-1 0,-1 1 0,1-1 0,-1 0 0,0 1 0,1-1 0,-1 0 0,0 1 0,0-1 0,-2 2 0,2-1 0,0-1 1,0 1 0,0-1 0,0 1 0,1-1-1,-1 1 1,0-1 0,1 1 0,-2 2 0,1 2 4,-1 0 1,-1 0-1,1 0 1,-1 0 0,0-1-1,0 1 1,-6 6 0,-11 23 92,16-29-117,1-1-1,-1 0 1,0 0 0,0 0-1,0-1 1,-1 1-1,-8 6 1,1-1 169,-15 13-206,17-15-36,0 0-1,0 1 1,1 0 0,0 1 0,0 0-1,-13 21 1,21-28 61,0-1 0,0 0 0,1 1 0,-1-1 0,0 1 0,1-1 0,0 1 0,-1-1 0,1 1 0,0-1 0,0 1 0,1-1 0,-1 1 0,0-1 0,1 3 0,2 3-66,0-1 1,0 0-1,6 10 1,4 12 115,-11-24-3,0-1-1,1 1 0,-1-1 1,1 0-1,0 0 0,0 0 1,0-1-1,0 1 0,1-1 1,5 5-1,7 6 47,-14-12-60,1 0-1,-1-1 1,1 1 0,0-1 0,0 0-1,-1 0 1,1 0 0,0 0-1,0 0 1,0-1 0,0 1 0,0-1-1,6 0 1,8 2 36,6 0 58,1-1-1,31-2 1,-9-1-321,-15 4 347,-1 1 1,40 9-1,23 2-101,52 7 350,-46-5-44,12 6-321,4 1 25,53 5-24,-132-20 29,-1 2 1,57 23-1,-76-25-81,-1 0 1,0 1-1,-1 1 1,0 0-1,21 20 1,54 67-47,-79-86 46,32 36 109,1-1 0,2-3-1,78 58 1,-117-97-64,167 129 1295,-167-127-1263,0 0-1,0 0 1,-1 1 0,0-1-1,0 1 1,-1 0 0,0 0-1,0 1 1,-1-1 0,0 1-1,0 0 1,-1 0 0,1 0-1,-2 0 1,1 0 0,-1 0-1,-1 17 1,0 122 1410,-13-142-2175,11-4 706,1-1 1,-1 1 0,1 0 0,-1 0-1,1 0 1,0 0 0,0 0-1,-1 0 1,1 0 0,0 0-1,0 0 1,0 0 0,0 1 0,0-1-1,0 0 1,0 1 0,1-1-1,-2 3 1,1 0-8,0 0 1,0-1-1,0 1 0,-1 0 1,0 0-1,1-1 0,-5 6 1,5-8-29,1 0-142,0 0 139,0 0 0,0 0 0,0 0-1,-1 0 1,1 1 0,0-1 0,-1 0-1,1 0 1,-1 0 0,0 2 0,-2 1 76,-6 10-103,-1 0 0,-1 0 0,-18 18 0,-9-2 301,28-23-206,0 1 0,0 0-1,-15 17 1,-5 5-18,22-22-35,0-1-1,-11 14 0,19-20 50,0-1-1,0 0 0,-1 1 1,1-1-1,0 0 0,-1 0 0,1 1 1,0-1-1,-1 0 0,1 0 1,-1 1-1,1-1 0,-1 0 1,1 0-1,0 0 0,-1 0 0,1 0 1,-1 0-1,1 0 0,-1 1 1,1-1-1,-1-1 0,1 1 0,-1 0 1,1 0-1,-1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1:17.8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13 121 2720,'3'7'7300,"-1"6"-7427,-1 14 947,-1-16-706,1 0 0,-1 0 0,-1 0 0,0 0 0,-4 16 0,1-8 223,0 0-1,2 0 1,0 0-1,1 30 1,1-49-335,1-9 87,1-1-1,-1 1 1,2 0-1,-1 0 1,1 0-1,6-11 1,5-18-95,-1-6 121,-2-1 1,5-53-1,-13 76-62,2-30 28,-5 53-101,1 0 0,-1 1 1,1-1-1,-1 0 1,1 0-1,-1 0 1,1 0-1,0 1 1,1 0-1,3 5-8,6 16 46,26 45 189,-31-58-170,0-1 0,1 0 0,0 0 0,17 15 0,-3-6 104,51 42-175,-60-53 183,0 1 1,1-2-1,14 7 1008,-31-9-1034,-3 0-115,-1-1 0,1 0 1,-1-1-1,-13 3 0,-2 1 191,-1 2-548,-68 17 1393,78-23-2744,-1 0 0,-20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1:20.4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102 19 2400,'-31'-11'8069,"18"25"-5594,6-3-2263,0-1 0,0 1 0,1 0 0,0 1 0,1-1 0,0 1 1,1 0-1,-5 20 0,9-28-179,-1 0 0,1 0 0,-1-1 0,1 1 0,0 0-1,0 0 1,1 0 0,-1 0 0,1-1 0,0 1 0,0 0 0,0 0 0,1-1 0,-1 1 0,1-1 0,3 6 0,-3-7-1,0 1 0,-1-1 0,1 0 1,0 0-1,1 0 0,-1 0 0,0-1 1,0 1-1,1-1 0,-1 1 0,1-1 1,-1 0-1,1 0 0,0 0 0,-1 0 0,1 0 1,0-1-1,0 1 0,-1-1 0,1 0 1,0 0-1,5 0 0,0-1 22,-1-1 0,1 1-1,-1-2 1,1 1 0,-1-1 0,0 0-1,0 0 1,0-1 0,-1 0 0,1 0-1,-1 0 1,8-8 0,-7 5-97,0 0 1,0 0-1,-1-1 0,1 0 1,-2 0-1,1 0 0,-1-1 1,7-18-1,-12 31-70,-1 0 1,0 0-1,1 0 1,0 0-1,0 0 1,0 1-1,0-1 1,1 0 0,-1 0-1,2 4 1,3 4 46,-4-9 104,-1-1 0,1 0 0,0 1 0,0-1 0,0 0 0,1 0 0,-1 1 0,0-1 0,1 0 0,0-1-1,-1 1 1,1 0 0,0 0 0,0-1 0,0 1 0,0-1 0,0 1 0,0-1 0,4 2 0,-3-2 33,-2 0-47,-1-1-1,1 1 1,0-1-1,-1 0 1,1 1-1,0-1 1,-1 0-1,1 0 1,0 1-1,0-1 1,0 0 0,-1 0-1,1 0 1,0 0-1,0 0 1,-1 0-1,1 0 1,0 0-1,0 0 1,0-1-1,-1 1 1,1 0-1,0 0 1,0-1 0,-1 1-1,1 0 1,0-1-1,-1 1 1,1-1-1,-1 1 1,1-1-1,0 0 1,7-5 205,0-1 0,-1 0 0,11-11 0,-16 15-166,0 0 0,0 0 0,-1 0 0,1-1 0,-1 1 0,1 0 0,-1-1-1,0 1 1,0 0 0,-1-1 0,1 0 0,-1 1 0,0-5 0,0-3-176,0 1 0,-1 0 0,-1 0-1,0 0 1,0 0 0,-1 0 0,0 0 0,-10-18-1,13 27 30,0 1-1,0 0 0,0-1 1,-1 1-1,1-1 0,0 1 0,0 0 1,-1-1-1,1 1 0,0-1 0,-1 1 1,1 0-1,0-1 0,-1 1 0,1 0 1,0 0-1,-1-1 0,1 1 1,-1 0-1,1 0 0,-1-1 0,-4 26-10514,6-24 10386,0-1 1,-1 1-1,1-1 1,0 1-1,0-1 0,0 1 1,-1-1-1,1 0 1,0 1-1,0-1 1,0 0-1,0 0 1,1 1-1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1:20.7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12 5984,'-4'-3'717,"4"2"-594,-1 0 0,1 1 0,-1-1 1,1 1-1,-1-1 0,0 1 0,1-1 0,-1 1 0,0-1 0,0 1 0,1-1 0,-1 1 0,0 0 0,0 0 0,1-1 0,-1 1 1,0 0-1,-1 0 0,3 1 26,-1 0 1,1 0 0,-1 0-1,1 0 1,-1 0 0,1 0 0,-1 0-1,0 1 1,1-1 0,-1 0-1,0 0 1,0 0 0,0 1-1,0 1 1,0 3 162,1 0 0,0 0 0,0-1 0,0 1-1,1-1 1,2 8 0,-1-6-202,-1 0 1,0 0-1,1 8 0,-2-8-243,0 0 1,-1 1 0,0-1-1,0 1 1,-2 8-1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1:21.1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46 40 4736,'-35'-28'1760,"30"25"-1376,0-5 224,19 11-1888,3 2-1568,0 3 1568,-4-5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1:21.4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0 4800,'5'78'5853,"0"23"-4186,-5-90-1523,-9 254 2320,5-107-2695,4-103-6189,0-57 5845,0 0-1,0 0 1,1-1 0,-1 1 0,1 0-1,-1 0 1,2-4 0,7-10-1532</inkml:trace>
  <inkml:trace contextRef="#ctx0" brushRef="#br0" timeOffset="1">176 62 5472,'1'4'443,"-1"1"1,1 0-1,0-1 1,0 1-1,3 6 1,1 4-1,4 38 2374,4 89 0,-13-137-2702,1 37 780,-6 49-1,0 10-2102,5-100 994,0 1 0,0-1 0,0 1 0,0-1-1,0 0 1,1 1 0,-1-1 0,0 0 0,1 1 0,-1-1-1,1 0 1,-1 1 0,1-1 0,0 0 0,0 0 0,-1 0-1,1 1 1,2 0 0,5 4-1759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1:23.3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14 721 2560,'-14'-10'7953,"23"-6"-6084,0-2-1302,8-11 31,-3 5-492,47-74 502,-56 91-470,0 1 0,0 1 0,1-1 0,0 1 0,0 0 0,0 0 0,0 0 0,10-4 1,-15 8-128,-1 1 1,1 0-1,-1-1 1,1 1-1,-1 0 1,1 0-1,0-1 1,-1 1-1,1 0 1,-1 0-1,1 0 1,0 0-1,-1 0 1,1 0 0,0 0-1,-1 0 1,1 0-1,-1 0 1,1 0-1,0 0 1,-1 0-1,1 1 1,-1-1-1,1 0 1,0 0-1,-1 1 1,1-1 0,-1 0-1,1 1 1,-1-1-1,1 1 1,-1-1-1,0 1 1,1-1-1,-1 0 1,1 1-1,-1-1 1,0 1-1,1 0 1,-1-1-1,0 1 1,0-1 0,1 1-1,-1 0 1,0-1-1,0 2 1,1 1 33,-1 0-1,0 1 1,0-1 0,0 0 0,0 1 0,0-1 0,-1 5 0,-7 31 647,4-17-402,-1 0 0,-13 37 0,40-73-167,-10 7-279,12-9-122,0 1 0,2 1-1,50-19 1,-75 33 278,-1-1-1,1 1 1,0 0 0,0 0 0,0-1 0,0 1 0,0 0-1,0 0 1,0 0 0,0 0 0,0 0 0,-1 0 0,1 0-1,0 1 1,0-1 0,0 0 0,0 0 0,0 1 0,1 0-1,-1 0 26,-1-1-1,1 1 1,0 0-1,-1 0 1,1 0-1,-1-1 0,1 1 1,-1 0-1,0 0 1,1 0-1,-1 0 1,0 0-1,0 0 1,1 0-1,-1 0 0,0 0 1,0 0-1,0 0 1,0 1-1,-1 11 245,1-5-228,0-1 0,0 1 0,1-1-1,-1 1 1,5 13 0,-5-20-37,1 1 0,-1-1 0,1 0 0,0 1 0,0-1 0,-1 1 0,1-1 0,0 0 0,0 0 0,0 1 0,1-1 0,-1 0 0,0 0 0,0 0 0,1 0 0,-1-1 0,0 1 0,1 0 1,-1 0-1,1-1 0,-1 1 0,1-1 0,-1 0 0,1 1 0,-1-1 0,1 0 0,0 0 0,-1 0 0,1 0 0,-1 0 0,1 0 0,-1 0 0,3-1 0,14-2-164,0-1-1,35-13 1,-34 10 33,2-1 20,0-1 0,34-20 1,-65 58 551,9-27-439,0 0-1,1 0 1,0 0-1,-1 0 1,1 0-1,0 0 0,0 0 1,0 0-1,0 0 1,0-1-1,0 1 1,1 0-1,-1 0 1,1 0-1,-1 0 0,1 0 1,0 0-1,0-1 1,0 1-1,0 0 1,1 2-1,0-3 32,0 1-1,0-1 1,0 1-1,0-1 0,0 0 1,0 0-1,0 0 1,0 0-1,0 0 1,0 0-1,1-1 1,-1 1-1,4 0 1,-5-1-55,1 0 0,-1 0 0,0-1-1,0 1 1,1 0 0,-1-1 0,0 1 0,0-1 0,1 1 0,-1-1 0,0 0 0,0 1 0,0-1 0,0 0 0,0 0 0,0 0 0,0 0 0,0 0 0,0 0 0,0 0 0,-1 0 0,1 0 0,0 0 0,-1 0 0,1 0 0,-1-1 0,1 0-1,0-1 1,1-1 0,-1 1-1,-1 0 1,1 0-1,0 0 1,-1-1 0,1 1-1,-1 0 1,0 0 0,0-1-1,-1-3 1,-1 0 24,0-1-1,0 1 1,-6-13 0,7 17-13,-1-1 21,1 0-1,-1 0 1,0 0-1,0 0 1,-1 1-1,1-1 1,-5-5-1,6 9-125,11 14-250,-9-11 386,0-1 0,1 1-1,-1-1 1,1 0 0,0 1 0,0-1 0,0 0 0,0 0 0,0-1-1,0 1 1,1 0 0,-1-1 0,0 1 0,1-1 0,0 0 0,-1 0-1,1 0 1,0 0 0,-1 0 0,1 0 0,0-1 0,0 1 0,-1-1-1,1 0 1,0 0 0,0 0 0,3-1 0,1 0 38,-1 0 1,1 0-1,0-1 1,-1 0-1,0-1 0,0 1 1,1-1-1,-1 0 1,-1-1-1,9-5 0,0-2 3,-1 1 0,0-2-1,-1 1 1,0-2 0,-1 1-1,0-2 1,12-19 0,5-24 96,26-70 0,16-36-30,-34 89 568,-36 73-681,1 0 0,-1-1 1,1 1-1,-1 0 1,0-1-1,0 1 0,0-1 1,0 1-1,0-2 0,-3-1-91,-5 9-11,5-1 83,-1 1-1,1 0 0,0 0 1,0 0-1,0 0 1,1 1-1,0-1 0,-2 8 1,0-2-1,-99 381 402,81-236-530,16-106-705,6-50 814,0 25-3699,0-24 3566,0-1 0,0 1 0,0-1-1,0 0 1,0 1 0,0-1 0,0 1 0,1-1 0,-1 0-1,0 1 1,0-1 0,0 0 0,7 5-2929,-6-5 2929,-1 0 0,1 0-1,-1 0 1,1 0 0,-1 0 0,0 0 0,1 0 0,-1-1-1,1 1 1,-1 0 0,0 0 0,1 0 0,0-1 0,11-3-4518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1:23.6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5 9056,'-13'0'3360,"18"-4"-2624,3 4-192,1 0 1664,4 4-1313,8 0-63,15-4-544,13 5 0,12-2-160,4 0-2655,6 2 1343,-14-5-3808,-5 0 2784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1:50.4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279 0 2912,'0'0'18,"0"0"0,0 0 1,0 0-1,0 0 0,0 0 1,0 0-1,0 0 0,0 0 1,-1 0-1,1 0 0,0 0 0,0 0 1,0 0-1,0 0 0,0 0 1,0 0-1,0 0 0,0 1 0,0-1 1,0 0-1,-1 0 0,1 0 1,0 0-1,0 0 0,0 0 0,0 0 1,0 0-1,0 0 0,0 0 1,0 0-1,0 0 0,0 0 0,0 0 1,0 1-1,0-1 0,0 0 1,0 0-1,0 0 0,0 0 1,0 0-1,0 0 0,0 0 0,0 0 1,0 0-1,0 0 0,0 1 1,0-1-1,0 0 0,0 0 0,0 0 1,0 0-1,0 0 0,0 0 1,0 0-1,0 0 0,0 0 0,0 0 1,0 1-1,0-1 0,0 0 1,0 0-1,0 0 0,0 0 0,2 5 1665,-7 1-542,-10 9-289,0-1 0,-19 14-1,-19 17 109,38-30-779,1-1 0,1 2-1,0 0 1,2 1 0,0 0 0,0 0 0,2 1-1,0 1 1,-9 28 0,9-17 134,1 0 1,-5 56 0,11-68-186,1 0 1,1 1 0,1-1-1,0 0 1,2 0 0,4 21-1,-5-32-37,0 0 0,1 0 0,0 0 0,0-1 0,0 1 0,1-1 0,0 0 0,0 0 0,8 9 0,-10-13-103,1 0-1,-1 1 0,1-1 0,0 0 1,0 0-1,0 0 0,0-1 0,0 1 0,1-1 1,-1 1-1,0-1 0,1 0 0,-1-1 1,1 1-1,-1 0 0,1-1 0,-1 0 1,1 0-1,-1 0 0,7-1 0,-9 1-279,1 0-295,0-1 0,0 1 1,0 0-1,0-1 0,0 1 0,-1-1 0,1 0 0,0 0 1,2-1-1,5-2-1479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1:26.6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347 410 2144,'-1'0'23,"1"0"0,0-1 1,0 1-1,0 0 0,0 0 0,0 0 0,0 0 1,0 0-1,-1-1 0,1 1 0,0 0 1,0 0-1,0 0 0,0 0 0,0-1 0,0 1 1,0 0-1,0 0 0,0 0 0,0-1 1,0 1-1,0 0 0,0 0 0,0 0 0,0 0 1,0-1-1,0 1 0,0 0 0,0 0 1,1 0-1,-1-1 0,0 1 0,0 0 0,0 0 1,0 0-1,0 0 0,0 0 0,0-1 1,1 1-1,-1 0 0,0 0 0,0 0 0,0 0 1,0 0-1,1 0 0,-1 0 0,0 0 1,0 0-1,0 0 0,1-1 0,-1 1 94,0 0 0,1 0 0,-1 0 0,0 0 0,1-1-1,-1 1 1,0 0 0,1 0 0,-1-1 0,0 1 0,1 0 0,-1-1-1,0 1 1,0 0 0,0-1 0,1 1 0,-1 0 0,0-1 0,0 1-1,0-1 1,0 1 0,0 0 0,0-1 0,0 1 0,0-1 0,0 1-1,0 0 1,0-1 0,0 1 0,0-1 0,0 1 0,0 0 0,0-1-1,0 1 1,0 0 0,0-1 0,0 1 0,-1-1 0,1 1 0,0 0-1,0-1 1,-1 1 0,1 0 0,0 0 0,-1-1 0,0 0 93,-1 0 0,1 0 0,-1 0 0,1 0 0,-1 0 0,0 1 0,1-1 0,-1 0 0,0 1 0,0 0 0,1-1 0,-1 1 0,0 0 0,0 0 0,0 0 0,-2 0 0,-31 5 601,34-5-755,-19 5 176,0 0 0,1 1-1,-1 2 1,1 0 0,-29 16 0,37-17-186,-1 1 1,1 0-1,0 0 1,1 1-1,0 1 1,0-1-1,1 2 1,0-1-1,-9 17 1,14-20-68,0 0 1,1 0-1,0 1 1,0-1-1,0 1 1,1 0-1,1-1 1,-1 1-1,1 10 1,0-15 31,1 1 0,0-1 0,1 0 0,-1 1 1,1-1-1,-1 0 0,1 1 0,0-1 0,0 0 1,0 0-1,1 0 0,-1 0 0,1 0 0,0 0 1,0 0-1,0 0 0,0-1 0,0 1 0,1-1 1,-1 1-1,1-1 0,-1 0 0,1 0 0,3 2 1,-1-2 4,-1 0 1,0-1 0,0 1-1,1-1 1,-1 0 0,1 0-1,-1-1 1,1 1 0,-1-1-1,1 0 1,-1 0 0,1-1 0,-1 1-1,1-1 1,-1 0 0,0 0-1,1-1 1,-1 1 0,0-1-1,0 0 1,0 0 0,5-3-1,2-2-48,-1 0 0,0-1 0,0 0 1,-1-1-1,0 0 0,15-19 0,60-94-226,-71 100 297,-2 0 0,0-1 0,14-47 0,-17 39 69,-1 1 0,-2-1-1,-2 0 1,0-43 0,-3-70 367,0 126-277,-2 14-108,0 11-42,-13 70 223,-4 26-4,13-60-108,2 1-1,2-1 1,5 54 0,12-2 75,-13-83-193,2 0 0,-1 0 0,2 0 0,-1-1 0,10 17 0,-12-26-38,-1 1 1,1-1-1,-1 0 0,1 1 1,0-1-1,0 0 0,0 0 1,0 0-1,0 0 1,0 0-1,1-1 0,-1 1 1,0-1-1,1 0 0,-1 1 1,1-1-1,0 0 1,-1 0-1,1-1 0,0 1 1,0-1-1,0 1 0,-1-1 1,1 0-1,0 0 1,0 0-1,0 0 0,0 0 1,-1-1-1,6-1 0,-2 0-77,-1 0-1,1-1 1,-1 0-1,0 0 1,0 0-1,0 0 1,0-1-1,-1 0 1,1 0-1,-1 0 1,0-1-1,0 0 1,3-5-1,-1 1 14,0 0 0,0-1 0,-1 0 0,-1 0 1,0-1-1,4-11 0,-8 19 68,1 0 1,0 0-1,-1 0 1,1 0-1,-1 0 1,0 0-1,0 0 1,0 1-1,-1-1 1,1 0 0,-1 0-1,1 0 1,-1 0-1,0 0 1,0 1-1,0-1 1,-1 0-1,1 1 1,-1-1-1,1 1 1,-1-1-1,0 1 1,0 0-1,0 0 1,0 0 0,0 0-1,0 0 1,-4-2-1,5 3 2,-1 1 0,1-1 0,0 0-1,-1 1 1,1-1 0,-1 1 0,1 0 0,-1-1-1,1 1 1,-1 0 0,1 0 0,-1 0 0,1 0-1,-1 0 1,1 0 0,0 0 0,-1 1-1,1-1 1,-1 1 0,1-1 0,-1 1 0,1-1-1,0 1 1,-1 0 0,1-1 0,0 1 0,0 0-1,0 0 1,-1 0 0,1 0 0,0 0 0,0 0-1,0 1 1,-1 1 0,-2 2 70,0 1-1,0 1 1,1-1 0,0 0-1,0 1 1,-3 7 0,2 0 31,0 1 1,1 1 0,1-1-1,-1 30 1,3-16-196,7 49 1,-6-73 102,0 1 1,1-1-1,0 0 1,-1 0-1,2 0 0,-1 0 1,0 0-1,1 0 1,5 6-1,-6-9-10,-1 0-1,1 0 1,-1 0-1,1 0 1,0-1 0,0 1-1,0-1 1,0 1-1,0-1 1,0 0-1,0 1 1,0-1-1,0-1 1,1 1 0,-1 0-1,0 0 1,1-1-1,-1 1 1,1-1-1,-1 0 1,0 0-1,1 0 1,-1 0 0,3 0-1,9-4-117,0 0 0,0-1 0,0 0 0,-1-1 0,21-12 0,60-47-96,-54 37 75,73-62-141,-42 36 112,-62 49 166,-8 5-13,-1 0 0,1 0 0,0-1 0,0 1 0,0-1 1,0 1-1,-1-1 0,1 1 0,0-1 0,0 0 0,-1 1 0,1-1 0,0-1 0,0 2 28,2-1-72,0 0 27,7 7 201,-8-6 329,-2 0-484,1 0-1,-1 0 0,0 0 0,0-1 0,1 1 0,-1 0 0,0-1 0,1 1 0,-1 0 1,0 0-1,0-1 0,0 1 0,1 0 0,-1-1 0,0 1 0,0-1 0,0 1 0,0 0 1,0-1-1,1 1 0,-1-1 0,0 1 0,0-1 0,0 1-25,0 0 0,0-1-1,0 1 1,0 0 0,0-1 0,0 1 0,0 0-1,0 0 1,0-1 0,0 1 0,0 0-1,0-1 1,0 1 0,0 0 0,-1-1-1,1 1 1,0 0 0,0 0 0,0-1 0,0 1-1,-1 0 1,1 0 0,0-1 0,0 1-1,0 0 1,-1 0 0,1-1 0,0 1 0,0 0-1,-1 0 1,1 0 0,0 0 0,0 0-1,-1-1 1,0 1 0,-11 5-158,-10 16 108,12-9 137,1 0 0,0 1 0,1 0 0,1 1 0,0-1 0,-6 18 0,10-22-87,1 0 0,-1 0 0,2 0 0,-1 0 0,1 0 0,1 1 0,-1-1 0,2 0 0,-1 1 0,1-1 0,4 14 0,-3-16 6,0-1 0,1 0 0,-1 0 0,2 0 0,-1 0 0,1 0 0,-1-1 0,2 0 0,-1 0 0,0 0 0,1 0-1,0 0 1,0-1 0,1 0 0,6 4 0,-8-5-41,0-1-1,0 0 1,0 0-1,0 0 1,1-1-1,-1 1 1,0-1-1,1 0 1,-1 0-1,1-1 1,-1 1-1,1-1 1,0 0-1,-1 0 1,1 0-1,-1-1 1,1 0-1,-1 0 1,1 0-1,-1 0 1,0-1-1,1 0 1,3-2-1,9-6-134,0-1 0,-1 0 1,0-1-1,24-25 0,-28 24 212,66-76 181,-68 76-123,0-1 0,-1 0-1,-1 0 1,0-1 0,5-16 0,-12 29-55,0 1 0,-1-1 0,1 0 0,-1 0 0,0 0 0,1 0 1,-1 0-1,0 1 0,0-1 0,0 0 0,-1 0 0,1 0 0,0 0 0,-1 0 0,1 1 1,-2-4-1,2 5-19,0-1 0,-1 1 1,1-1-1,-1 1 0,1-1 0,0 0 1,-1 1-1,1 0 0,-1-1 1,0 1-1,1-1 0,-1 1 1,1 0-1,-1-1 0,0 1 0,1 0 1,-1 0-1,-1-1 0,1 1-6,-1 0-1,1 0 0,-1 0 1,1 0-1,0 0 1,-1 1-1,1-1 0,-1 0 1,1 1-1,0-1 1,-1 1-1,-1 0 0,-4 3 19,0 0-1,1 1 0,-1-1 1,1 1-1,0 1 0,0-1 1,1 1-1,-1 0 0,1 0 1,1 1-1,-7 10 0,-2 7 154,-19 50 0,29-65-220,0-1-1,1 1 1,0 0 0,0 0 0,0 14 0,1-20 36,1-1 1,0 0 0,0 0-1,0 1 1,0-1-1,1 0 1,-1 1 0,1-1-1,-1 0 1,1 0-1,0 0 1,0 0 0,-1 0-1,2 0 1,-1 0 0,0 0-1,0 0 1,1 0-1,-1 0 1,1-1 0,-1 1-1,1 0 1,0-1 0,-1 0-1,1 1 1,3 1-1,-2-3-39,-1 1-1,1 0 0,-1-1 1,1 0-1,-1 0 0,1 1 1,0-1-1,-1-1 0,1 1 0,-1 0 1,1-1-1,-1 1 0,1-1 1,-1 0-1,1 0 0,-1 0 1,0 0-1,1 0 0,2-2 1,3-3-137,0 1 1,-1-1 0,0 0 0,6-7 0,1-2 37,0 0 0,-2-1-1,0-1 1,-1 0 0,9-18 0,-16 20 299,-4 12-53,-3 10-151,0 1 78,1 0 0,0 0 0,0 0 0,1 0 0,0 1 0,0-1 0,1 0 0,0 1 0,1-1 0,-1 0 0,2 1 0,-1-1 0,1 0 0,0 0 0,1 0 0,0 0 0,0 0 0,1-1 0,0 1 0,0-1 0,1 0 0,8 10 0,-10-14-14,1 0 0,0 1 0,0-1-1,0-1 1,0 1 0,1 0-1,-1-1 1,6 2 0,-9-3 285,2-1-281,0 0 0,1 0 1,-1-1-1,0 1 0,0-1 0,4-1 0,9-7-121,0 0 0,-1-1-1,16-14 1,-22 16 72,-1-1 1,0-1-1,-1 1 0,0-1 0,0-1 1,-1 1-1,-1-1 0,9-21 0,0 0-21,-18 59-92,-12 50 246,15-66-75,-1 0 1,2 0-1,0 0 1,0 0-1,2 12 0,-2-21-17,1-1 0,-1 1 0,0-1 0,1 1 0,-1-1 0,1 1 0,0-1 0,-1 1 0,1-1 0,0 0 0,0 1 0,0-1 0,0 0 0,0 0 0,0 0 0,0 0 0,0 0 0,2 1 0,-2-1 4,0-1 1,0 0-1,0 1 0,0-1 1,0 0-1,0 1 1,0-1-1,0 0 0,0 0 1,0 0-1,0 0 0,0 0 1,0 0-1,0 0 1,0 0-1,0-1 0,0 1 1,0 0-1,0-1 0,0 1 1,0 0-1,0-1 1,0 0-1,0 1 0,1-2 1,4-3-5,1-1 1,-1 1-1,-1-1 1,1-1 0,-1 1-1,6-11 1,22-46 153,-25 46-172,2-11-84,-4 8-26,-4 18 145,-2 7 110,-1 29-138,-2-1-1,-7 36 0,-20 66 37,26-120-33,-25 90 252,22-84-51,-1 0 1,-18 34 0,24-52-204,1-1-1,-1 1 1,0 0-1,0-1 1,0 0-1,0 1 1,0-1-1,-1 0 0,1 0 1,-1 0-1,0-1 1,1 1-1,-1-1 1,0 1-1,0-1 1,0 0-1,0 0 1,0 0-1,0 0 1,-6 0-1,6-1-46,-1 0 0,0 0-1,1 0 1,-1-1-1,0 0 1,1 1-1,-1-1 1,0 0-1,1-1 1,-1 1 0,1-1-1,0 0 1,0 1-1,-1-1 1,1-1-1,0 1 1,-3-4-1,-2-1-54,1 0-1,1 0 0,-1-1 1,1 0-1,1 0 0,-10-18 1,14 24 87,0-1 1,0 1 0,0-1 0,1 1-1,-1-1 1,0 1 0,1-1 0,0 1 0,-1-1-1,1 1 1,0-1 0,1 1 0,-1-1-1,0 0 1,1 1 0,-1-1 0,1 1 0,0-1-1,0 1 1,0 0 0,0-1 0,0 1-1,0 0 1,1 0 0,-1 0 0,1 0 0,0 0-1,-1 0 1,1 0 0,0 0 0,4-2-1,1 0 33,1 0 0,-1 0-1,1 1 1,0 0 0,-1 0-1,2 1 1,-1 0 0,0 0-1,16 0 1,12-3 5,-21 2-861,25 1 1,-2-1-6675,-25 3 4750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1:27.5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1 626 4992,'0'1'2014,"7"2"-1411,-6-2-479,1-1 1,0 1 0,0-1-1,0 1 1,0-1 0,0 0-1,0 0 1,3 0-1,14-3 798,1-2-1,-1 0 0,0-1 0,19-9 0,-21 7-691,-1 0-1,0-1 1,-1-1-1,0-1 1,-1 0 0,0-1-1,-1 0 1,13-15-1,-1-3 175,40-66 0,10-40 188,-68 123-547,31-56 202,25-48-238,-62 113 10,0 3 15,0-1 0,0 1 0,-1-1 0,1 0-1,0 1 1,-1-1 0,0 1 0,1-1 0,-1 0 0,0 0-1,0 1 1,0-3 0,0 4-29,0 0-1,0 0 0,0 0 1,0-1-1,0 1 0,0 0 1,0 0-1,0 0 1,0 0-1,0 0 0,0 0 1,0 0-1,0 0 1,-1-1-1,1 1 0,0 0 1,0 0-1,0 0 1,0 0-1,0 0 0,0 0 1,0 0-1,0 0 1,0 0-1,-1 0 0,1 0 1,0 0-1,0 0 1,0 0-1,0 0 0,0 0 1,0 0-1,0 0 0,-1 0 1,1 0-1,0 0 1,0 0-1,0 0 0,0 0 1,0 0-1,0 0 1,0 0-1,-1 0 0,1 0 1,0 0-1,0 0 1,0 0-1,-8 6 30,-5 10 9,-2 7 128,1 1-1,1 0 1,2 1 0,0 1-1,2 0 1,0 0 0,2 1-1,1 0 1,-4 51 0,6-45-112,-2 34 72,6-60-83,1 0 0,-1 0 0,1 0 1,0-1-1,0 1 0,1 0 0,3 7 1,-5-13-54,0 0 0,0-1-1,0 1 1,0-1 0,1 1 0,-1-1 0,0 1 0,1-1 0,-1 1 0,0-1 0,1 1 0,-1-1 0,1 1 0,-1-1 0,0 0 0,1 1-1,-1-1 1,1 0 0,-1 1 0,1-1 0,0 0 0,-1 0 0,1 1 0,-1-1 0,1 0 0,-1 0 0,1 0 0,0 0 0,-1 0-1,1 0 1,-1 0 0,1 0 0,0 0 0,-1 0 0,1 0 0,-1 0 0,1 0 0,-1 0 0,1-1 0,0 1 0,-1 0 0,1-1 0,3-1-98,0-1 0,0 0 1,-1 0-1,7-6 1,-2 2 6,70-73-662,-50 48 657,-15 20 97,-10 9 39,1-1 0,-1 1 0,1 0 0,-1-1 1,0 0-1,-1 0 0,1 0 0,-1 0 0,3-5 0,-6 6 53,-4 6-56,-6 9 3,5-5 42,1 1 0,0-1 0,0 2 0,0-1 1,1 0-1,1 1 0,-1 0 0,1 0 0,1 0 0,-2 11 1,3-15-27,0 0 1,1 1-1,0-1 1,0 1 0,0-1-1,0 1 1,1-1-1,0 1 1,1-1 0,-1 0-1,1 1 1,0-1-1,0 0 1,0 0 0,1 0-1,0-1 1,0 1-1,6 7 1,-8-11-43,0 0-1,0 0 1,0-1-1,0 1 1,0 0-1,0 0 1,0-1-1,0 1 1,0-1-1,1 1 1,-1-1-1,0 1 1,0-1-1,0 0 1,1 0-1,-1 0 1,0 1-1,1-1 1,-1 0 0,0 0-1,0-1 1,1 1-1,-1 0 1,0 0-1,0-1 1,1 1-1,1-1 1,-1 0-23,0 0 1,-1 0 0,1 0 0,0-1-1,0 1 1,-1 0 0,1-1 0,0 1-1,-1-1 1,0 1 0,1-1 0,-1 0-1,0 0 1,0 1 0,2-5 0,-1-1-46,0 0 0,0 0 0,-1 0 0,0 0 0,0 0 0,0 0 1,-1-1-1,0 1 0,-1 0 0,0 0 0,-3-13 0,0 5 19,-1 1 0,0-1 0,-1 1 0,-12-20 0,16 32 76,1 0-1,0-1 0,0 1 1,0 0-1,0 0 1,0-1-1,0 1 1,0-1-1,1 1 1,-1-5-1,1 6-25,0 0 0,0 1 1,0-1-1,0 1 0,1-1 0,-1 0 0,0 1 1,1-1-1,-1 1 0,0-1 0,1 1 0,-1-1 0,0 1 1,1-1-1,-1 1 0,1 0 0,-1-1 0,1 0 1,1 0-22,0 0 0,0 0 0,0 1 0,-1-1 0,1 0 0,0 1 0,4-1 0,14-1-5,0 1-1,1 1 1,-1 1 0,0 1-1,23 4 1,-5-1-249,27 2-1893,-20-6-4942,-71 11-2297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1:27.9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70 9056,'-27'-19'3360,"36"24"-2624,12-10-192,-3 2 128,5-2-480,8-2 896,3 2-608,14-3-256,22 2-192,15-2-960,-3 0 512,-2 8-4352,-11 0 2656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1:28.5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279 16 4896,'-1'-1'537,"-1"-1"0,0 1 1,1-1-1,-1 1 0,0 0 0,1 0 0,-1 0 1,0 0-1,0 0 0,0 0 0,0 1 1,0-1-1,0 1 0,0-1 0,0 1 1,-4 0-1,-16 3 660,10 1-950,0 0-1,0 1 0,1 1 1,0-1-1,0 2 0,1 0 1,0 0-1,0 1 0,0 0 0,1 0 1,-12 16-1,11-11-182,-1 0 0,2 1 0,0 1 0,1-1-1,0 2 1,2-1 0,-1 1 0,-3 16 0,9-27-41,0 0 0,0 0 0,0 0 0,1 0 1,0-1-1,0 1 0,0 0 0,0 0 0,1 0 0,0 0 0,0 0 1,3 8-1,-3-11-21,0 0 0,0 1 1,1-1-1,-1 0 0,1 0 0,-1 0 1,1 0-1,-1 0 0,1 0 1,0-1-1,0 1 0,0-1 0,0 1 1,0-1-1,1 0 0,-1 1 1,0-1-1,0 0 0,1-1 0,-1 1 1,1 0-1,-1-1 0,1 1 1,-1-1-1,1 0 0,3 0 0,-1 0-73,0 0 0,0-1-1,1 0 1,-1 0 0,0 0-1,0-1 1,0 0-1,0 0 1,0 0 0,-1 0-1,1-1 1,-1 0 0,1 0-1,-1 0 1,7-7 0,2-4-111,-1 0 1,0-1-1,11-18 1,-2 3 230,-16 23 65,-3 5 36,1-1 1,-1 0-1,0 0 1,0 0-1,0 0 1,-1-1-1,1 1 1,-1 0-1,1-1 1,-1 1-1,0-5 1,-1 18 212,0 4 156,0 0 0,5 25 0,-4-34-498,0 0-1,0 0 1,1-1-1,0 1 1,0-1-1,0 1 1,0-1-1,1 0 1,-1 0-1,1 0 0,0 0 1,5 4-1,-2-3-161,0 1-1,0-1 0,1 0 1,-1 0-1,1-1 0,12 6 1,-14-8-284,0-1-1,0 1 1,0-1 0,0 0 0,0 0 0,0-1 0,1 0 0,-1 0 0,0 0 0,0 0 0,0-1 0,5-1 0,3-1-1615,-1 0-1,0-1 1,0-1-1,20-10 1,8-12-1016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1:31.7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189 0 1728,'1'3'8848,"2"3"-9024,-3-4 334,0 0 0,0 0 0,0 0-1,0 0 1,0 0 0,0 0 0,0-1 0,-1 1 0,0 3 0,-1 5 364,-23 112 1777,-42 123-1,40-159-1561,-16 59 190,32-107-749,7-25-55,1 0-1,0 0 0,1 0 0,-2 17 0,5-32-161,0 0 0,-1 0-1,1 1 1,0-1 0,0 0 0,0 0-1,0 0 1,0 0 0,2-1-1,4-7-36,-5 4 65,7-12-146,0 1 0,1 0-1,18-22 1,-14 20 141,1 2 0,1 0 0,1 1 0,30-23 0,-35 30 39,-5 3-27,2 0 0,10-5-1,-16 10 57,-1-1-1,0 1 1,1 1-1,-1-1 1,1 0-1,-1 1 1,1-1-1,0 1 1,-1 0-1,1-1 0,0 1 1,-1 1-1,5-1 1,-6 1-34,-1-1 0,1 0 0,-1 1-1,1-1 1,-1 0 0,1 1 0,-1-1 0,1 0 0,-1 1 0,1-1 0,-1 1 0,0-1 0,1 1 0,-1-1 0,0 1-1,1-1 1,-1 1 0,0-1 0,0 1 0,1 0 0,-1-1 0,0 1 0,0-1 0,0 1 0,0 0 0,0 0 0,0 21 161,0-15-58,0 16 205,-1 2-48,6 45 0,-4-64-279,0 1 0,1 0-1,-1-1 1,1 1 0,1-1 0,-1 1 0,1-1 0,1 0 0,-1 0 0,1-1 0,6 9 0,-8-13 10,-1 1 0,1-1-1,-1 0 1,1 0 0,0 0-1,-1 0 1,1 0 0,0-1 0,0 1-1,0-1 1,-1 1 0,1-1 0,0 1-1,0-1 1,0 0 0,0 0 0,0 0-1,0 0 1,0 0 0,0-1 0,0 1-1,0 0 1,-1-1 0,1 0-1,0 1 1,3-2 0,3-2-54,0 0 0,-1 0 0,1-1 0,10-8 0,20-20-297,60-65 1,-93 92 402,2-3-3,-6 11-6,-2 7 44,-2 5-13,1 0 1,0 0 0,1 1 0,1 16 0,1-23-84,-1 0 0,2-1 0,-1 1 1,1-1-1,0 0 0,0 1 0,1-1 1,0 0-1,8 12 0,-10-17 15,0-1-1,0 1 1,0-1 0,0 0 0,1 0-1,-1 1 1,1-1 0,-1 0-1,1 0 1,-1 0 0,1 0 0,-1 0-1,1-1 1,0 1 0,0 0-1,-1-1 1,1 1 0,0-1-1,0 0 1,0 0 0,-1 0 0,1 0-1,0 0 1,0 0 0,0 0-1,0 0 1,-1-1 0,4 0 0,4-2-71,1 0 0,0-1 0,-1 0 1,10-7-1,2 0-209,179-74-1101,-151 65 1201,21-16 133,-43 21 400,-27 15-361,0 0-1,1 0 0,-1 0 1,0 0-1,1 0 1,-1-1-1,0 1 1,1 0-1,-1 0 1,0 0-1,1 0 0,-1-1 1,0 1-1,1 0 1,-1 0-1,0-1 1,0 1-1,1 0 1,-1-1-1,0 1 0,0 0 1,0 0-1,1-1 1,-1 1-1,0 0 1,0-1-1,0 1 1,0-1-1,0 1 0,0 0 1,0-1-1,0 1 1,0 0-1,0-1 1,0 1-1,0-1 1,0 1-1,0 0 1,0-1-1,-1 0-9,1 1 0,-1-1-1,0 1 1,1 0 0,-1-1 0,0 1 0,0 0-1,0-1 1,1 1 0,-1 0 0,0 0 0,0 0 0,1 0-1,-1 0 1,0 0 0,0 0 0,0 0 0,-1 0-1,-10 2 24,-1 0-1,0 1 1,1 0-1,-1 1 1,1 0-1,0 1 0,1 1 1,-1 0-1,1 0 1,0 1-1,0 1 1,1-1-1,-15 16 0,23-20-26,-1 0-1,0 0 1,1 1-1,0-1 1,-1 1-1,1 0 0,1 0 1,-1-1-1,1 1 1,-2 8-1,2-11 4,1 0-1,0 0 0,0 0 0,0 0 1,0 0-1,0 0 0,0 0 1,1 0-1,-1 0 0,0 0 0,0 0 1,1 0-1,-1 0 0,1 0 1,-1 0-1,1 0 0,-1 0 0,1 0 1,0 0-1,0 0-8,1 0 0,-1 0 1,1 0-1,-1 0 0,0-1 0,1 1 1,-1 0-1,1-1 0,0 1 0,-1-1 0,1 0 1,-1 1-1,1-1 0,0 0 0,-1 0 1,3 0-1,4-1-4,0 0 1,0 0-1,0-1 0,0 0 1,0-1-1,-1 1 1,1-1-1,-1-1 1,1 1-1,-1-2 1,10-6-1,-4 1 0,-1 0 0,0 0 1,0-2-1,19-23 0,-18 15 164,-4 9-351,-14 30 208,-29 101 218,-2 7 94,19-80-32,-36 71 0,43-100-161,0 0 0,-1-1 0,-1 0 0,-1-1 0,0-1 1,-26 24-1,35-36-129,1 0 0,-1-1 1,1 0-1,-1 1 0,0-1 0,0 0 1,0-1-1,0 1 0,0-1 0,-1 0 1,1 0-1,0 0 0,-1 0 1,-4 0-1,7-2-62,-1 1-1,0 0 1,1-1 0,-1 1 0,0-1 0,1 0-1,-1 0 1,1 0 0,-1 0 0,1 0 0,0-1-1,-1 1 1,1-1 0,0 1 0,0-1 0,0 0-1,0 0 1,0 0 0,1 0 0,-1 0 0,0 0-1,1-1 1,-2-3 0,0 0 4,0 0 0,1 0 1,0-1-1,1 1 0,-1 0 0,1-1 0,0 1 1,1-1-1,0 1 0,0-1 0,0 1 0,1-1 0,-1 1 1,2-1-1,-1 1 0,1-1 0,0 1 0,0 0 0,1 0 1,4-8-1,1-1-10,2 0 0,0 0 1,0 1-1,1 1 0,1 0 1,19-17-1,-12 14 67,0 2 1,0 0-1,30-15 0,67-26 191,-77 39 65,-1-3 0,0-1-1,41-29 1,-53 28-22,40-44-1,-54 51-167,0-2-1,0 1 0,-2-1 1,0-1-1,-1 0 0,0-1 1,-1 1-1,-1-1 0,-1-1 1,-1 1-1,-1-1 0,0 0 1,-1 0-1,-1-1 0,-1-27 1,0 30-5,0 13-48,-1-1-1,0 1 0,0 0 0,0 0 0,0 0 0,-1 0 1,-1-6-1,-1 8 101,-1 6-42,-1 13-15,4-15-44,-116 339 1216,77-229-1189,39-110-219,2-3-255,0-1 374,-1 1-1,1-1 1,0 1-1,0-1 1,0 1-1,0 0 1,0-1-1,0 1 1,3-2-1,-2 1-20,1-2-11,1 1-1,0-1 0,0 1 1,0-1-1,1 1 0,-1 1 0,10-5 1,-13 6 122,1 0 0,0 0 1,-1 1-1,1-1 1,0 1-1,0 0 0,-1-1 1,1 1-1,0 0 0,0 0 1,0 0-1,-1 0 1,1 1-1,0-1 0,0 0 1,-1 1-1,1-1 0,0 1 1,0 0-1,-1-1 1,1 1-1,-1 0 0,1 0 1,-1 0-1,2 1 0,26 29 651,-23-24-607,0-1 1,0 1-1,0-1 0,11 7 1,-14-11-38,0 0 0,0-1 1,1 1-1,-1-1 1,1 0-1,-1 0 0,1 0 1,-1 0-1,1-1 1,0 1-1,-1-1 0,1 0 1,-1 0-1,6-1 1,5-1-89,-1-1 0,0-1 1,0 0-1,-1 0 0,1-2 1,-1 1-1,0-2 0,0 1 1,-1-2-1,0 0 0,0 0 1,-1-1-1,17-17 0,-26 26 68,-1-1-1,1 0 0,-1 0 0,1 1 1,-1-1-1,1 0 0,-1 0 0,1 1 1,-1-1-1,1 0 0,-1 0 0,0 0 1,0 0-1,1 0 0,-1 0 0,0 0 1,0 0-1,0 0 0,0 1 0,0-1 1,0 0-1,-1-2 0,1 3-17,-1-1 0,1 0 0,0 1-1,-1-1 1,1 1 0,-1-1 0,1 1 0,-1 0 0,1-1-1,-1 1 1,0-1 0,1 1 0,-1 0 0,0-1 0,1 1-1,-1 0 1,0 0 0,1 0 0,-1-1 0,0 1 0,1 0-1,-1 0 1,0 0 0,1 0 0,-1 0 0,0 0 0,1 0-1,-1 1 1,-1-1 0,-6 2-30,0-1 0,0 1 1,0 1-1,-9 3 0,16-5 35,-1-1 1,0 1-1,0 0 1,1 0-1,-1 0 1,1 0-1,-1 0 1,1 0-1,-1 0 1,1 1-1,-1-1 0,1 1 1,0-1-1,0 0 1,0 1-1,0 0 1,0-1-1,0 1 1,0 0-1,1-1 1,-1 1-1,0 0 0,1 0 1,-1 2-1,14-3 78,-11-1-73,54-1-229,-15 0-47,48 4-1,-82-2 347,0 1-1,0-1 1,0 1-1,0 0 1,-1 1-1,1-1 1,-1 1-1,1 1 1,-1-1-1,8 7 1,2 4 358,0 0 0,16 20 1,-31-33-419,4 5-16,1-1 1,-1 0-1,1-1 0,0 1 1,0-1-1,0 0 0,0-1 1,1 1-1,0-1 0,-1-1 1,1 1-1,0-1 1,0 0-1,1-1 0,-1 0 1,0 0-1,1 0 0,-1-1 1,8-1-1,-7 1-631,1-2-1,-1 1 1,0-1 0,0 0-1,0-1 1,0 0-1,-1 0 1,1-1 0,-1 0-1,11-8 1,3-7-3599,-2 0 1393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1:32.0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39 93 9312,'-39'-26'4192,"52"13"-3616,8 5-1728,15-3 512,12-4-896,17 7 896,-8-3-4928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1:34.4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7 308 3072,'-1'1'351,"0"1"0,0-1 0,0 1 0,0 0 0,0 0 0,1 8 3954,0-10-4223,11-5 1729,-8 2-1602,1 0 0,-1 0 0,0-1 0,0 1-1,0-1 1,-1 0 0,1 0 0,2-6 0,6-7 140,31-50 686,25-35-171,-56 88-564,2 0 0,19-19 1,-26 27-357,-4 4 915,-1 11-228,-2 1-484,0 0 0,0 0-1,-1 0 1,-5 14-1,-2 17-127,2-13 22,5-20-3,0-1 0,1 1 0,-2 10-1,19-33-682,-6 4 516,1 0 0,0 1 0,1 1 0,0 0 0,0 0 1,23-11-1,87-33 492,-118 52-288,0 0-1,-1 0 1,1 0-1,0 0 1,6 0-1,-9 1-44,-1 0-1,1 0 1,0 0 0,0 0 0,0 0-1,-1 0 1,1 0 0,0 0 0,0 1 0,-1-1-1,1 0 1,0 0 0,-1 1 0,1-1-1,0 1 1,-1-1 0,1 0 0,0 1-1,-1-1 1,1 1 0,-1 0 0,1-1-1,-1 1 1,1-1 0,-1 1 0,1 0-1,-1-1 1,0 1 0,1 0 0,-1-1-1,0 1 1,0 0 0,0 0 0,1 1-1,-1 7 106,1 0 0,-2 1-1,1-1 1,-1 1-1,-1-1 1,1 0-1,-5 11 1,3-9 44,1 1 0,-1-1 0,1 19-1,16-41-156,15-15-323,1 2 0,1 1 0,2 2 1,53-27-1,-85 47 305,0 1 0,0-1 0,0 1 1,0-1-1,-1 1 0,1 0 0,0-1 0,0 1 1,0 0-1,0 0 0,1 0 0,-1 0 0,0 0 1,0 0-1,0 0 0,0 0 0,0 0 0,0 0 1,0 0-1,0 1 0,0-1 0,0 1 0,0-1 1,-1 0-1,1 1 0,0-1 0,0 1 0,0 0 1,0-1-1,-1 1 0,1 0 0,0 0 1,0 1-1,2 2 69,0 1-1,-1 0 1,0 0 0,0 0 0,2 9 0,-3-10-58,1 1 1,-1 0-1,1 0 0,0-1 0,3 6 1,-3-8-11,-1-1 1,1 1-1,-1 0 0,1 0 1,-1-1-1,1 1 0,0-1 1,0 0-1,0 1 1,0-1-1,0 0 0,0 0 1,0 0-1,1 0 1,-1-1-1,0 1 0,0 0 1,1-1-1,-1 0 1,0 1-1,1-1 0,2 0 1,4-2-105,-1 1 1,1-1 0,-1-1 0,16-6-1,-12 5-125,214-82-742,-210 80 1017,-2 1 101,0 0-1,-1-1 0,22-13 0,-31 14 208,-7 4-107,-11 3-52,-1 1-119,1 2-1,-1 0 1,1 1-1,0 0 1,0 1-1,1 1 1,0 0-1,1 1 1,-13 10-1,16-11-18,0 1 0,1 0 0,0 0-1,0 0 1,1 1 0,0 0 0,1 0 0,0 1-1,0 0 1,1 0 0,-6 23 0,9-31-70,2 1 0,-1 0 0,0 0 1,1 0-1,0 6 0,0-9 3,0 0 1,0 0-1,0 0 0,0 0 0,0-1 1,1 1-1,-1 0 0,0 0 1,1 0-1,-1 0 0,1-1 1,-1 1-1,0 0 0,1-1 0,0 1 1,-1 0-1,1-1 0,-1 1 1,1 0-1,0-1 0,0 1 0,-1-1 1,1 1-1,0-1 0,0 0 1,0 1-1,-1-1 0,1 0 0,0 1 1,0-1-1,1 0 0,3 0-48,0 0 0,-1 0 0,1 0 0,0-1 0,-1 0 0,1 0 0,-1 0 0,1 0 0,-1-1 0,1 0 0,-1 0 0,0 0 0,0 0 0,0-1 0,6-4 0,7-7-258,0 0 0,14-17 0,39-50-382,-63 73 734,-1 0 1,0-1 0,-1 0-1,6-11 1,-10 18-10,-1 10 45,1-1 1,0 1-1,0-1 1,1 0-1,0 1 1,0-1-1,5 11 1,0-4 15,1 0 1,15 21 0,-21-32-48,1 0 0,0 1 0,0-1 0,0 0 0,0 0 0,1-1 0,-1 1 0,1-1 0,7 4 0,-9-5-10,0 0 0,0 0 0,-1-1 0,1 1 1,0-1-1,0 0 0,0 1 0,0-1 0,0 0 0,0 0 1,0 0-1,0-1 0,0 1 0,0 0 0,0-1 1,0 1-1,0-1 0,-1 0 0,1 1 0,0-1 0,0 0 1,-1 0-1,4-2 0,4-5-46,0-1 1,0 0-1,-1 0 0,0-1 0,0 0 1,5-11-1,36-69-624,-39 70 536,7-14-30,-16 33 101,-5 21 193,-2 26 100,-6 32 145,6-46-201,4-19-113,-1-1 0,-5 15 0,5-16 1,2-7-85,-1 0 1,1-1 0,-1 1 0,0 0-1,0-1 1,-4 7 0,5-9-54,0 0 0,0 0 0,0-1 0,0 1 1,0 0-1,0-1 0,0 1 0,0-1 0,0 1 0,0-1 0,-1 0 1,1 1-1,0-1 0,0 0 0,-1 0 0,1 0 0,0 0 0,0 0 0,0 0 1,-1 0-1,1 0 0,0 0 0,0 0 0,0-1 0,-1 1 0,1-1 1,-2 0-1,-3-1-122,0-1 0,0 0 0,0-1 0,1 1 0,-1-1 0,1 0 0,0 0 0,0 0 0,0-1 0,-4-5 0,9 9 157,-1 1-1,1 0 0,0 0 0,0 0 1,0 0-1,0 0 0,0-1 1,0 1-1,0 0 0,0 0 0,0 0 1,0 0-1,0 0 0,0-1 0,0 1 1,0 0-1,0 0 0,0 0 0,0 0 1,0 0-1,0-1 0,0 1 0,0 0 1,0 0-1,0 0 0,0 0 0,0 0 1,0-1-1,0 1 0,1 0 1,-1 0-1,0 0 0,0 0 0,0 0 1,0 0-1,0 0 0,0-1 0,0 1 1,1 0-1,-1 0 0,9-2-137,12 2-76,25 9 441,-38-6-95,1-1-1,-1 0 1,1-1 0,0 0-1,-1 0 1,1-1-1,0 0 1,0 0-1,15-4 1,-15 1-53,-1 0 1,1 0-1,-1-1 0,0-1 0,0 1 1,0-1-1,-1-1 0,11-8 0,51-57 820,-49 49-669,-9 10-219,1-1 0,-2 0 0,0-1 1,0 0-1,10-21 0,-24 102-113,-2-34 278,2-11 9,0 0 1,-2 0-1,0-1 1,-1 0-1,-16 32 1,18-44-118,-1 0 1,1 0 0,-2-1 0,1 0 0,-14 14 0,18-21-83,1 1 0,-1-1 0,1 0 0,-1 0 0,0 0 0,1 0 0,-1 0 0,0 0 0,0 0 0,0 0 0,0-1 0,1 1 1,-1-1-1,0 1 0,0-1 0,0 0 0,0 0 0,0 0 0,0 0 0,0 0 0,0 0 0,0-1 0,0 1 0,0-1 1,0 1-1,0-1 0,0 0 0,1 1 0,-1-1 0,0 0 0,0 0 0,1-1 0,-1 1 0,1 0 0,-1 0 0,1-1 1,-3-2-1,0-1-49,-1 0 1,1-1-1,1 0 1,-1 1 0,1-1-1,-5-12 1,7 15 69,0 1 1,1-1 0,-1 1 0,1-1 0,-1 1 0,1-1-1,0 1 1,0-1 0,1-4 0,-1 6 18,0-1 0,1 1-1,-1 0 1,1-1 0,-1 1 0,1 0 0,0 0 0,0-1-1,-1 1 1,1 0 0,0 0 0,0 0 0,0 0-1,0 0 1,0 0 0,0 0 0,1 0 0,1-1 0,1 1 55,0 0 1,-1 0-1,1 0 1,0 1 0,0-1-1,0 1 1,0 0-1,0 0 1,0 0-1,4 1 1,3 0 99,21 3-162,-1 1-1,38 11 1,-46-10 79,55 17-1118,-28-8-2857,-34-10 2408,-6-3-1065,1 1-1,-1 1 1,12 5-1,-11-1-1582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1:34.7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62 4 11040,'-34'0'4096,"29"-4"-3168,-8 4-289,9 4-319,-1-4-320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1:51.3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37 100 2144,'-8'12'2731,"8"-12"-2642,-1 1 0,1-1 0,0 0 0,-1 0 0,1 1 0,0-1 0,-1 0 1,1 0-1,-1 0 0,1 0 0,-1 0 0,1 1 0,-1-1 0,1 0 1,0 0-1,-1 0 0,1 0 0,-1 0 0,1 0 0,-2-1 0,2 1-45,0 0-1,-1 0 0,1 0 1,0 0-1,-1 0 0,1 0 1,0 0-1,-1 0 0,1 0 1,0 0-1,-1 0 0,1 0 1,0 0-1,0 0 0,-1 1 1,1-1-1,0 0 0,-1 0 1,1 0-1,0 0 0,-1 1 1,1-1-1,0 0 0,-11 8 2711,19-7-1993,5-2-649,0-1 1,-1 0-1,20-5 1,2-1-35,96-21 324,41-8 199,-71 20-296,1 6 1,144 0 0,-232 12-278,0 0-1,-1 0 1,1 1-1,-1 0 1,1 1 0,-1 1-1,21 9 1,-28-11 5,0 1 1,-1-1-1,1 1 1,-1 1-1,1-1 0,-1 1 1,0-1-1,-1 1 1,1 0-1,-1 1 1,1-1-1,-1 1 0,0-1 1,-1 1-1,1 0 1,-1 0-1,0 0 0,0 0 1,-1 0-1,2 8 1,-1 3 26,-1-9-4,0 1-1,1-1 1,-1 0 0,2 0-1,4 13 1,-5-18-28,-1 1 0,1-1 1,-1 0-1,1 0 0,0 0 0,0 0 0,0 0 1,0 0-1,0-1 0,0 1 0,1-1 0,-1 1 1,1-1-1,-1 0 0,1 0 0,-1 0 0,1 0 1,-1-1-1,1 1 0,4 0 0,21 1 179,1-1-1,0-1 1,48-7-1,-49 4-109,84-13 704,113-32 0,-80 15-665,34-13-1816,-177 45 1559,9-3-1201,-10 4 1230,-1 0-1,0 0 1,0-1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1:52.6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0 250 1248,'27'-4'11582,"-19"0"-10546,-7 4-716,0-1-42,6-2-101,-1 1 1,0-1 0,1 1 0,7-1 0,20-8 261,72-36 499,-66 29-842,51-26 406,-75 35-553,0-1 0,-1-1 1,20-16-1,-30 22 50,1 1 0,-1 1 1,11-6-1,-10 6-14,1-1 1,-1 0-1,0 0 0,0 0 1,5-6-1,-10 9 202,-2 2-193,0 0 0,0 0 0,0 0 0,0 0 0,0 0 0,0 0 0,0 0 0,0-1 0,0 1 0,0 0 0,-1-1 0,1 1 0,0-1 0,-2 1 0,-5 3 80,-17 15-166,17-12 89,-1-1 1,0 1 0,-11 5-1,-7 1-128,-155 71 684,172-80-594,0 1 0,-15 10 1,21-13 44,-1 3-4,2-2 22,2-3 74,2 1-89,-1-1 0,0 1 0,1 0 0,-1-1 0,0 1 0,1-1 0,-1 1 0,0-1 0,1 1 0,-1-1 0,1 1 0,-1-1 0,1 1 0,0-1 0,-1 1 0,1-1-1,-1 0 1,1 1 0,0-1 0,-1 0 0,2 1 0,13 4 96,3-3 22,11 3 114,33 8-1,-37-5-123,66 22 643,-80-26-735,1 1-1,-2 1 1,1 0-1,-1 1 1,16 12-1,-25-18-238,0-1 0,-1 1 0,1 0 0,-1 0 0,1-1 0,-1 1 0,1 0 0,-1 0 0,0 0 0,1 0 0,-1 0 0,0 0 0,0-1 0,1 1 0,-1 0 0,0 0 0,0 2 0,-4 9-5213,-6 2 2555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1:51.3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159 0 3136,'-19'41'4970,"4"0"-3903,-13 58-1,6-18-644,14-58-237,-6 27 589,-39 84 0,63-148-496,0-1-1,9-19 0,1-19-285,14-64-1,-4 12 21,-20 67 120,-8 28-171,0 1-1,1 0 1,-1 0-1,2 0 1,0 0-1,5-9 1,-8 17 2,3-6-95,-1 11 231,2 5 51,-4-5-85,1 1 0,-1-1 0,0 1 0,0 0 1,0 0-1,0-1 0,-1 1 0,0 9 0,1 9 16,8 35 363,3 16-99,-10-50-145,9 42 0,-9-53-86,2 23 0,-3-24 84,5 24 0,-6-26 487,0-7-1508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1:55.3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245 5 2496,'0'0'32,"0"0"0,1 0 0,-1 0 1,0 0-1,1 1 0,-1-1 0,0 0 0,0 0 0,1 0 1,-1 0-1,0 0 0,1 0 0,-1 0 0,0 0 1,1 0-1,-1 0 0,0 0 0,1 0 0,-1 0 0,0 0 1,1 0-1,13-5 6161,-19 8-4966,-44 13 430,25-9-1394,-23 6 44,29-8-254,0 0 1,0 1 0,1 0 0,-32 18 0,48-24-58,0 1 0,0-1 1,0 1-1,0 0 0,0-1 1,0 1-1,0 0 0,1 0 1,-1 0-1,0 0 0,0-1 1,1 1-1,-1 0 0,1 1 1,-1-1-1,0 1 0,1 0 10,0-1-1,0 0 0,0 0 0,0 0 1,1 0-1,-1 0 0,0-1 0,1 1 1,-1 0-1,1 0 0,-1 0 0,1 0 1,-1 0-1,1 0 0,-1-1 0,1 1 1,0 0-1,0 0 0,-1-1 0,1 1 1,1 0-1,7 5 41,0 0 1,0-1-1,0 0 1,1 0-1,18 5 1,7 3 170,-17-4-87,52 25 450,-61-29-454,-1 0 0,0 1 0,0 0 0,0 0 0,11 13 1,-18-18-95,-1-1 0,1 1 0,0 0 1,-1 0-1,1 0 0,-1 0 0,1 0 1,-1 0-1,1 0 0,-1 0 1,0 0-1,0 0 0,1 0 0,-1 0 1,0 0-1,0 0 0,0 0 0,0 0 1,0 0-1,0 0 0,-1 2 1,1-1 3,-1-1 0,0 1 0,0 0 0,0-1-1,0 1 1,0 0 0,0-1 0,-1 1 0,1-1 0,0 0 0,-2 2 0,-5 3 41,-1 0 0,1-1-1,-16 7 1,19-10-70,-42 19-1012,-89 24 0,113-40-1847,16-5 295,28-21-4727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1:55.7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79 25 3232,'-4'-25'1713,"3"28"-1102,1 4 105,1 4 179,0 0 1,-1 0 0,0 1-1,-3 20 1,1-16-510,-50 332 3854,34-205-3648,17-131-532,1 1 0,3 15 0,-1 8-4048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1:56.0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40 123 5408,'-40'-23'5245,"40"23"-5196,1-1 0,-1 1 0,8-4 1465,6-4-12,0 0 1,18-6-1,66-19-762,-42 15-638,-47 15-455,0 0 0,0 1 0,1 0 0,-1 0-1,15 0 1,-20 2-222,0 1-1,0-1 1,0 1-1,0-1 1,0 1-1,0 0 1,0 1-1,-1-1 0,1 1 1,0 0-1,-1 0 1,1 0-1,-1 0 1,0 0-1,6 6 1,2 6-2913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1:56.4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227 12 4576,'-8'-4'1556,"7"3"-1154,0 0-1,-1 0 0,1 1 1,-1-1-1,1 0 1,0 1-1,-1-1 0,1 1 1,-1-1-1,1 1 1,-3 0-1,-6 0 134,-1 1 0,1 0 0,0 0 0,-1 1 0,1 1 1,0 0-1,0 0 0,1 1 0,-16 7 0,19-7-476,0-1 1,1 1 0,-1 0-1,1 1 1,0-1-1,0 1 1,0 0-1,1 0 1,0 0-1,0 1 1,0 0 0,0 0-1,1 0 1,0 0-1,-3 10 1,5-15-57,-1 5 21,1 0-1,-1 0 1,0 11 0,2-15 2,0-1 1,0 1 0,0-1-1,0 1 1,0 0-1,0-1 1,1 1-1,-1-1 1,1 1-1,-1-1 1,1 1 0,0-1-1,0 0 1,-1 1-1,1-1 1,0 0-1,0 1 1,0-1 0,2 1-1,-3-1-17,1-1 0,0 1 0,0-1 0,0 0 0,-1 1 0,1-1 0,0 0 0,0 0 0,0 1 0,0-1-1,0 0 1,0 0 0,0 0 0,-1 0 0,1 0 0,0 0 0,0 0 0,0 0 0,0-1 0,0 1 0,0 0 0,1-1 0,19-9-152,-17 7 123,42-27-521,-37 24 478,-1 0 0,1 0 0,-1 1 0,2 0 0,-1 0 0,15-4 0,-23 8 72,0 1 0,0 0-1,0 0 1,0 0-1,0 0 1,0 0-1,0 0 1,0 0-1,0 0 1,0 0-1,0 0 1,0 1-1,0-1 1,0 0-1,0 1 1,0-1-1,0 1 1,0-1-1,0 1 1,0-1-1,-1 1 1,1-1 0,0 1-1,0 0 1,-1 0-1,1-1 1,0 1-1,-1 0 1,1 0-1,-1 0 1,1 0-1,-1 0 1,1-1-1,-1 1 1,0 0-1,0 0 1,1 0-1,-1 0 1,0 0-1,0 2 1,1 6 93,0 0 0,0 0 1,-2 15-1,1-13-77,0 90 194,0-59-4336,13-45-784,1-9 2549,3-10-1248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1:57.0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190 71 5984,'-5'-50'1920,"1"34"-1689,0 11 1317,4 6-1424,-1-1 1,1 1-1,-1-1 0,1 1 0,0-1 0,-1 1 0,1 0 0,0-1 0,-1 1 1,1-1-1,0 1 0,0 0 0,-1-1 0,1 1 0,0-1 0,0 1 1,0 0-1,0-1 0,0 1 0,0 0 0,0-1 0,0 2 0,-5 269 3652,10-201-3040,-2-45-472,-3-24-255,1 0-1,-1 0 1,0 0-1,1 0 1,-1 0-1,0 0 1,1 0-1,-1 0 1,1-1-1,0 1 1,-1 0-1,1 0 1,-1-1-1,1 1 1,0 0-1,0-1 1,0 1-1,-1-1 1,1 1-1,2 0 1,-2 0-17,0-1 1,1 1-1,-1 0 0,1 0 1,-1 0-1,0 0 1,0 0-1,1 0 0,-1 1 1,0-1-1,0 0 1,0 0-1,0 1 0,-1-1 1,1 1-1,0-1 1,-1 1-1,2 2 0,4 8-253,-4-8 253,0 0-1,0 0 1,-1 0-1,1 0 0,-1 0 1,0 0-1,0 1 0,1 8 1,-2 37 355,-1-26-211,1-9 9,1-4 28,-1 0 0,0-1 0,-1 1 0,0-1 0,-1 1-1,0-1 1,0 0 0,-5 11 0,7-20-148,-1 0 0,1 0-1,0 0 1,-1 0 0,1-1 0,-1 1-1,1 0 1,-1 0 0,0 0 0,1 0 0,-1-1-1,0 1 1,1 0 0,-1-1 0,0 1-1,0-1 1,0 1 0,0-1 0,0 1 0,1-1-1,-1 1 1,0-1 0,0 0 0,0 0-1,0 1 1,0-1 0,0 0 0,0 0-1,0 0 1,0 0 0,0 0 0,0 0 0,0 0-1,0-1 1,0 1 0,0 0 0,0 0-1,0-1 1,0 1 0,0-1 0,-1 0-1,-3-2 63,0 0-1,0-1 0,0 0 0,1 0 0,-7-7 0,-15-20-76,-30-47 0,30 40-910,22 33 875,0-1-410,-1 0 0,1-1-1,0 0 1,0 0 0,1 0 0,-4-9 0,7 14 246,0 1 1,-1-1-1,1 0 1,0 1-1,0-1 1,0 1-1,0-1 1,0 1 0,0-1-1,1 0 1,-1 1-1,1-1 1,-1 1-1,1-1 1,0-1-1,0 1-73,1 1 0,-1-1 0,0 0 0,1 1 1,-1-1-1,1 1 0,0-1 0,0 1 0,-1 0 0,1 0 0,0 0 0,0 0 0,4-2 0,4 0-1249,0 0 0,17-2 0,-5 0-1545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1:57.3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33 3808,'-2'-23'1227,"1"23"-1178,1-1 0,0 1 0,0 0 0,0-1 0,0 1 0,0 0 0,0-1 0,0 1 0,0 0 0,0-1 0,0 1 0,0 0 0,0 0 0,1-1 0,-1 1 0,0 0 0,0-1 0,0 1 0,0 0 0,0 0 0,1-1 0,-1 1 0,0 0 1,0 0-1,0-1 0,1 1 0,-1 0 0,0 0 0,0 0 0,1-1 0,-1 1 0,0 0 0,0 0 0,1 0 0,-1 0 0,0 0 0,1-1 0,-1 1 0,0 0 0,0 0 0,1 0 0,-1 0 0,0 0 0,1 0 0,-1 0 0,4 17 867,-2-1-1,0 1 1,-1-1-1,0 1 1,-3 17-1,2 3 24,0 25 241,-4 114 1389,-1-22-2304,6-118-983,-1-32 461,0-1 0,0 0 0,1 0 0,0 0 1,-1 0-1,3 5 0,-3-7 91,0-1 1,1 1-1,-1 0 0,0-1 1,0 1-1,1 0 1,-1-1-1,1 1 0,-1-1 1,0 1-1,1-1 1,-1 1-1,1-1 1,-1 1-1,1-1 0,-1 1 1,1-1-1,0 0 1,-1 1-1,1-1 1,0 0-1,-1 1 0,1-1 1,0 0-1,-1 0 1,1 0-1,0 0 1,-1 0-1,1 0 0,0 1 1,-1-2-1,1 1 1,0 0-1,-1 0 0,1 0 1,0 0-1,0-1 1,12-5-2011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1:57.7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34 133 5632,'0'-1'194,"0"0"1,0 0 0,0 1-1,0-1 1,0 0 0,1 0-1,-1 1 1,0-1 0,0 0-1,1 0 1,-1 1 0,0-1-1,1 0 1,-1 1 0,1-1-1,-1 1 1,1-1 0,-1 1-1,1-1 1,-1 0 0,2 0-1,20-18 2355,-12 9-1818,-6 7-673,10-11 314,1-1 1,-2-1-1,15-21 0,-28 37-369,0 0 0,0 0 0,0 0 1,0 0-1,0 0 0,0 0 0,1 0 0,-1 0 1,0 0-1,0 0 0,0 0 0,0 0 0,0 0 0,0-1 1,0 1-1,0 0 0,0 0 0,0 0 0,0 0 1,0 0-1,0 0 0,0 0 0,0 0 0,0 0 0,0 0 1,0 0-1,0 0 0,0 0 0,0 0 0,0-1 1,0 1-1,0 0 0,0 0 0,0 0 0,-1 0 0,1 0 1,0 0-1,0 0 0,0 0 0,0 0 0,0 0 1,0 0-1,0 0 0,0 0 0,0 0 0,0 0 0,0 0 1,0 0-1,0 0 0,0 0 0,0 0 0,0 0 1,0 0-1,-1 0 0,1 0 0,0 0 0,0 0 0,0 0 1,0 0-1,0 0 0,0 0 0,0 0 0,0 0 1,-7 1 204,-8 5 164,6 0-125,1 0-1,0 1 1,0 0 0,0 0 0,1 0 0,0 1 0,1 0-1,0 1 1,0-1 0,1 1 0,0 0 0,0 1-1,-4 13 1,3-6 13,0 0 0,2 0 0,0 0 0,1 1 0,1 0 1,0 0-1,1 19 0,2-31-231,-1 1 0,1-1 0,0 0 0,0 0 0,0 0 0,1 0 0,0 0 0,1 0 0,-1 0 0,1 0 0,0-1 0,0 1 0,1-1 0,0 0 0,0 0 0,0 0 0,0-1 0,1 1 0,0-1 0,0 0 0,0-1 0,0 1 0,0-1 0,10 4 0,-2-1-323,-1-2-1,2 1 1,-1-2 0,0 0-1,25 3 1,70-5-4510,-99-1 3931,0-1 0,1 0 0,-1 0 1,0-1-1,0 0 0,1-1 1,-2 0-1,1 0 0,0-1 1,12-8-1,31-25-2599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1:59.7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1960 5 1728,'-1'-5'8333,"-4"8"-9264,-32 13 1366,-90 43-22,-79 77 331,-7 3-352,-41-13-397,121-63 240,119-56-261,6-4 14,1 1 0,-1 0 0,0 0 0,1 0-1,0 1 1,0 1 0,-10 9 0,16-14 19,1-1-1,-1 1 1,1-1 0,0 1-1,-1-1 1,1 1 0,0-1-1,-1 1 1,1-1 0,0 1-1,0-1 1,0 1 0,0 0-1,-1-1 1,1 1 0,0-1-1,0 1 1,0 0 0,0-1-1,0 1 1,0-1-1,0 1 1,1 0 0,-1-1-1,0 2 1,1-1 3,-1 0-1,1 0 0,0-1 1,0 1-1,-1 0 1,1 0-1,0 0 0,0-1 1,0 1-1,0 0 1,0-1-1,2 2 0,4 1 26,0-1-1,1 1 1,10 1 0,-12-3-16,33 8 8,-13-4-86,33 12 1,-57-17 73,-1 0 0,0 1 0,0-1 0,1 0 0,-1 1 0,0-1 0,0 1 0,0 0 0,0-1 0,0 1 0,0 0 0,0 0 0,0-1 0,0 1 0,0 0 0,0 0 0,0 0 0,-1 0 0,1 0 0,0 0 0,-1 1 0,1-1 0,-1 0 0,1 0 0,0 2 0,-2-1 25,1-1-1,-1 1 0,0 0 1,1 0-1,-1-1 0,0 1 1,0 0-1,0-1 0,0 1 1,0-1-1,0 1 0,-1-1 1,1 0-1,0 1 0,-1-1 1,1 0-1,-4 2 0,-22 16 234,-31 16 1,-3 1-69,8-3 200,-1-2-1,-109 43 0,78-44-213,-118 26 0,175-50-166,-262 52 521,271-56-685,-3 0-1536,2 5-3301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2:00.7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494 7 1984,'0'0'84,"0"0"0,0-1-1,0 1 1,0 0 0,0 0 0,0-1 0,0 1 0,0 0-1,0 0 1,0-1 0,0 1 0,0 0 0,0 0 0,0-1 0,0 1-1,0 0 1,1 0 0,-1-1 0,0 1 0,0 0 0,0 0-1,0-1 1,0 1 0,1 0 0,-44 1 6626,-6 1-3302,-197 26-2700,153-8-633,68-12-29,20-6-12,1 0 1,-1 0 0,0-1-1,0 0 1,1 0-1,-8 0 1,27-2 5,1-1 0,-1-1 0,21-6 0,-22 5 67,47-10-59,83-7 0,-136 20-53,-1 0 1,1 1-1,-1 0 0,1 0 1,-1 1-1,1 0 1,11 3-1,-16-3 27,0 0-1,0 0 0,0 1 1,-1-1-1,1 1 0,-1-1 0,1 1 1,-1 0-1,0 0 0,0 0 0,1 0 1,-1 1-1,-1-1 0,1 0 1,0 1-1,-1-1 0,1 1 0,-1 0 1,0 0-1,0-1 0,2 7 1,0 4 221,-1 0 0,-1 0 0,0 1 0,-1-1 0,-1 17 0,0 6 90,1-36-317,0 1-1,0-1 1,0 1-1,0-1 1,0 1-1,0-1 0,0 1 1,0-1-1,0 1 1,-1-1-1,1 1 1,0-1-1,0 1 0,0-1 1,-1 1-1,1-1 1,0 1-1,0-1 1,-1 1-1,1-1 1,0 0-1,-1 1 0,1-1 1,-1 0-1,1 1 1,0-1-1,-2 1 1,-6 2-3142,-5 1 1244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2:01.7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131 42 1984,'5'-5'489,"17"-14"1774,-5 1 3131,-27 25-4591,-19 15-241,2 1 0,-50 53-1,75-74-560,0 0 0,0 0 0,1 1-1,-1-1 1,0 1 0,1-1 0,0 1 0,-1 0-1,1-1 1,0 1 0,1 0 0,-1 0-1,0 0 1,1 0 0,0 0 0,-1 5 0,2-6 1,-1 0 1,1 0-1,0 0 0,0 0 1,0-1-1,0 1 1,0 0-1,0 0 1,0-1-1,1 1 1,-1-1-1,0 1 1,1-1-1,-1 1 0,1-1 1,0 0-1,-1 0 1,1 0-1,0 0 1,0 0-1,0 0 1,0 0-1,0-1 0,3 2 1,112 30-54,-61-18 299,-55-14-219,-1 0 0,1 0 0,0 0 1,0 0-1,0 1 0,0-1 0,-1 0 0,1 1 0,0-1 0,0 1 0,-1-1 0,1 1 0,0-1 0,0 1 0,-1-1 0,1 1 0,0 1 1,-1-2 2,0 1 0,0-1 0,0 1 0,0-1 0,0 0 0,0 1 1,0-1-1,0 0 0,0 1 0,0-1 0,0 1 0,0-1 0,-1 0 1,1 1-1,0-1 0,0 0 0,0 1 0,-1-1 0,1 0 0,0 0 1,-1 1-1,1-1 0,0 0 0,0 0 0,-1 1 0,0-1 1,-3 3 171,-1 0 1,1-1 0,-1 0 0,-8 3 0,-134 33 246,111-30-560,18-7-3603,44-9-5408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1:51.6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40 4640,'0'0'1728,"4"-3"-1344,6-2-96,-2 5 1728,0-4-1152,5 0 352,5 0-704,0 1 32,0-2-320,-5 2-224,0-2 0,0 2-224,0 3 128,1 0-2368,-6 8 1376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2:02.1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1 4576,'0'20'3158,"0"60"2373,-8 128-3650,-5 114-905,15-302-262,-1-11-3168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2:02.5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8 106 5152,'-1'-2'337,"0"0"-1,0-1 1,0 1 0,0 0-1,0-1 1,1 1 0,-1-1 0,1 1-1,-1-1 1,1-3 0,0 5-119,0-1 1,0 1 0,1 0 0,-1-1 0,0 1-1,1 0 1,-1 0 0,1-1 0,-1 1-1,1 0 1,-1 0 0,1 0 0,0 0 0,0-1-1,0 1 1,0 0 0,0 0 0,0 1-1,0-1 1,0 0 0,0 0 0,0 0-1,2 0 1,10-5 199,1 2 0,-1 0 0,1 1-1,19-3 1,-25 5-277,90-8 322,7-2-660,-66 7-2277,-13 4-2220,-11 0-324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2:02.9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181 0 5152,'-2'0'209,"0"1"0,0 0 0,0-1 0,0 1 0,0 0 1,0 0-1,0 0 0,0 0 0,0 1 0,0-1 0,-3 3 0,-13 9 1815,-2-1-303,-36 26 0,49-33-1580,1 0 1,0 1-1,0 0 0,1 0 0,0 1 0,0-1 0,0 1 0,1 0 0,-4 9 0,8-16-114,-1 1 0,1 0 0,0-1 0,-1 1-1,1 0 1,0 0 0,0-1 0,0 1 0,0 0 0,0 0-1,0-1 1,0 1 0,0 0 0,0 0 0,0-1 0,0 1-1,0 0 1,0 0 0,1-1 0,-1 1 0,0 0 0,1 0-1,-1-1 1,0 1 0,1 0 0,-1-1 0,1 1-1,-1-1 1,1 1 0,-1-1 0,1 1 0,-1-1 0,1 1-1,0-1 1,-1 1 0,1-1 0,0 0 0,-1 1 0,1-1-1,0 0 1,0 1 0,-1-1 0,1 0 0,0 0 0,0 0-1,0 0 1,4 1 73,0-1-1,0 1 1,-1-1-1,1 0 1,0-1-1,7 0 0,0-3-289,0 0-1,0 0 0,0-1 0,-1-1 0,16-9 0,22-12-381,-47 27 571,-1-1 0,1 0 0,0 1 1,-1-1-1,1 1 0,-1-1 0,1 1 0,0 0 0,-1 0 0,1-1 0,0 1 0,0 0 0,-1 1 0,1-1 0,0 0 0,-1 0 0,1 1 1,0-1-1,-1 1 0,1-1 0,-1 1 0,1 0 0,-1 0 0,1 0 0,-1 0 0,1 0 0,-1 0 0,0 0 0,0 0 0,1 0 0,-1 1 1,0-1-1,0 0 0,0 1 0,-1-1 0,1 1 0,0-1 0,1 4 0,1 2 62,-1 1 0,0-1 1,0 1-1,0 0 0,-1 0 0,-1 0 0,1 9 1,-1-10-1314,-1 6-1103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2:03.4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 1 6560,'0'0'90,"-2"1"725,2 0-725,0-1 1,0 0-1,-1 0 1,1 0-1,0 1 1,0-1-1,0 0 1,0 0-1,0 1 1,0-1-1,0 0 1,0 1-1,0-1 0,0 0 1,0 0-1,0 1 1,0-1-1,0 0 1,0 0-1,0 1 1,0-1-1,0 1 1,2 12 56,-1-8 341,0 65 2999,-1-17-2702,5 30-36,2 103-106,-7-179-583,0-1-1,1 1 1,2 8 0,-3-14-41,0 0-1,0 0 1,0 0-1,0 0 1,1 0-1,-1 0 1,0 0-1,1 0 1,-1 0-1,1 0 1,-1 0-1,1-1 1,-1 1-1,1 0 1,0 0-1,-1-1 1,1 1-1,0 0 1,0-1-1,-1 1 1,1-1-1,0 1 1,0-1-1,0 1 1,0-1-1,0 1 1,0-1-1,0 0 1,1 1-1,8-1-243,-4-1 130,-1 1 0,0 0 0,1 0 0,-1 0 0,1 1 0,-1 0 0,0 0-1,1 1 1,-1-1 0,0 1 0,0 0 0,9 5 0,30 27-288,-40-31 501,0 0 0,-1 0 1,0 1-1,0-1 0,0 1 1,0 0-1,-1 0 0,1 0 1,2 7-1,-4-9-40,-1-1-1,0 1 0,0-1 1,0 1-1,0-1 1,0 1-1,0-1 1,0 0-1,0 1 0,0-1 1,-1 1-1,1-1 1,-1 0-1,1 1 1,-1-1-1,1 0 1,-1 1-1,0-1 0,0 0 1,1 0-1,-1 0 1,0 0-1,0 0 1,0 1-1,0-2 0,-1 1 1,1 0-1,-2 1 1,-4 3 269,0-2 1,0 1 0,-14 4-1,19-7-287,-4 1 7,0-1 0,0 1 0,0-1 0,0-1 0,0 1-1,0-1 1,0 0 0,0 0 0,0-1 0,0 0 0,0 0 0,0 0 0,-7-3 0,8 2-281,0 0 0,1 0 0,-1 0 0,0 0 0,1-1 0,-1 0 1,1 0-1,0 0 0,0 0 0,0-1 0,0 0 0,1 0 0,-1 0 1,1 0-1,-4-8 0,5 11-147,1-1 0,0 0 1,0 0-1,1 0 0,-1 0 1,0 0-1,0 0 0,1 0 1,0 0-1,-1 0 0,1 0 1,0 0-1,0 0 0,0-1 1,0 1-1,0 0 0,0 0 1,1 0-1,-1 0 0,1 0 1,0 0-1,-1 0 0,1 0 0,0 0 1,0 0-1,2-2 0,9-15-3697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2:03.7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2 5824,'-4'0'288,"-6"-1"1463,11 6 102,3 9-668,3 14 240,-4-16-967,0-1 0,1 17 1,19 479 3658,-26-479-3911,1 3-4017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2:04.1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8 109 6976,'-1'-4'4351,"6"0"-3310,0-2-770,0 1 0,0-1 0,-1 0 1,0-1-1,0 1 0,-1-1 0,1 1 1,-1-1-1,-1 0 0,3-10 1,2-3 82,-16 29-319,-6 10 655,7-3 324,0 0-1,2 1 0,-8 26 1,13-38-873,0 0 1,1 0 0,-1 0-1,1 0 1,0 0-1,1 0 1,-1 0 0,1 0-1,0 0 1,0 0 0,1 0-1,-1-1 1,4 8-1,-3-9-175,-1 0-1,0 0 1,1-1-1,-1 1 1,1-1-1,0 0 1,0 1-1,0-1 1,0 0-1,0 0 1,1 0-1,-1 0 1,0 0-1,1-1 1,0 1-1,-1-1 1,1 0-1,0 0 1,0 0-1,-1 0 1,1 0-1,0 0 1,0-1-1,4 1 1,43-8-4974,-16 4 2491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2:19.5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5210 1 992,'4'12'7872,"-5"-11"-7866,1-1 0,-1 1 0,1 0 0,-1-1 0,1 1 0,0 0 0,-1 0 0,1-1 0,0 1 0,0 0 0,-1 0 0,1-1 0,0 1 0,0 1 0,-4 11 304,-21 27 211,-2-1 0,-41 45 0,27-34-266,-26 30 229,-3-3-1,-129 109 1,184-173-436,-178 157 208,-70 102-117,105-95-459,152-171 309,1 1 0,0-1 1,1 2-1,0-1 0,0 0 1,0 1-1,1 0 0,0-1 1,-3 14-1,6-19 11,0 1 0,1-1 0,-1 1 1,1-1-1,0 1 0,-1-1 0,1 0 0,0 0 0,0 1 0,0-1 1,1 0-1,-1 0 0,0 0 0,1 0 0,3 3 0,1 2 24,1 0 1,14 11-1,-7-9-61,20 10 1,10 7-57,-37-22 101,0 1 0,0 1 1,-1-1-1,0 1 0,0 0 0,6 9 0,-9-12 35,-1 1 1,0 0-1,0 0 1,0 0 0,-1 0-1,1 0 1,-1 0-1,0 0 1,0 0-1,0 1 1,-1-1-1,0 0 1,0 1-1,0 4 1,-1-1 40,-1 1 0,1-1 1,-1 0-1,-1 0 1,0-1-1,0 1 0,0-1 1,-1 1-1,0-1 1,-10 12-1,0-1 94,-2 0-1,-27 24 1,26-26-117,-2-1-1,0-1 1,0 0 0,-1-2 0,0 0 0,-2-1-1,1-2 1,-1 0 0,-32 9 0,-261 48-66,-159 13-86,257-45 64,-223 68 1,351-76-92,-107 48 1,-158 72-294,137-58 161,-152 38 381,304-106-150,18-6 41,0 3 1,1 2 0,1 2-1,1 2 1,1 2 0,1 2-1,-40 33 1,-83 87 153,99-88-247,-117 80 0,155-118-32,11-8 87,0 1 1,0 1 0,2 1 0,0 0 0,1 1 0,0 1 0,2 0 0,-21 39 0,6 3 0,-34 105 0,0 50-118,53-185 138,2 0-1,1 1 1,-1 48 0,6-57 124,1 1 0,1-1 1,1 1-1,1-1 0,10 34 1,-12-51-58,-1-1 0,1 1 1,0-1-1,0 0 0,0 0 1,1 0-1,0 0 1,-1 0-1,2 0 0,-1-1 1,0 0-1,0 1 0,1-1 1,0 0-1,0-1 1,0 1-1,0-1 0,0 1 1,0-1-1,8 2 1,-9-3 257,0-8-1044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2:21.0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615 2 2720,'0'0'28,"0"0"1,0 0-1,1-1 0,-1 1 1,0 0-1,0 0 1,0 0-1,0 0 0,0-1 1,1 1-1,13 2 6326,-17 2-4903,-1 1-1239,0 0 0,0-1 0,0 0 0,0 0 0,-1 0 0,1 0 0,-1-1 0,0 0 0,-1 0 0,1 0 0,0 0 0,-1-1 0,1 0 0,-1 0 0,-9 1 0,-59 12 517,6-2-498,-19 12-87,1 3 0,-104 51 0,173-68-79,15-9-76,0 0 0,0-1 1,0 1-1,0-1 0,0 0 0,-4 2 0,69-19 550,202-88-139,-134 49-54,-100 37-461,-29 17 81,-1 1 1,0-1 0,1 0 0,-1 0-1,0-1 1,0 1 0,0 0 0,0 0-1,0-1 1,0 1 0,0 0-1,0-1 1,0 1 0,0-1 0,-1 1-1,1-1 1,0-1 0,-1 2-100,1 2-27,1 1 170,-1 1 1,1-1 0,-1 0 0,1 0 0,-1 1 0,0-1 0,0 1 0,0-1 0,-1 1 0,1 0 0,-1-1 0,1 4 0,2 38 48,-3-23-218,4 42-27,9 111 212,-9-152 54,2 9 119,-6-29-164,0-1-1,0 1 1,0-1-1,0 1 1,0 0-1,0-1 1,0 1 0,-1-1-1,1 1 1,-1-1-1,1 1 1,-1-1-1,1 0 1,-1 1 0,-1 1-1,1-2-5,1-1-1,-1 0 1,1 1-1,0-1 1,-1 0-1,1 0 1,-1 0-1,1 1 1,-1-1 0,1 0-1,-1 0 1,1 0-1,-1 0 1,1 0-1,-1 0 1,1 0-1,-1 0 1,1 0-1,-1 0 1,1 0-1,-1 0 1,1 0 0,-1-1-1,1 1 1,-1 0-1,-15-8 419,12 6-383,-154-82 1150,114 63-1221,-80-25 0,119 45-28,1-1-4,-1 1 0,1 0 0,0 0 1,-1 0-1,1 1 0,-5-1 0,8 2-160,-1-1 1,1 0-1,0 0 0,0 0 1,0 1-1,0-1 0,0 1 0,0-1 1,0 1-1,0-1 0,0 1 0,0 0 1,0-1-1,0 1 0,0 0 0,0 0 1,0-1-1,1 1 0,-1 0 0,0 0 1,1 0-1,-1 0 0,0 0 1,1 0-1,0 0 0,-1 1 0,0 1 1,0 1-458,0-1 0,0 1 0,1 0 0,-1 0 0,1 7 0,0-8-99,1-1 1,-1 1 0,1 0 0,0 0-1,0-1 1,1 4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2:48.2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6 968 1728,'-5'-9'6975,"33"-28"-4958,-14 8-1374,-1 1 1,-1-2-1,15-57 1,3-11 213,-23 80-663,1 1 0,0 0 1,15-23-1,-10 20 158,-1-2 1,-2 0-1,11-27 1,19-74 246,-11 30-518,-16 50-75,-10 28-6,2 0 0,-1 0 0,2 1 0,13-26-1,-15 34-18,0-1 0,1 1 0,-1 0 0,1 0 0,1 1 0,-1 0 0,1-1 0,0 2 0,0-1 0,0 1 0,1 0-1,-1 0 1,1 1 0,0 0 0,0 0 0,0 0 0,1 1 0,11-2 0,-16 3 28,0 1 0,1 0 0,-1 0 0,0 1 0,0-1 0,0 0 0,0 1 0,0 0 0,0 0 0,0 0 0,0 0 0,0 0 0,0 0 0,0 1 0,-1 0 0,1-1 0,0 1 0,-1 0 0,0 0 0,1 1 0,-1-1 0,0 0 0,0 1 0,3 4 0,-2-2 26,-1 0 0,1 0 1,-1 0-1,0 1 1,0-1-1,-1 0 0,0 1 1,0-1-1,0 1 0,0-1 1,-1 1-1,0-1 0,-1 9 1,-1 0 65,-1-1 1,-1 0 0,0 0-1,-1 0 1,0-1 0,-1 0-1,0 0 1,-13 18 0,9-16-26,-1 1 1,-1-2-1,0 1 1,-1-2-1,-1 0 1,-14 11-1,-43 33-428,89-48-458,1-2 682,37 7-1,-4-1-62,2 7 112,-49-17 126,0 0 1,0 0 0,-1 1 0,1 0 0,-1 0 0,0 0 0,0 0 0,6 7 0,-9-9-28,-1-1 1,0 1-1,1-1 0,-1 0 1,0 1-1,0-1 0,0 1 1,1-1-1,-1 1 1,0-1-1,0 1 0,0-1 1,0 1-1,0-1 1,0 1-1,0-1 0,0 1 1,0 0-1,0-1 0,0 1 1,0-1-1,-1 1 1,1-1-1,0 0 0,0 1 1,0-1-1,-1 1 0,1-1 1,0 1-1,-1-1 1,1 1-1,0-1 0,-1 0 1,1 1-1,0-1 1,-1 0-1,1 1 0,-1-1 1,1 0-1,-1 0 0,1 1 1,0-1-1,-1 0 1,1 0-1,-1 0 0,0 0 1,-27 9 594,26-8-578,-20 3 103,1 0-1,-1-1 0,1-1 1,-1-1-1,0-1 0,0-1 1,-35-6-1,34 3-249,-15-3-637,14 0-3500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2:52.1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382 548 1728,'5'-16'7857,"-5"16"-7794,-54-8 3745,30 9-3535,1 1 0,-1 1 0,1 0 0,0 2 0,0 1 1,0 1-1,1 1 0,-25 12 0,37-15-306,-1 0 0,1 1 0,1 0 0,-15 12 0,21-16 19,-1 1 1,1 0-1,1 1 0,-1-1 1,0 0-1,1 1 0,0 0 1,0-1-1,0 1 0,0 0 1,0 0-1,1 0 0,0 0 1,0 0-1,-1 9 0,1-10 34,1 1 0,0-1 0,0 1-1,0-1 1,0 1 0,1-1 0,-1 1 0,1-1-1,0 1 1,0-1 0,0 0 0,1 0 0,-1 1-1,1-1 1,-1 0 0,4 4 0,-3-5 17,0 0 0,1-1 0,-1 1 0,0 0 0,0-1 0,1 1 0,-1-1 0,1 0 0,0 0 0,-1 0 0,1 0 1,0-1-1,-1 1 0,1-1 0,0 1 0,0-1 0,0 0 0,-1 0 0,1 0 0,0-1 0,3 0 0,32-7 40,0-2-1,-1-1 0,48-23 1,-84 34-74,20-8 39,-1-2-1,0 0 0,0-1 1,31-24-1,-41 26-10,1 0 0,-2 0 0,0-1 0,0-1 0,0 0 0,-2 0 0,1 0 1,-1-1-1,6-15 0,1-10 32,15-54 0,2-43-38,-29 124-22,3-14-36,-1 1-1,1-33 0,-4 49-6,-1 0 0,-1-1 0,1 1 0,-1 0 0,0 0 0,-1 0 0,0 0 0,0 0 0,0 0 0,-1 0 0,-6-11 0,7 15-9,0 0 0,0 0 0,0 1-1,0-1 1,-1 1 0,1 0 0,0 0 0,-1-1-1,0 2 1,1-1 0,-1 0 0,0 0 0,-3 0-1,4 1 13,-1 0 0,1 1 0,0 0-1,0 0 1,-1-1 0,1 2-1,0-1 1,0 0 0,-1 0-1,1 1 1,0-1 0,0 1 0,0-1-1,0 1 1,0 0 0,0 0-1,0 0 1,0 0 0,-2 2 0,-5 3 8,0 1 0,1 1 1,1-1-1,-1 1 1,1 1-1,0-1 1,1 1-1,0 1 1,1-1-1,-1 1 1,-5 17-1,0 1 57,2 0 1,2 0-1,-7 38 0,10-39-13,1 0-1,0 0 0,3 0 1,3 45-1,-2-61 9,1 0 0,1 0-1,0 0 1,0 0 0,1 0-1,0-1 1,1 1 0,0-1-1,1 0 1,0-1 0,0 0-1,1 0 1,15 15 0,-15-17 69,0-1 0,0 1 0,1-2 0,0 1-1,0-1 1,0 0 0,13 5 0,-15-8-62,-1-1-1,1 0 0,0 1 1,0-2-1,0 1 0,0-1 1,0 0-1,0 0 0,0 0 1,0-1-1,-1 0 0,1 0 1,6-2-1,-2-1 11,0 1-1,0-1 0,-1-1 1,17-10-1,-21 11-8,1 0 0,-1 0 0,0 0 0,-1-1-1,1 1 1,-1-1 0,1 0 0,5-11 0,-9 15-33,0 0 0,-1-1 0,1 1 0,0 0 1,-1-1-1,1 1 0,-1 0 0,1-1 0,-1 1 0,1 0 1,-1-1-1,0 1 0,0-1 0,0 1 0,0-1 0,0 1 1,0-1-1,0 1 0,-1 0 0,1-1 0,0 1 0,-1-1 1,1 1-1,-1 0 0,0-1 0,1 1 0,-1 0 0,0 0 0,0-1 1,0 1-1,0 0 0,0 0 0,0 0 0,0 0 0,0 0 1,-2-1-1,0 1-25,1 0-1,-1 0 1,0 0 0,1 0-1,-1 0 1,0 1 0,0-1-1,0 1 1,1 0 0,-1 0 0,0 0-1,0 0 1,0 0 0,1 1-1,-1-1 1,0 1 0,1 0-1,-5 1 1,3 0 15,1-1-1,0 1 0,-1 0 1,1 0-1,0 0 1,0 0-1,1 0 1,-1 1-1,0-1 1,1 1-1,-1 0 0,1 0 1,0 0-1,0 0 1,0 0-1,0 0 1,1 1-1,-1-1 1,1 1-1,0-1 0,0 1 1,0-1-1,1 1 1,-1 0-1,1-1 1,0 1-1,0 0 1,0-1-1,0 1 0,2 5 1,-2-5 33,1 0 0,0 0 0,1 0 0,-1-1 0,1 1 0,-1 0 0,1-1-1,0 1 1,1-1 0,-1 0 0,1 1 0,-1-1 0,7 5 0,-4-3 12,0-1-1,1 1 1,-1-1 0,1 0-1,0-1 1,0 1 0,1-1-1,-1 0 1,1-1 0,0 1-1,-1-2 1,1 1 0,0-1-1,0 1 1,8-1 0,6-2 168,0-1-1,-1 0 1,1-2 0,29-9 0,-11 1-180,48-24-1,-49 16-23,-1-1-1,38-28 0,-50 34-310,-24 15 207,0 0-277,41 14 1077,-55-16-298,-22 6-517,15-2 91,0 1 1,-36 10 0,34-6-221,14-5 160,0 0 1,0 1-1,0 0 0,1 0 1,-15 9-1,21-11 91,-5 2-21,1 1 1,1 0-1,-1 0 1,0 0 0,-6 9-1,10-12 11,0 1-1,0-1 0,0 1 1,1 0-1,-1-1 0,0 1 1,1 0-1,-1 0 0,1-1 1,0 1-1,0 0 0,-1 0 1,1 0-1,0 0 0,1-1 1,-1 1-1,0 0 0,0 0 1,1 0-1,-1-1 0,1 1 1,-1 0-1,1-1 0,1 4 1,4 5 36,1-1 0,0 1 0,0-1 1,1 0-1,0-1 0,1 0 0,0 0 0,0 0 0,0-1 1,21 11-1,-22-14-7,0-1 0,0 1 0,0-1 0,1 0 0,-1-1-1,1 0 1,0 0 0,-1-1 0,1 0 0,0-1 0,11 0 0,-8-2-31,0 0 1,-1 0-1,1-2 0,0 1 0,-1-1 1,0-1-1,19-10 0,67-33-477,2 4 0,115-35 1,-207 77 508,-3 1 5,0-1 1,0 1-1,1-1 1,-1 0-1,0 0 1,0 0-1,4-4 1,-8 6-25,0 1 1,0-1-1,0 0 1,0 0 0,-1 0-1,1 0 1,0 0-1,0 0 1,0 0 0,0 0-1,0 0 1,0 0-1,0 0 1,-1 0 0,1 0-1,0 0 1,0 0-1,0 0 1,0 0 0,0 0-1,0 0 1,0 0-1,0-1 1,-1 1 0,1 0-1,0 0 1,0 0-1,0 0 1,0 0 0,0 0-1,0 0 1,0 0-1,0 0 1,0 0 0,0 0-1,0-1 1,-1 1 0,1 0-1,0 0 1,0 0-1,0 0 1,0 0 0,0 0-1,0 0 1,0 0-1,0-1 1,0 1 0,0 0-1,0 0 1,0 0-1,0 0 1,0 0 0,0 0-1,0 0 1,0-1-1,0 1 1,0 0 0,0 0-1,1 0 1,-1 0-1,0 0 1,0 0 0,0 0-1,0 0 1,0-1-1,0 1 1,0 0 0,0 0-1,0 0 1,-9 1 8,-42 12 156,-57 24-1,106-36-165,-11 4 145,0 1 0,1 0-1,-1 1 1,1 0 0,1 1 0,-18 15 0,23-18-96,1 0 0,0 1 0,0 0 0,0-1 0,0 2 0,1-1 1,0 0-1,1 1 0,-1 0 0,1 0 0,0 0 0,1 0 0,-3 13 0,5-19-30,0 1 0,0-1 0,0 1 0,0-1 0,0 1 0,0-1 0,0 1 0,0-1 0,1 1 0,-1-1 0,1 1 0,-1-1 0,1 0 0,-1 1 0,1-1 0,0 0 0,0 1 0,0-1 0,0 0 0,0 0 0,0 0 0,0 0 0,0 0 0,0 0 0,0 0 0,1 0 0,-1 0 0,0 0 0,1-1 0,-1 1 0,0 0 0,1-1 0,-1 0 0,1 1 0,-1-1 0,1 0 0,-1 1 0,1-1 0,-1 0 0,1 0 0,-1 0 0,1-1 0,-1 1 0,1 0 0,-1 0 0,1-1 0,1 0 0,19-10-106,-1-1 0,-1-1 1,0-1-1,28-26 0,-22 18-135,-2 4 82,-15 12 127,0-1 0,-1 0 0,1-1 0,-1 1 0,12-17-1,-19 23 1,-1 0 0,1 0-1,-1 0 1,1 0-1,-1-1 1,1 1-1,-1 0 1,0 0 0,0 0-1,0 0 1,1 0-1,-1 0 1,0-1-1,0 1 1,-1 0 0,1 0-1,0 0 1,0 0-1,0 0 1,-1-1 0,1 1-1,-1 0 1,1 0-1,-1 0 1,1 0-1,-1 0 1,0 0 0,0-1-1,1 2-6,-1 0 0,1 0 0,-1 0 0,1 0 1,0-1-1,-1 1 0,1 0 0,-1 0 0,1 0 0,0 0 0,-1 0 0,1 0 0,-1 0 0,1 0 1,-1 0-1,1 0 0,0 0 0,-1 0 0,1 0 0,-1 0 0,1 1 0,0-1 0,-1 0 0,1 0 0,-1 0 1,1 1-1,0-1 0,-1 1 0,-9 6-150,9-5 214,-1 1-1,1 0 0,0 0 0,0 0 1,0 0-1,0 0 0,1 0 0,-1 0 1,1 0-1,0 5 0,0-2 38,0 0 0,1 1 0,-1-1 0,3 9-1,-1-9-31,0 0 0,0-1 0,0 0 0,1 1-1,0-1 1,0 0 0,0 0 0,1 0-1,-1-1 1,1 1 0,4 3 0,-6-6-32,0-1 1,0 1-1,0-1 1,0 0-1,1 0 1,-1 1-1,0-1 1,0-1-1,1 1 1,-1 0-1,0-1 1,1 1 0,-1-1-1,1 1 1,-1-1-1,1 0 1,-1 0-1,1 0 1,-1-1-1,0 1 1,1-1-1,-1 1 1,1-1-1,-1 0 1,0 0-1,0 0 1,1 0-1,2-2 1,7-4-73,0 0 1,-1-1 0,0-1-1,18-17 1,54-68-282,-80 90 341,15-11-122,-19 16 134,0 1-1,0 0 1,-1-1 0,1 1 0,1 0 0,-1 0 0,0 0 0,0 0-1,1 0 1,-1 0 0,1 0 0,-1 0 0,1 0 0,0 3-1,-3 10 340,-1-1-56,-1 1-63,0 0 1,-2 22-1,6-33-223,1 1 0,-1-1 1,1 1-1,0 0 0,1-1 0,-1 1 0,1-1 0,0 1 1,0-1-1,0 1 0,1-1 0,0 0 0,2 5 0,-1-3 59,-2-3-57,1-1-1,-1 1 0,0-1 1,1 1-1,0-1 0,2 3 1,-3-4-11,0-1 1,-1 1-1,1-1 1,-1 0-1,1 1 1,0-1 0,-1 0-1,1 0 1,0 1-1,-1-1 1,1 0-1,0 0 1,0 0-1,-1 0 1,1 0-1,0 0 1,0 0-1,-1 0 1,1 0-1,0 0 1,-1 0-1,1 0 1,0-1-1,-1 1 1,1 0 0,0 0-1,-1-1 1,1 1-1,0 0 1,-1-1-1,2 0 1,9-9-5,-1 1 1,0-2 0,0 1 0,10-16-1,-2 4-89,62-60 129,-40 43-424,-39 38 170,-2 3 53,-33 70-75,-20 123 180,35-117 126,2-12 69,-41 145 1022,55-203-1050,0 0 0,-1 0-1,1-1 1,-1 1 0,-1-1 0,0 0 0,0 0 0,-10 10 0,13-14-78,0-1 1,-1-1-1,1 1 0,0 0 1,-1-1-1,1 1 0,-1-1 1,1 0-1,-1 1 0,0-1 0,0 0 1,1-1-1,-1 1 0,0-1 1,0 1-1,0-1 0,0 0 1,0 0-1,0 0 0,1 0 1,-1 0-1,0-1 0,0 0 0,0 1 1,0-1-1,1 0 0,-6-3 1,-11-6-249,1 0 0,-29-22 1,38 25 130,1 0 0,0-1 0,1 0 0,-1 0 0,1 0 0,-11-19 0,17 24 34,-1 0 0,1 0 0,0 0-1,0 0 1,0 0 0,0-1-1,0 1 1,1 0 0,-1 0 0,1-1-1,0 1 1,0 0 0,0-1 0,1 1-1,1-6 1,-1 3-15,1 1 0,0 0 0,1 0-1,-1 0 1,1 0 0,0 1 0,0-1 0,7-7 0,-1 3-30,0 1 1,0 0 0,1 0 0,0 1-1,0 0 1,1 1 0,20-9-1,-25 12 85,0 1-1,0 0 0,0 1 0,0-1 1,0 1-1,0 0 0,0 1 0,1 0 1,-1 0-1,0 0 0,8 1 0,-5 2-268,0-1-1,-1 1 0,1 0 0,-1 1 0,1 0 0,13 9 0,-11-5-2074,-8-6 1130,1 1 1,-1-1 0,1 0-1,0 0 1,0 0 0,0 0-1,0-1 1,7 2 0,2-2-1434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1:52.0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 2144,'1'-1'103,"0"1"1,0-1-1,0 1 1,1-1-1,-1 1 1,0-1-1,0 1 0,0 0 1,1 0-1,-1 0 1,0-1-1,0 1 1,1 0-1,-1 1 1,0-1-1,1 0 0,-1 0 1,0 0-1,0 1 1,0-1-1,1 1 1,-1-1-1,2 2 0,34 17 3033,-27-13-2744,0 1-147,0-1 0,-1 1 0,0 1 0,0-1 0,-1 2 0,0-1 0,-1 1 0,0 0 0,0 1 0,-1-1 0,0 1 0,0 1 0,-1-1 0,-1 1 0,0 0 0,5 19 0,-4-4 86,0 0 1,-2 0-1,-1 0 1,-1 0-1,-1 1 1,-5 34 0,3-42-300,-2 0 0,0 0 0,-1 0 0,-1-1 0,0 0 0,-2 0 0,0 0 0,-1-1 0,-1 0 0,0-1 0,-1 0 0,-1-1 0,-19 20 0,9-12-2582,1 0 700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2:54.4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123 393 3904,'-1'-1'116,"0"0"0,1 1 0,-1-1 0,0 0 0,1 1-1,-1-1 1,0 1 0,0-1 0,0 1 0,1-1 0,-1 1 0,0 0 0,0-1 0,0 1 0,0 0 0,0 0 0,0 0 0,-2 0 1167,2 0-895,-1 0-1,1 0 1,0 1-1,0-1 0,0 0 1,0 1-1,0-1 1,0 1-1,0-1 0,-1 2 1,-13 16 343,1 2 1,1 0-1,1 0 1,0 1-1,-9 27 1,20-46-709,0-1 0,1 1 0,-1 0 0,1 0 0,-1-1 0,1 1 0,0 0 0,-1 0 1,1 0-1,0 0 0,0 0 0,1-1 0,-1 1 0,0 0 0,1 0 0,-1 0 0,1-1 0,-1 1 0,1 0 0,0 0 0,-1-1 1,3 3-1,-2-3 20,1 1 0,-1-1 0,1 0 0,-1 1 0,1-1 0,-1 0 0,1 0 0,0 0 0,0 0 0,0-1 0,-1 1 0,1 0 0,0-1 0,0 1 0,0-1 0,0 0 0,0 0 0,0 0 0,0 0 0,4 0 0,4-2 68,0-1 0,0 1 0,0-2 0,0 1-1,0-2 1,16-9 0,-8 5-49,26-16-124,-2-1 1,44-37 0,-82 61 26,22-14-354,-26 24 154,-17 51 41,11-43 456,1 1 0,-6 30 0,11-43-199,0 1-1,1-1 1,-1 1 0,1-1-1,0 1 1,0-1-1,0 1 1,1-1 0,-1 0-1,1 1 1,4 5 0,-5-8-9,0 1 1,1 0 0,0-1 0,-1 0-1,1 1 1,0-1 0,0 0 0,1 0-1,-1 0 1,0 0 0,1 0 0,-1 0-1,1-1 1,-1 1 0,1-1 0,0 0 0,0 0-1,3 1 1,-4-1-27,1-1 0,-1 0 0,0-1 0,1 1 1,-1 0-1,0-1 0,0 1 0,0-1 0,1 0 0,-1 0 0,0 0 0,0 0 0,0 0 0,2-2 0,27-23 153,-17 13-84,-2 1-69,-1-1 1,0 0-1,0 0 1,15-28-1,-13 21-411,21-27 0,-34 47 373,0 0 1,0 0-1,0 0 0,0-1 1,0 1-1,0 0 1,1 0-1,-1 0 1,0 0-1,0 0 0,0 0 1,0 0-1,0-1 1,0 1-1,0 0 1,1 0-1,-1 0 1,0 0-1,0 0 0,0 0 1,0 0-1,0 0 1,1 0-1,-1 0 1,0 0-1,0 0 0,0 0 1,0 0-1,0 0 1,1 0-1,-1 0 1,0 0-1,0 0 0,0 0 1,0 0-1,1 0 1,-1 0-1,0 0 1,2 7-62,-1 15 259,-1-18-178,0 21 248,-1 0-1,-1 0 0,-7 35 1,9-60-248,0 0 0,0 1 1,0-1-1,0 0 1,-1 0-1,1 0 0,0 0 1,0 0-1,0 0 1,0 0-1,0 0 0,0 0 1,0 0-1,0 0 1,0 1-1,0-1 0,0 0 1,0 0-1,0 0 0,0 0 1,0 0-1,0 0 1,0 0-1,0 0 0,0 0 1,0 1-1,0-1 1,0 0-1,0 0 0,0 0 1,0 0-1,0 0 0,0 0 1,1 0-1,-1 0 1,0 0-1,0 0 0,0 0 1,0 1-1,0-1 1,0 0-1,0 0 0,0 0 1,0 0-1,0 0 0,0 0 1,0 0-1,1 0 1,-1 0-1,0 0 0,0 0 1,0 0-1,0 0 1,0 0-1,0 0 0,0 0 1,0 0-1,0 0 1,1 0-1,-1 0 0,0 0 1,0 0-1,0 0 0,0 0 1,0 0-1,0 0 1,10-7 167,18-20-405,-16 15 353,3 0-293,0-1-1,1 2 1,0 0-1,31-15 1,-46 25 156,1 0-1,-1 1 1,0-1 0,0 1 0,1-1 0,-1 1 0,0-1-1,1 1 1,-1 0 0,0 0 0,1-1 0,-1 1 0,1 0-1,-1 0 1,0 1 0,1-1 0,-1 0 0,0 0-1,1 1 1,-1-1 0,0 1 0,2 0 0,-2 0 5,0 0 1,0 0-1,0 0 1,0 0-1,0 0 1,0 0-1,-1 0 0,1 1 1,0-1-1,-1 0 1,1 0-1,-1 1 1,1-1-1,-1 0 1,1 1-1,-1-1 1,0 1-1,0-1 0,0 0 1,0 3-1,-1 20 128,0-17-50,1 0-1,-1 1 0,2-1 0,-1 0 0,3 12 1,-3-18-46,1 1 0,0 0 0,0 0 0,0-1-1,0 1 1,0 0 0,0-1 0,0 1 0,0-1 0,1 1 0,-1-1 0,1 0 0,-1 0 0,1 1 0,-1-1 0,1 0 0,0 0 0,-1-1 0,1 1 0,0 0 0,0-1 0,0 1 0,0-1 0,-1 1 0,1-1 0,0 0-1,0 0 1,0 1 0,2-2 0,-2 1-95,17 1-112,-17 0 197,1-1 1,0 1 0,0-1 0,0 0 0,0 0-1,-1 0 1,1 0 0,0 0 0,0 0-1,0-1 1,-1 0 0,1 1 0,0-1 0,-1 0-1,1 0 1,0-1 0,3-1 0,8-6-32,-1 1 0,13-12 1,-8 6 129,-1 2-75,20-20 0,-37 32-35,1-1-1,0 0 1,0 0-1,-1 0 1,1 0-1,0 0 1,-1 0 0,1 0-1,-1 0 1,0 0-1,1-2 1,6-10 9,-1 5-26,-1 0-1,0 0 0,0-1 0,-1 0 0,0 1 1,0-2-1,-1 1 0,0 0 0,2-15 0,5-37-325,-4 33 190,-2 1-1,1-37 0,5-102 43,-8 100-1420,-4 80 1404,-8 22-1,-2 12 32,-4 50 319,5 1 0,1 108-1,12-193-98,-1 0 0,2 1-1,0-1 1,0 0 0,2 0 0,9 21-1,-14-34-42,57-1-4598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2:54.8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 51 5888,'-11'-6'932,"9"5"-684,-1-1 1,1 1-1,-1 0 1,0 0-1,1 0 0,-1 0 1,0 0-1,-3-1 1739,58 3 2189,7-5-3178,-1 1-545,60-13 0,-41 5-2200,-27 11-4783,-32 3 1805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2:55.2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4 203 5408,'0'0'90,"0"1"0,0-1 0,0 0 0,-1 1 0,1-1 0,0 1 0,0-1 0,0 1 0,0-1 0,0 1 0,0-1 0,0 1 0,0-1 0,0 1 0,1-1 0,-1 0 0,0 1 0,0-1 0,0 1 0,0-1 0,1 1 0,-1-1 0,0 0 0,1 1-1,2 9 2323,-2 4 905,3-2-2285,-3-11-986,0 0 0,-1 1 0,1-1 0,-1 1 0,1-1 0,-1 1 0,0-1 0,0 1 0,1-1 1,-1 1-1,0-1 0,0 1 0,0-1 0,-1 4 0,-1 17 154,-1 5 91,2-23-231,1-4-46,0 1 0,0 0 0,0-1 0,0 1 0,0 0 0,-1-1 0,1 1 0,0-1 0,0 1 0,-1 0 0,1-1 0,0 1 0,0-1 0,-1 1 0,1-1 0,-1 1 0,1-1 0,-1 1 0,1-1 0,-1 0 0,0 1 0,0-1 183,1-32-7706,-3 21 2885</inkml:trace>
  <inkml:trace contextRef="#ctx0" brushRef="#br0" timeOffset="1">84 16 5056,'-18'-8'2304,"13"5"-1952,15 3-2560,-2-5-864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2:55.5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85 4 5408,'-6'-4'2198,"7"5"-2055,-1-1 0,1 1 0,-1 0 0,1-1 0,-1 1 0,1 0 0,-1 0 0,0 0-1,1-1 1,-1 1 0,0 0 0,0 0 0,0 0 0,0 0 0,1 0 0,-3 22 751,-1 0 0,-1 0 0,-1-1 0,0 1 0,-11 22 0,9-22-322,1-3-136,-4 9 411,2 0 0,-8 48 0,15-68-713,0 0 1,1 1-1,0-1 1,0 1-1,1-1 1,1 1-1,-1-1 1,2 0-1,-1 0 1,1 0-1,0 0 1,8 14-1,-4-12-128,0 1 0,1-1-1,0-1 1,1 1 0,0-1 0,0-1-1,1 0 1,1 0 0,-1-1 0,1 0 0,16 8-1,-21-14-951,-1 0 0,1-1 0,0 1 0,0-1 0,-1-1 0,1 1-1,0-1 1,0 0 0,0 0 0,9-2 0,1 1-1286,10 0-2328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2:28.4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132 529 1824,'-1'-1'56,"1"1"-1,0-1 1,-1 1-1,1-1 1,-1 1 0,1-1-1,0 1 1,-1 0-1,1-1 1,-1 1 0,1-1-1,-1 1 1,0 0-1,1-1 1,-1 1 0,1 0-1,-1 0 1,0-1-1,1 1 1,-1 0 0,1 0-1,-1 0 1,0 0-1,1 0 1,-1 0-1,-1 0 1,0 0 53,1 1-1,-1 0 1,0-1-1,0 1 1,1 0-1,-1 0 1,0 0 0,1 0-1,-3 1 1,-2 4 208,0-1 0,0 1 1,-8 11-1,4-4-31,0 1 101,0 0-1,-9 18 1,16-27-374,1 0 0,0 0 0,0 0 0,0 1 0,1-1 0,0 1 0,0-1 0,0 1 0,1-1 0,0 12 0,0-13-6,0-1-1,1 1 0,-1 0 1,1 0-1,0-1 1,0 1-1,0-1 0,1 1 1,-1-1-1,1 1 1,0-1-1,0 0 0,0 0 1,3 4-1,-4-5 28,1 0-1,-1 0 1,1 1-1,0-1 1,0 0-1,0 0 1,0-1 0,1 1-1,-1 0 1,0-1-1,1 1 1,-1-1-1,1 0 1,-1 0-1,1 0 1,0 0 0,0 0-1,-1-1 1,1 1-1,0-1 1,0 1-1,0-1 1,5-1-1,5 1 88,1 0-1,22-5 0,-30 4-28,0 0 0,0-1 0,0 0 1,-1-1-1,1 1 0,-1-1 0,0 0 0,8-5 0,-11 6-62,-1 1 1,1-1 0,-1 0 0,0 1-1,0-1 1,0 0 0,1 0 0,-2 0-1,1 0 1,0 0 0,0 0-1,-1 0 1,1 0 0,-1 0 0,1 0-1,-1 0 1,0 0 0,0 0 0,0 0-1,0 0 1,-1 0 0,1 0 0,0 0-1,-1 0 1,1 0 0,-1 0-1,-2-4 1,0-2 11,-1-1-1,0 1 1,0 1-1,-1-1 1,-6-8-1,-34-42 444,43 56-477,0-1 0,0 1 0,0 0 0,-1 0 0,1 0 0,0 0 0,-1 0 0,0 1 0,1-1 0,-1 1 0,0-1 0,0 1 0,0 0 0,0 0 0,0 1 0,0-1 0,-3 0 0,5 1-173,2 0-358,0 0 520,0 0 0,0 0 0,0 0-1,0 0 1,0 0 0,0 0-1,-1 1 1,1-1 0,0 0 0,0 1-1,0-1 1,0 0 0,0 1-1,-1-1 1,1 1 0,0-1 0,0 1-1,-1-1 1,1 1 0,0 1-1,6 2-55,0-3 80,-1 0-1,1 0 0,0-1 1,0 0-1,-1-1 0,1 1 1,8-3-1,11 0 36,-11 1-12,0-1 0,-1 0 0,1 0 0,-1-2 1,0 0-1,0 0 0,-1-1 0,1-1 0,-1 0 0,18-15 0,7-7 319,64-68-1,-51 46-143,-41 41-159,0-2 0,-2 1 0,1-1 0,13-26 0,-5 8-2,-17 29-55,0 1 1,1-1 0,-1 1-1,0-1 1,1 0 0,-1 1-1,0-1 1,0 0-1,1 0 1,-1 1 0,0-1-1,0 0 1,0 1 0,0-1-1,0 0 1,0 0 0,0 1-1,0-1 1,0 0 0,-1 0-1,1 1 1,0-2 0,-2-8 18,1 10-64,0 0-1,-1-1 0,1 1 1,0 0-1,0 0 0,0 1 1,0-1-1,0 0 0,0 0 1,0 0-1,0 1 0,0-1 1,0 0-1,0 1 0,0-1 1,-1 1-1,-8 9 29,-1-1-1,2 1 1,-1 0-1,1 1 1,1 0 0,0 1-1,1 0 1,0 0-1,-10 24 1,9-16 14,1 0-1,1 0 1,1 1-1,1-1 1,1 1-1,1 0 1,0 0-1,2 0 1,0 0 0,2 0-1,4 24 1,-5-39 70,1 0 1,0 0-1,0 0 1,0 0-1,1 0 1,0 0-1,0-1 1,1 1 0,-1-1-1,9 8 1,-11-11-42,1 0 1,0 0-1,0-1 1,0 1 0,0-1-1,0 0 1,0 1-1,0-1 1,0 0 0,1 0-1,-1-1 1,0 1-1,1 0 1,-1-1 0,1 1-1,-1-1 1,1 0-1,-1 0 1,0 0 0,1 0-1,-1 0 1,1-1-1,-1 1 1,1-1 0,-1 1-1,0-1 1,1 0-1,-1 0 1,4-2 0,2-2 29,-1 0 0,0 0 0,0-1 0,0 0 0,-1-1 1,1 1-1,-2-1 0,1 0 0,7-14 0,4-7 50,15-41-1,-18 39-63,13-32-15,51-98 617,-63 135-714,-1-1-1,-1 0 1,-2-1-1,0 0 0,12-56 1,-21 61-224,-2 22 254,0-1-1,0 0 1,0 1 0,0-1-1,0 0 1,0 1-1,0-1 1,0 0-1,0 0 1,0 1-1,0-1 1,-1 0 0,1 1-1,0-1 1,0 0-1,-1 1 1,1-1-1,0 1 1,-1-1-1,1 0 1,-1 1-1,1-1 1,-2 0 0,2 1 18,-1 0 1,1 1 0,-1-1-1,1 0 1,-1 0 0,1 1-1,0-1 1,-1 0 0,1 1-1,-1-1 1,1 1 0,0-1-1,-1 0 1,1 1 0,0-1-1,-1 1 1,1-1 0,0 1-1,0-1 1,-1 1-1,1 0 1,-6 16 85,3-9-24,-12 22 258,-25 40-1,27-49-147,0 1 0,1 0 0,1 1 0,-11 36 0,-22 169 225,36-169-576,2-11 694,-20 78 1,16-102 836,11-32-1002,11-19-373,0-3-284,2-1 1,19-28-1,-32 56 258,1 0 0,0 1 0,1-1 0,-1 1 0,0 0 1,1-1-1,5-2 0,-8 4 46,1 1 1,0-1-1,0 1 0,0-1 1,0 1-1,0-1 1,0 1-1,0 0 1,0-1-1,0 1 1,0 0-1,0 0 1,0 0-1,0 0 1,0 0-1,0 0 0,0 0 1,0 0-1,0 1 1,1-1-1,-1 0 1,0 1-1,-1-1 1,1 0-1,0 1 1,0-1-1,2 2 1,3 4-54,1 0 0,-1 0 1,0 0-1,0 1 0,7 11 1,-5-7 80,2-1 0,-1 0 0,1 0 0,1-1 1,15 11-1,-18-15 7,0-1 1,0 0-1,0 0 0,1-1 1,11 4-1,-17-7 47,0 0 0,1 0 0,-1 0 0,0 0 0,1 0-1,-1 0 1,0-1 0,0 0 0,0 0 0,1 0 0,-1 0 0,5-3 0,7-1 217,-8 2-229,-1 0 0,0 0 0,0-1 0,0 1 0,-1-1 0,1 0 0,-1-1 0,0 0 0,0 1 0,0-2 0,-1 1 0,0 0 0,0-1 0,0 0 0,-1 0 0,1 0 0,-2 0 0,1 0 0,-1-1 0,1 1 0,-2-1 0,1 0 0,-1 0 0,1-12 0,-2 13-33,-2-25-5,2 30-31,-1-1 0,1 1 0,-1-1 0,1 1 0,-1 0 0,0-1 0,1 1 0,-1 0 0,0-1 0,0 1 0,0 0 0,0 0 1,0 0-1,0 0 0,0 0 0,0 0 0,-2-1 0,2 2-10,1-1 0,-1 1 0,0 0 0,0 0 1,0 0-1,0-1 0,0 1 0,0 0 0,1 0 0,-1 0 0,0 1 1,0-1-1,0 0 0,0 0 0,0 0 0,0 1 0,1-1 0,-1 0 0,0 1 1,0-1-1,1 1 0,-1-1 0,0 1 0,-1 0 0,-14 15-365,9-7 261,1 0 1,0 1-1,0-1 0,1 1 1,0 0-1,1 1 0,-4 13 1,7-19 116,-1 0 0,2 0 0,-1 0 1,1 0-1,-1 0 0,2 0 0,-1 1 0,0-1 1,1 0-1,0 0 0,0 0 0,1 0 0,-1 0 1,1 0-1,0-1 0,0 1 0,6 8 1,-6-10 67,0 0 1,1-1 0,-1 1-1,1 0 1,-1-1 0,1 0 0,0 0-1,0 0 1,0 0 0,0 0 0,0-1-1,0 1 1,1-1 0,-1 0 0,0 0-1,1 0 1,-1 0 0,1 0-1,-1-1 1,1 0 0,4 0 0,0 0 12,0-1 0,-1 0 1,1-1-1,0 0 0,-1 0 1,1 0-1,-1-1 0,0 0 1,7-4-1,-8 4-90,0 0 0,-1 0 1,1 1-1,0 0 0,11-2 0,-15 3-15,1 1-1,0-1 0,-1 1 1,1 0-1,0 1 0,-1-1 1,1 0-1,0 1 1,-1-1-1,1 1 0,0 0 1,-1 0-1,1 0 0,-1 0 1,0 0-1,4 3 1,5 3-300,52 36 1014,-56-40-451,0 1 1,0-1-1,0-1 0,0 0 1,0 0-1,1 0 0,10 1 0,-13-3-411,0 0 0,0 0 0,0 0 0,0 0 0,0-1-1,0 0 1,4-1 0,-6 1-628,-1 0 0,0 0 0,0 0 0,1 0-1,-1 0 1,0-1 0,0 1 0,3-4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2:28.8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48 4480,'-4'0'1664,"12"6"-1312,15 2-64,-7-3 1312,20-1-928,3-4 352,10-4-608,4-4 192,4-3-352,0-2 352,4 2-352,9-1-2656,4 1 1280,-7 14-3776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2:32.5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1 677 1984,'17'0'935,"-12"1"-506,1-1 1,-1 0-1,1 0 1,-1 0-1,1-1 0,-1 0 1,1 0-1,-1 0 0,0 0 1,1-1-1,-1 0 1,9-5-1,-7 3-309,-1-1 0,0 0 0,0 0 0,0 0 0,-1-1 0,0 1 0,0-1 0,0 0 0,-1-1 0,0 1 0,6-13 0,-3-1 43,4-10 47,-5 19-157,-1-1 0,0 0-1,-1 0 1,-1-1-1,0 1 1,2-16 0,-4 23 16,2-9 33,-1 1-112,-8 25-56,3-3 163,0 0 0,0 0-1,1 0 1,0 0 0,0 0-1,1 0 1,1 13 0,-6 18 24,5-35-101,0-1 0,0 1 0,0 0-1,0 0 1,1 0 0,0-1 0,0 1-1,0 0 1,1 0 0,-1 0 0,1 0 0,3 9-1,-2-11 28,-1 1-1,1-1 1,0 0 0,0 1-1,0-1 1,0 0-1,1 0 1,-1-1 0,1 1-1,0 0 1,0-1-1,0 0 1,0 1 0,0-1-1,0-1 1,1 1-1,-1 0 1,7 1 0,-8-3 21,1 0-1,-1 0 1,1 0 0,-1-1 0,1 1 0,-1-1 0,1 1 0,-1-1 0,0 0 0,1 0 0,-1 0-1,0-1 1,0 1 0,1 0 0,-1-1 0,3-3 0,5-2 111,-4 3-106,1-1 1,-2 0-1,1 0 0,0 0 1,-1-1-1,0 0 0,-1 0 1,1 0-1,-1-1 0,0 0 1,5-13-1,1-6 8,-2 1 1,6-31-1,2-6-197,-12 45-166,-4 14 213,1 1 1,-1-1-1,1 0 0,0 1 0,-1-1 1,1 1-1,0-1 0,1 1 0,-1 0 1,0-1-1,1 1 0,-1 0 0,1 0 1,0 0-1,0 0 0,2-2 0,-3 5 41,0 0 0,0 0-1,0-1 1,0 1 0,-1 0 0,1 0-1,0 0 1,0 0 0,1 3 0,-2-4 17,8 14-14,-1 0-1,-1 1 1,0 0 0,0 0-1,-2 1 1,0 0 0,2 18-1,-3-21 126,-2 1-1,0-1 1,0 1-1,-2-1 1,-2 21 0,3-29-19,-1-1 0,0 0 1,0 0-1,0 0 1,-1 0-1,1-1 0,-1 1 1,0 0-1,0-1 0,-1 1 1,1-1-1,-1 1 1,1-1-1,-1 0 0,0 0 1,0-1-1,-1 1 1,1 0-1,0-1 0,-1 0 1,0 0-1,-6 3 1,3-3-33,0-1 1,-1 0 0,1 0 0,0-1-1,-1 1 1,1-2 0,0 1 0,-1-1 0,1 0-1,0 0 1,0-1 0,0 0 0,0-1-1,-8-3 1,14 6-86,0-1-1,0 1 0,0-1 1,0 1-1,1-1 0,-1 0 1,0 1-1,0-1 0,1 0 1,-1 1-1,0-1 0,1 0 1,-1 0-1,1 1 0,-1-1 1,1 0-1,0 0 0,-1 0 1,1 0-1,0 0 0,-1 0 1,1 0-1,0-1 0,13 2-469,68-5-369,-32 5 1138,1-2 0,76-12 0,-110 11-241,0-2-1,-1 0 0,0-1 1,0 0-1,0-1 0,-1-1 1,0 0-1,14-12 0,-26 19-143,-3 9-118,0-3 155,-1-1 0,1 1 1,-1-1-1,0 1 0,0-1 1,-1 0-1,-3 5 1,3-4-35,0 0 0,0 0 0,0 1 1,-2 6-1,4-10 117,1 1 0,-1-1 0,1 0 0,0 1 0,0-1 0,-1 1 0,2-1 0,-1 0 0,0 1-1,0-1 1,1 0 0,-1 1 0,1-1 0,1 4 0,-1-3 36,1-1 0,-1 0 0,0 0-1,1 1 1,-1-1 0,1 0 0,-1 0 0,1-1-1,0 1 1,0 0 0,0 0 0,0-1 0,0 1 0,0-1-1,4 2 1,-5-3 15,0 1 0,1-1 0,-1 0-1,1 1 1,-1-1 0,0 0 0,1 0 0,-1 0-1,1 0 1,-1 0 0,0 0 0,1 0 0,-1-1 0,0 1-1,1 0 1,-1-1 0,0 1 0,1-1 0,-1 0-1,0 1 1,0-1 0,1 0 0,-1 0 0,0 0-1,0 0 1,0 0 0,0 0 0,0 0 0,1-1 0,-1 0-8,1 0 1,0 0 0,-1 0-1,1 0 1,-1 0 0,0 0-1,1-1 1,-1 1 0,0 0-1,0-1 1,-1 1 0,1 0-1,0-1 1,-1 1 0,0-1-1,1 1 1,-1-1 0,0 0-1,0 1 1,-1-1 0,1 1-1,0-1 1,-1 1 0,0-1-1,1 1 1,-2-3 0,-2-4-83,0 1 0,0 0 0,-6-8 0,8 13 0,0 0-1,-1 0 1,1 1-1,0-1 1,-1 1-1,0 0 1,1 0-1,-1-1 1,0 2-1,0-1 1,-4-1 0,-4 2-353,11 1 360,-1 0 1,1 0-1,-1 0 1,1 0-1,-1 0 0,1 0 1,0 0-1,-1 0 1,1 0-1,-1 0 1,1 0-1,0 0 0,-1 0 1,1 0-1,-1 0 1,1 0-1,0-1 1,-1 1-1,1 0 0,-1-1 1,2 4 1,1-1-1,-1-1 1,1 1 0,0 0-1,-1 0 1,1 0 0,0-1-1,0 1 1,0-1 0,0 0-1,1 0 1,-1 1 0,0-1-1,0-1 1,1 1 0,-1 0-1,1 0 1,3 0 0,0 0 56,-1-1 0,0 1 0,1-1 0,-1 0 0,1-1 0,-1 1 0,11-3 1,-6 0 39,-1-1 0,1 0 1,-1 0-1,0-1 1,0-1-1,9-6 1,48-43 273,-39 31-183,1-3-33,-1-2 1,-1-1 0,-2 0-1,0-2 1,-3-1 0,20-38-1,-30 48-125,-1 0 0,0-1 0,-2 0-1,10-45 1,-18 67-33,0 1 1,1 0-1,-1 0 0,0 0 0,0 0 0,0-1 1,0 1-1,0 0 0,0 0 0,0 0 0,-1-1 1,1 1-1,0 0 0,-1 0 0,1 0 1,-1 0-1,1 0 0,-1 0 0,1 0 0,-1 0 1,-1-2-1,1 3 1,0-1 1,1 1-1,-1-1 1,0 1-1,0 0 1,0 0-1,0-1 0,1 1 1,-1 0-1,0 0 1,0 0-1,0 0 1,0 0-1,0 0 1,0 0-1,1 0 1,-1 0-1,0 0 0,0 1 1,0-1-1,0 0 1,0 1-1,1-1 1,-1 0-1,0 1 1,0-1-1,-1 2 1,-3 2-7,0 0 0,0 0 1,0 1-1,1 0 0,0-1 1,0 2-1,-6 9 1,-22 44 392,32-58-347,-18 39 111,-23 83 1,1 46 114,34-144-175,1-1 1,1 0 0,2 1 0,0 0 0,3 25 0,-1-48-29,0 1 0,1-1 0,0 1 0,-1-1 0,1 0 0,0 0 0,0 1 0,0-1 1,0 0-1,1 0 0,-1 0 0,4 4 0,-5-5 19,1 0 1,0-1-1,0 1 1,0 0-1,1 0 1,-1-1-1,0 1 1,0-1 0,0 1-1,0-1 1,0 1-1,1-1 1,-1 0-1,0 0 1,0 1-1,1-1 1,-1 0-1,0 0 1,1 0-1,-1 0 1,0-1-1,0 1 1,1 0-1,-1 0 1,0-1-1,2 0 1,5-2 30,-1-1 0,0 0 0,0 0 1,-1 0-1,1-1 0,-1 0 0,0 0 1,0-1-1,0 1 0,-1-1 0,6-9 0,9-12-233,-13 19 97,-1-1-1,0 1 1,8-17-1,-12 16-408,1 4-80,6 3 335,11 4-8,-1 0 1,0 1 0,21 5 0,15 4 274,-21-5-32,-24-5 34,0 1 0,0-2 0,13 2 0,-9-3 83,21 0 138,-34 0-239,1 0 0,-1 0 0,1 0 0,-1-1 0,1 1 0,-1 0-1,0-1 1,1 1 0,-1-1 0,0 1 0,1-1 0,-1 0 0,0 0 0,0 1 0,0-1-1,0 0 1,1 0 0,0-2 0,-2 2-21,0 1-1,0-1 0,0 0 1,0 1-1,0-1 1,0 0-1,0 1 1,0-1-1,0 1 1,0-1-1,0 0 0,-1 1 1,1-1-1,0 0 1,0 1-1,-1-1 1,1 1-1,0-1 0,-1 1 1,1-1-1,-1 1 1,1-1-1,0 1 1,-1-1-1,1 1 1,-1-1-1,1 1 0,-1 0 1,0-1-1,1 1 1,-1 0-1,-1-2-40,0 1-1,0 0 1,1 0-1,-1 0 1,0 1-1,0-1 1,0 0-1,-4 0 1,2 1-47,0 1 1,0-1 0,0 1-1,0 0 1,1 0-1,-1 1 1,0-1-1,1 1 1,-1 0 0,1 0-1,-1 0 1,1 0-1,0 0 1,0 1 0,0 0-1,-4 4 1,0 0 17,1 1 1,0 0 0,1 0-1,0 0 1,-7 17 0,11-24 40,1 0 1,-1 1-1,1-1 0,0 0 1,0 0-1,-1 1 0,1-1 1,0 0-1,0 1 0,0-1 1,0 0-1,1 1 0,-1-1 1,0 0-1,0 0 0,1 1 1,-1-1-1,1 0 0,0 2 1,1-1 12,-1 1 1,1-1-1,0 0 1,-1 0-1,1 0 1,0 0-1,0-1 1,0 1-1,4 2 1,-3-3 61,-1 1 0,1-1 1,-1 1-1,1-1 0,0 0 1,-1 0-1,1 0 0,0-1 1,0 1-1,0-1 0,0 1 1,-1-1-1,1 0 0,0 0 1,0 0-1,0 0 0,0-1 1,0 1-1,3-2 0,-3 0 12,0 1 0,0-1 0,0 0 0,0 0 0,-1 0 0,1 0 0,0-1 0,-1 1 0,0-1-1,0 1 1,0-1 0,0 0 0,0 0 0,0 0 0,-1 0 0,0 0 0,2-4 0,-1-2-22,0 0 0,-1 0 0,0 0 0,0-1 0,-1-9 0,2 2-754,0 15-214,-1 9 560,-2 10 136,1-13 168,-1 0 0,1 0 1,0 0-1,0-1 0,0 1 0,0 0 0,1 0 0,0 0 0,0-1 0,0 1 0,0 0 0,0 0 0,3 4 0,5 4 52,-4-6-13,-1 0 1,1 0 0,1 0 0,-1 0 0,1-1 0,7 6 0,-11-11 62,0 1 0,0 0 1,0 0-1,0-1 0,0 0 1,0 1-1,0-1 0,0 0 1,0 0-1,0 0 0,0 0 1,0 0-1,0 0 0,0-1 1,4 0-1,28-12 518,-24 8-480,0 0-1,0 0 0,-1-1 0,0-1 1,0 1-1,0-2 0,-1 1 0,0-1 0,0 0 1,7-12-1,-6 8-44,-5 7-55,1-1 0,-1 0-1,-1 0 1,1 0 0,-1 0-1,5-13 1,-6 9 35,0 6-141,-1-1 0,0 1 0,0-1 0,0 1-1,0-8 1,-1 11-76,4 8-581,0-2 745,0 0 0,-1 0 1,1 1-1,-1-1 0,-1 1 0,1-1 1,-1 1-1,3 12 0,-2-9 17,0 0 0,1 1 0,4 8 1,9 15-46,-10-20 35,14 25 0,-18-35 35,-1 1 1,1-1 0,0 1 0,0-1-1,1 0 1,-1 0 0,1 0-1,-1-1 1,1 1 0,7 2 0,-9-4 45,1 0 1,-1 0-1,1-1 1,0 1-1,0-1 1,-1 0 0,1 0-1,0 0 1,0 0-1,0 0 1,-1-1-1,1 1 1,0-1 0,-1 0-1,1 0 1,0 0-1,-1 0 1,1 0-1,-1 0 1,0-1 0,4-2-1,4-3 194,-1 0-1,0-1 1,12-14-1,-11 10-241,-1 0-1,11-21 1,-9 16-10,2-6-114,-1 0 0,17-48 0,-28 68 64,0 1-36,0-1-1,0 1 0,0 0 1,0 0-1,1 0 0,-1 0 1,3-2-1,2 26-747,-2 0 794,0-1 1,-1 0-1,0 37 0,-3-50 127,0 1-1,-1 0 1,0-1 0,0 1-1,-1 0 1,0-1-1,-1 0 1,0 1-1,0-1 1,-1 0 0,-8 14-1,11-21-39,0 0 0,0 0-1,0 0 1,0 1 0,-1-1 0,1 0 0,0 0-1,-1-1 1,1 1 0,0 0 0,-1 0-1,1-1 1,-1 1 0,1 0 0,-1-1-1,0 0 1,1 1 0,-1-1 0,1 0-1,-1 0 1,0 0 0,1 0 0,-1 0 0,1 0-1,-1 0 1,0-1 0,-2 0 0,-2-1 28,1 0-1,-1-1 1,1 0 0,-1 0 0,1 0 0,-6-5 0,1 1-42,6 5-100,-1-2 1,1 1-1,0 0 1,-4-5-1,8 8 43,-1 0 0,1-1 0,0 1 0,0 0 0,0 0 0,-1 0 0,1-1 0,0 1 0,0 0 0,0 0 0,0 0 0,0-1 0,0 1 0,0 0 0,0 0 0,0-1 0,-1 1 0,1 0 0,0 0 0,0-1 0,0 1 0,0 0 0,0 0 0,0-1 0,1 1 0,-1 0 0,0 0 0,0-1 0,0 1 0,0 0 0,0 0 0,0-1 1,8-1-406,12 4 112,-9 1 278,1-2 0,12 2-1,16 1 220,-19-1-406,0-1 0,33-2 0,-27 0-3691,-19 1 806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2:32.8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 59 5632,'-34'-52'2112,"37"52"-1664,-6-3-96,11 0-3648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2:34.9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96 433 1984,'0'-15'7504,"-4"22"-7135,1 0 0,-10 13 0,-5 8 124,2 9 43,-7 12 133,21-45-623,-1 0 0,1 0 0,0 0-1,0 1 1,0-1 0,1 1 0,0-1 0,0 1 0,0-1 0,0 1-1,1 0 1,0 0 0,0-1 0,0 8 0,0-12-14,0 1-1,1 0 1,-1-1-1,0 1 1,0 0 0,0-1-1,1 1 1,-1 0-1,0-1 1,1 1 0,-1 0-1,1-1 1,-1 1-1,0-1 1,1 1 0,-1-1-1,1 1 1,0-1-1,-1 1 1,1-1 0,-1 1-1,1-1 1,0 0-1,-1 1 1,2-1 0,-1 0 16,1 1 0,0-1 1,0 0-1,-1 0 0,1 0 0,0 0 1,0 0-1,-1 0 0,1-1 1,2 0-1,4-1 112,0-1 0,0-1 1,9-4-1,-17 7-143,10-5 72,-1-1 1,0-1 0,-1 0 0,0 0 0,0 0-1,-1-1 1,0 0 0,6-11 0,0 3-109,12-25 126,-20 34-1178,-8 23 334,3-8 567,-1-2 116,1-1 0,0 1 0,0 0-1,0 0 1,1 0 0,0-1 0,0 1 0,0 0 0,0-1 0,1 1 0,0 0 0,0-1-1,0 0 1,3 5 0,-4-7 98,0-1-1,0 1 1,1 0-1,-1-1 1,0 1-1,1-1 0,-1 1 1,0-1-1,1 0 1,0 0-1,-1 0 1,1 0-1,0 0 1,0 0-1,0 0 0,-1 0 1,1 0-1,0-1 1,0 1-1,0-1 1,0 0-1,0 0 1,0 1-1,0-1 1,0 0-1,0-1 0,0 1 1,0 0-1,0-1 1,0 1-1,0-1 1,0 1-1,2-2 1,3-1 126,0 1 1,-1-2 0,1 1-1,-1-1 1,0 0 0,0 0-1,0 0 1,-1-1 0,9-8-1,-13 11-163,1 0 1,0-1-1,-1 1 0,0 0 0,1 0 0,-1-1 0,0 1 0,0 0 0,0-1 0,-1 1 1,1-1-1,0 0 0,-1 1 0,0-1 0,1 1 0,-1-1 0,0 0 0,-1 1 0,1-1 0,0 0 1,-1 1-1,1-1 0,-1 1 0,0-1 0,0 1 0,0-1 0,0 1 0,0 0 0,-4-5 0,-13-11-325,8 9-78,10 8 188,9 1-437,77 7 10,-25-2 374,4-1 285,64 11 0,-95-4 56,-32-11 277,-1 12 234,0-11-593,-1 1-1,0-1 1,1 1-1,-1-1 0,0 0 1,0 1-1,0-1 0,0 1 1,0-1-1,0 1 0,-1 2 1,-3 3 15,-1 1 1,0 0-1,0-1 0,0 0 1,0 0-1,-1-1 0,-11 10 1,10-9 12,0 0 34,4-5-58,1-1-1,0 1 0,0 0 0,0 1 0,0-1 0,0 0 0,0 1 0,1-1 0,-1 1 0,1-1 0,-1 1 0,1 0 0,0 0 0,0-1 0,0 1 0,1 0 0,-1 0 0,0 5 0,1-7 6,0 0 1,1 0-1,-1 0 0,0-1 0,0 1 0,1 0 1,-1 0-1,0 0 0,1 0 0,-1 0 0,1 0 1,-1-1-1,1 1 0,0 0 0,-1 0 0,1-1 1,0 1-1,-1 0 0,1-1 0,0 1 0,0-1 1,0 1-1,-1-1 0,1 1 0,0-1 0,0 0 1,0 1-1,0-1 0,0 0 0,1 0 1,1 1 49,0 0 1,0-1 0,-1 0-1,1 0 1,0 0 0,0 0-1,0 0 1,-1-1 0,5 0-1,3-2 70,-1-1-1,0 0 1,0-1-1,0 0 1,-1 0-1,1-1 1,-1 0 0,11-11-1,3-6-48,26-35-1,-31 36-48,126-175 69,-56 73-15,-60 88-102,-1-2-1,27-55 0,-49 80-396,-3 12 407,-1 1-1,0 0 1,0 0-1,0 0 1,0 0-1,0 0 1,0-1-1,0 1 0,-1 0 1,1 0-1,0 0 1,0 0-1,0 0 1,0 0-1,0-1 1,0 1-1,0 0 1,0 0-1,0 0 1,0 0-1,0 0 1,0 0-1,0 0 1,-1 0-1,1-1 1,0 1-1,0 0 1,0 0-1,0 0 1,0 0-1,0 0 1,0 0-1,-1 0 0,1 0 1,0 0-1,0 0 1,0 0-1,0 0 1,0 0-1,-1 0 1,1 0-1,-1 0-23,-1 1 0,1 0 0,-1 0-1,1-1 1,-1 1 0,1 0 0,0 0 0,0 0-1,-1 1 1,1-1 0,0 0 0,-2 3 0,-13 20-149,1 0 0,1 1 0,-20 50 1,8-17 65,-96 211-113,119-262 214,0 0 1,1 1-1,0-1 1,0 1-1,0 0 1,1-1-1,0 10 1,1-15 32,0 0-1,0 0 1,0 0 0,0 0 0,0 0 0,1-1 0,-1 1-1,1 0 1,-1 0 0,1 0 0,0 0 0,0 0 0,0-1-1,0 1 1,0 0 0,0-1 0,0 1 0,1-1 0,-1 1-1,1-1 1,-1 1 0,1-1 0,-1 0 0,1 0 0,0 0 0,-1 0-1,1 0 1,0 0 0,0-1 0,0 1 0,0 0 0,-1-1-1,4 1 1,4-1 92,1 1 0,0-1 0,-1-1-1,1 0 1,0-1 0,17-4 0,-13 3-63,6-2 27,0-1 0,0 0 0,0-2 0,19-10 0,-27 12-36,0-1-1,0-1 1,-1 0 0,0-1 0,-1 0 0,0 0-1,11-14 1,0-5 62,-1 0 1,-2-1-1,-1-2 0,23-53 1,34-137 160,-72 216-264,-1 2-42,0-1 1,0 1-1,0 0 1,0 0-1,-1-1 0,1 1 1,-1-1-1,0 1 1,0 0-1,0-1 0,0 1 1,-1-1-1,1 1 0,-2-5 1,2 8 12,-1-1 0,1 1 1,0 0-1,-1-1 0,1 1 0,0 0 1,-1 0-1,1-1 0,0 1 1,-1 0-1,1 0 0,-1-1 0,1 1 1,-1 0-1,1 0 0,-1 0 1,1 0-1,0 0 0,-1 0 0,1 0 1,-1 0-1,1 0 0,-1 0 1,1 0-1,-1 0 0,1 0 0,-1 0 1,1 0-1,0 0 0,-1 1 1,1-1-1,-1 0 0,1 0 0,-1 0 1,1 1-1,-16 10-357,12-7 357,0 1 0,1 0-1,-1 0 1,1 0 0,0 0 0,0 0-1,-2 8 1,-12 42 37,16-48-8,-11 43 5,2 1 0,-4 90 0,13-115 54,2 0 0,1 1 1,1-2-1,1 1 0,1 0 1,12 33-1,-1-22-5890,-10-21 410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2:35.2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57 32 5568,'-39'-28'2048,"31"28"-1568,-2-3-160,23 3-2848,5 0 1632,5 11-1920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1:57.8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4 832,'4'-1'646,"27"-1"4048,-8 2-4856,-17 1 223,1 0-1,0 1 0,-1-1 0,1 1 0,-1 1 0,0-1 0,0 1 0,0 0 0,0 1 0,0-1 0,0 1 1,-1 0-1,0 1 0,0-1 0,0 1 0,0 0 0,-1 0 0,0 0 0,0 1 0,0 0 0,-1 0 0,0 0 0,0 0 1,0 0-1,-1 0 0,0 1 0,0-1 0,-1 1 0,2 13 0,-3 0 464,-1 1-1,-6 39 1,3-37-399,4-20-134,-1 1 0,1-1 0,-1 0 0,1 1 0,1-1 1,-1 1-1,0-1 0,2 5 0,-2-6 15,1 0 0,0-1 0,0 1 0,0 0 0,0-1 0,0 1 0,1-1 0,-1 1 0,0-1 0,1 1 0,-1-1 1,1 0-1,0 0 0,2 2 0,1-1 21,0 1-1,0-1 1,0 0 0,8 2 0,-8-3-15,0 0 0,0 1 1,-1 0-1,1 0 0,8 5 1,-13-7-13,1 0 1,-1 0-1,1 1 0,-1-1 1,1 0-1,-1 0 1,1 1-1,-1-1 0,0 0 1,1 1-1,-1-1 1,1 1-1,-1-1 1,0 0-1,1 1 0,-1-1 1,0 1-1,0-1 1,1 1-1,-1-1 0,0 1 1,0-1-1,0 1 1,1-1-1,-1 1 1,0-1-1,0 1 0,0-1 1,0 1-1,0 0 1,0-1-1,0 1 0,0-1 1,-1 1-1,1-1 1,0 1-1,0-1 1,0 1-1,0-1 0,-1 1 1,1-1-1,0 1 1,-1-1-1,1 1 0,0-1 1,-1 1-1,0-1 13,-29 36 349,29-35-346,0 1 0,0-1 0,0 0 0,-1 0 0,1 0 1,-1 0-1,1 0 0,-1 0 0,1 0 0,-1 0 0,1 0 0,-1-1 0,-2 1 0,-11 6-3499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2:59.6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0 724 2496,'50'-26'6293,"18"-4"-5134,-42 21-1028,-1-2-1,-1-1 1,0-1 0,34-25 0,-42 25-100,0 0-1,-2-2 0,0 0 0,-1 0 0,0-2 1,-1 1-1,-1-2 0,16-33 0,-25 47-23,12-26-34,14-45-1,-16 27 630,-9 31-523,1 0-1,6-17 1,-10 50-415,-9 47 365,-25 83 0,-8 40 25,41-178-43,0 1 1,0-1-1,2 17 1,-1-23 30,0 0 0,0 0 0,0 1 0,1-1 0,-1 0 0,1 0 0,0 0 0,-1 0 0,1 0 0,0 0 0,0 0 0,0 0 0,1 0 0,-1-1 0,0 1 0,1 0 0,-1-1 0,1 1 0,-1-1 0,3 2 0,-2-2-6,-1-1 1,1 1 0,0-1-1,0 0 1,-1 0 0,1 1-1,0-1 1,0-1 0,-1 1-1,1 0 1,0 0-1,0 0 1,0-1 0,-1 1-1,1-1 1,0 0 0,2-1-1,28-16 202,-29 16-234,16-11 115,0-2 0,28-29 1,-22 20-89,17-16 29,-1-3 0,-2-1-1,-2-2 1,53-87 0,-80 116-67,11-18 53,27-64 0,-41 83-112,-3 7 144,0 1-1,-1-1 1,4-16-1,-7 23-95,0 0-1,1 1 1,-1-1-1,0 0 1,0 1-1,0-1 1,0 0-1,0 1 1,0-1-1,-1 0 1,1 1-1,-1-1 1,1 0-1,-1 1 0,1-1 1,-1 1-1,0-1 1,0 1-1,0-1 1,0 1-1,0 0 1,0-1-1,0 1 1,0 0-1,-1 0 1,-1-2-1,2 3 7,0-1-1,1 1 1,-1 0-1,0 0 1,0-1-1,1 1 1,-1 0-1,0 0 1,0 0-1,1 0 1,-1 0-1,0 0 1,0 0-1,0 0 1,1 0-1,-1 1 1,0-1-1,1 0 1,-1 0-1,0 1 1,0-1-1,0 1 1,-17 11-124,14-8 122,-8 5 25,1 0 1,0 1-1,1 0 1,0 1-1,1 0 0,-16 24 1,-88 186 512,69-129-595,25-52 404,2 0-1,-21 70 1,38-110-306,0 1-1,0-1 1,-1 0 0,1 1 0,0-1 0,0 0 0,0 1 0,0-1 0,0 0 0,0 1 0,0-1 0,0 1 0,0-1 0,0 0 0,0 1 0,0-1 0,0 0 0,0 1 0,0-1 0,0 0 0,1 1 0,-1-1 0,0 0 0,0 1 0,0-1 0,0 0 0,1 1 0,-1-1 0,0 0 0,0 0 0,1 1 0,0-1-2,-1 0 0,1 0 0,0 0 0,-1 0-1,1 0 1,0 0 0,-1 0 0,1 0 0,0 0 0,-1-1 0,1 1 0,0 0 0,-1 0 0,2-1 0,20-14 87,-19 12-122,57-50-339,-50 45 220,-1 1 0,1 1 1,1 0-1,18-8 0,-13 10-84,-16 4 212,1 1 0,-1-1 1,0 0-1,1 0 1,-1 0-1,1 0 1,-1 1-1,1-1 1,-1 0-1,0 0 1,1 1-1,-1-1 1,0 0-1,1 0 1,-1 1-1,0-1 1,1 1-1,-1-1 1,0 0-1,0 1 1,1-1-1,-1 1 1,0-1-1,0 0 0,0 1 1,0-1-1,0 1 1,1-1-1,-1 1 1,2 14 251,0 0-1,-1 21 1,-1-33-248,0 0 1,1 0 0,-1 0-1,1 0 1,-1 0-1,1 0 1,0 0 0,0 0-1,1-1 1,-1 1-1,1 0 1,-1-1-1,1 1 1,0 0 0,0-1-1,0 0 1,0 0-1,0 1 1,3 1 0,3 2 77,0-1 1,1 0 0,0 0-1,14 5 1,-16-8-24,1 1 0,0-1 0,0-1 1,0 0-1,0 0 0,0 0 0,10-1 1,57-8 355,-64 7-379,-1-1 1,1-1-1,-1 0 0,0-1 1,0 1-1,0-2 1,0 0-1,-1 0 0,1 0 1,8-9-1,-15 11-12,0 0 1,0 0-1,-1-1 0,1 1 1,-1-1-1,0 0 0,0 0 0,-1 0 1,1 0-1,-1 0 0,1 0 0,0-9 1,-2 11-46,1 0 1,-1 0-1,0 0 1,0 0-1,0-1 1,0 1-1,0 0 1,0 0-1,-1 0 1,1 0 0,-1 0-1,1-1 1,-1 1-1,0 0 1,0 0-1,0 0 1,0 1-1,0-1 1,0 0-1,0 0 1,-1 0-1,1 1 1,-1-1-1,1 1 1,-1-1 0,0 1-1,0 0 1,-3-2-1,3 2-6,0 1 0,0-1 0,0 1 0,1 0 0,-1 0 1,0 0-1,0 0 0,0 1 0,0-1 0,0 0 0,1 1 0,-1-1 0,0 1 0,0-1 0,1 1 0,-1 0 0,0 0 0,1 0 0,-1 0 0,-2 2 1,-3 3-62,-1 0 0,-11 13 0,14-14 88,1 0 0,-1 1 0,1 0 1,1 0-1,-1 1 0,-4 10 0,7-15 17,0 1 0,0 0-1,0-1 1,1 1 0,-1 0 0,1 0-1,-1-1 1,1 1 0,0 0 0,0 0 0,0-1-1,1 1 1,-1 0 0,1 0 0,-1-1-1,1 1 1,0 0 0,0-1 0,0 1-1,2 2 1,1 1 38,0-1 0,0 1 0,0-1 0,1 0 0,-1 0 0,11 7 0,-12-10-11,-1-1 0,1 0 1,-1 0-1,1 0 0,0 0 1,0 0-1,-1 0 0,1-1 0,0 1 1,0-1-1,0 0 0,0 0 0,0 0 1,-1 0-1,1 0 0,0-1 1,0 1-1,3-2 0,6-2 28,-1-1 1,-1 0-1,1-1 0,0 0 1,-1-1-1,-1 0 0,14-13 1,-14 13-56,101-84 21,-100 82-76,-6 6-55,0 0 0,0-1 0,1 1 0,-1 1 0,9-5 0,-13 11 184,-1 0-1,0 1 0,0-1 0,0 0 0,-1 0 0,-2 5 0,-2 4 92,-1 1 13,0 0 1,2 1-1,-1-1 0,-2 17 0,8-18 37,0-13-221,0 0 0,0 0-1,0 0 1,0 1 0,0-1 0,0 0 0,0 0-1,0 0 1,0 0 0,1 1 0,-1-1 0,0 0-1,0 0 1,0 0 0,0 0 0,0 0-1,1 0 1,-1 1 0,0-1 0,0 0 0,0 0-1,0 0 1,1 0 0,-1 0 0,0 0 0,0 0-1,0 0 1,1 0 0,-1 0 0,0 0-1,0 0 1,3 0 50,-1-1-1,0 0 0,0 0 1,0 0-1,0 0 0,0 0 1,3-2-1,-1 0-43,147-86-277,-149 88 226,1-1-1,-1 1 1,1 0 0,-1 0 0,1 0 0,0 0-1,-1 1 1,1-1 0,0 1 0,-1 0 0,1-1-1,4 1 1,-6 1 41,0-1-1,0 0 0,0 1 0,0-1 1,0 1-1,0-1 0,0 1 1,0 0-1,0-1 0,0 1 1,0 0-1,0 0 0,-1 0 0,1-1 1,0 1-1,-1 0 0,1 0 1,-1 0-1,1 0 0,-1 0 1,1 0-1,-1 0 0,0 0 0,1 0 1,-1 0-1,0 0 0,0 1 1,0-1-1,0 0 0,0 0 0,0 0 1,0 0-1,0 1 0,-2 16 2,0 0 0,-1 0 0,0-1 0,-8 20 0,5-15 1,-55 165 74,49-158 11,-2 0-1,0-2 0,-2 0 1,-28 37-1,36-55-110,-8 12 177,0-1 0,-33 28 0,45-44-94,-1 0 0,-1 0 0,1 0 0,-1 0 0,1-1 0,-1 0 0,0-1 0,0 1 0,0-1 0,0 0 0,-1 0 0,1-1 0,-1 0 0,1 0 0,-13 0 0,17-1-87,0 0 0,-1-1 0,1 1 0,0 0 0,0-1 1,0 1-1,0-1 0,0 0 0,0 0 0,0 0 0,0 0 1,0 0-1,0 0 0,0 0 0,0-1 0,1 1 0,-1 0 1,1-1-1,-1 0 0,1 1 0,-1-1 0,1 0 0,0 0 1,0 0-1,0 0 0,0 0 0,0 0 0,-1-4 0,1 2-46,1-1-1,-1 0 1,1 0-1,0 0 0,0 0 1,1 0-1,0 1 0,-1-1 1,1 0-1,1 0 1,-1 1-1,4-8 0,1 1 29,0 1 0,0-1-1,1 2 1,1-1 0,-1 1-1,14-12 1,-3 4-351,1 1 0,23-15-1,-6 8-2530,2 3-1,53-23 1,-63 34 730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3:00.0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40 5152,'18'0'2336,"49"-5"-2048,-37 2 1632,1 3-1120,18-8 96,8-1-544,17 3-32,9 1-192,1 2-1408,-6 6 704,-17 5-5152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3:02.5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1 310 2720,'4'-2'3869,"10"-3"-2584,-3 1-690,-1-2-175,-1 0 0,1 0 0,12-11 0,7-6-175,10-3-92,-8 5 96,39-32 0,-16 13-356,-48 63 333,-1-6-62,9 47 492,-12-55-588,1 0 0,1 0 0,0 0 0,0-1 0,0 1 0,10 11 0,-1 1 112,-11-16-117,1-1 1,0 0-1,0 0 1,0-1-1,1 1 1,-1-1-1,1 1 1,0-1 0,5 3-1,-7-4-22,1-1-1,-1 0 1,0 0-1,1 0 1,-1 0-1,0 0 1,1-1-1,-1 1 1,1-1-1,-1 1 0,1-1 1,0 0-1,-1 0 1,1 0-1,-1 0 1,1-1-1,-1 1 1,1-1-1,4-1 1,3-3 66,-1-1-1,0 1 1,0-2 0,-1 1-1,0-1 1,0 0 0,0-1-1,-1 0 1,0 0 0,-1-1-1,10-16 1,-14 23-95,-1-1 0,0 0 0,0 0 0,0 0 0,-1 0 0,1 0 0,-1 0 0,1 0 0,-1 0 0,0 0 0,0 0 0,0 0 0,-1 0 0,1 0 0,-1 0 0,0 0 0,0 0 0,0 0 0,0 0 0,-2-4 0,2 5-24,-1 0 0,1 1 0,0-1 0,0 0 0,-1 1 0,1-1 0,-1 1 0,0 0 0,1-1-1,-1 1 1,0 0 0,0 0 0,0 0 0,0 0 0,1 0 0,-1 1 0,-1-1 0,1 0-1,0 1 1,0 0 0,0-1 0,0 1 0,0 0 0,0 0 0,0 0 0,0 0 0,-1 1 0,1-1-1,0 0 1,-3 2 0,1 0-7,1-1 0,0 1 0,0 0 0,0 0 0,0 0 0,0 0 0,0 1 1,0-1-1,1 1 0,-1 0 0,-2 4 0,1-2 89,1 0-1,-1 1 1,1-1 0,1 0 0,-1 1 0,-2 8 0,4-9-41,0 0 0,1 0 1,-1 0-1,1 0 0,0 0 1,0 0-1,1 0 0,-1 0 1,1 0-1,0 0 0,1 0 1,1 6-1,0-4 15,0 0 1,1-1-1,-1 1 0,1-1 1,1 0-1,-1 0 0,10 9 1,-10-12-16,0 1 0,0-2-1,0 1 1,0 0 0,1-1 0,-1 0 0,1 0 0,0 0 0,-1-1 0,1 1 0,0-1 0,0 0 0,0-1 0,0 1 0,0-1 0,0 0 0,8-1 0,9-2 132,-1 0 0,36-11 0,-46 11-131,67-20 95,-1-4-1,73-35 0,-132 52-111,-1 0 0,23-18 0,-5 2 124,-34 25-78,-6 2-22,1 1-39,0-1 0,0 1-1,0 0 1,1 0-1,-1 1 1,1-1-1,-7 6 1,-6 5-64,-12 7-75,-44 39 0,59-46 134,0 1 1,1 0-1,1 0 1,-19 30-1,27-38 1,1 0-1,-1 0 1,1 0-1,0 0 0,-2 12 1,4-17 21,0 1 0,0 0 0,0 0 0,0-1 0,0 1 0,0 0 0,0-1 1,1 1-1,-1 0 0,1-1 0,-1 1 0,2 1 0,-2-2 1,1 0 0,-1 0-1,1-1 1,0 1 0,-1 0-1,1-1 1,0 1 0,0 0-1,-1-1 1,1 1 0,0-1-1,0 1 1,0-1 0,0 0 0,0 1-1,-1-1 1,1 0 0,0 0-1,0 0 1,0 0 0,0 1-1,0-1 1,1-1 0,3 1 18,-1 0 0,1-1 0,-1 0 0,0 0 0,1 0 0,-1-1 0,0 0 0,0 1 0,0-1 0,0-1 0,0 1 1,-1 0-1,1-1 0,5-6 0,4-3-126,-1-1 1,14-20-1,-17 22-22,15-19-523,30-30 0,-53 60 477,-1 2 48,1 8 91,0 1 0,2 0 1,-1-1-1,1 1 0,1-1 0,0 0 1,0 0-1,9 14 0,-12-22 45,1 0 0,-1 1 0,1-1 0,-1 0-1,1 0 1,0 0 0,0 0 0,0 0 0,0 0 0,0-1 0,0 1-1,0-1 1,1 1 0,-1-1 0,0 0 0,1 0 0,-1 0 0,1 0-1,0 0 1,-1-1 0,1 1 0,-1-1 0,1 0 0,0 0-1,0 0 1,-1 0 0,4 0 0,7-2 62,-1-1-1,0 0 1,0-1-1,19-8 1,-4 2-179,46-15 52,98-36 66,-163 57 46,-13 4 89,-16 4 195,12-1-385,0 0 0,0 1 0,0 0-1,0 1 1,1 0 0,0 0-1,0 0 1,0 1 0,1 1-1,-1-1 1,1 1 0,-11 15 0,13-15 16,0 0 0,0 1 1,1-1-1,0 1 1,0 0-1,1 0 1,0 0-1,0 0 0,1 1 1,0-1-1,1 1 1,0-1-1,0 1 1,1 14-1,0-19 30,1 0 1,-1 0-1,1 0 0,0 0 1,0 0-1,1 0 0,-1 0 0,1 0 1,0-1-1,0 1 0,0-1 1,0 1-1,1-1 0,0 0 0,-1 0 1,1 0-1,0 0 0,0 0 1,1-1-1,-1 1 0,0-1 0,1 0 1,0 0-1,-1 0 0,1-1 0,6 2 1,-3-1 18,0 0 0,0-1 1,1 0-1,-1 0 0,0-1 0,1 0 1,-1 0-1,0-1 0,0 0 0,1 0 1,-1-1-1,0 0 0,13-5 0,-7 1 20,-2-1 0,1 0-1,-1 0 1,20-19 0,35-40 2,-16 1-57,-6 9-80,174-228 21,-156 202-447,-94 151 79,-14 8 1192,25-45-471,2 1 1,-20 44-1,22-34-143,1 1 0,-13 63 0,25-95-149,1 2 66,3-13-23,3-6 0,9-19-252,1 0-1,18-24 1,-25 40 149,-1 1 0,2 0 0,-1 0 1,1 1-1,0 0 0,0 0 0,0 1 0,1-1 0,0 2 1,11-6-1,-17 9 48,0 0 0,0 0 0,1 1 1,-1-1-1,0 1 0,1-1 0,-1 1 0,0 0 1,1 0-1,-1 0 0,0 0 0,0 1 0,1-1 1,-1 0-1,0 1 0,1 0 0,-1-1 0,0 1 1,0 0-1,0 0 0,0 0 0,0 1 0,0-1 1,0 0-1,0 1 0,0-1 0,1 3 0,4 4 19,0 1 0,-1-1 0,0 1-1,8 17 1,-6-11-24,-6-11-9,13 23 408,28 38 0,-38-59-592,0 0 1,0 0-1,1 0 0,-1 0 0,1-1 1,1 0-1,-1 0 0,1-1 0,0 0 1,0 0-1,9 3 0,-14-6-76,4 1-762,0 0 0,0 0 1,1 0-1,-1-1 0,0 0 0,11 0 0,-14-2 206,1 1 0,0-1 1,-1 0-1,1-1 0,4-1 0,-8 3 834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3:04.3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1 968 2080,'22'21'3360,"-20"-20"-3096,0 0 1,1 0 0,-1 0-1,0 0 1,1 0 0,-1 0-1,1-1 1,-1 1-1,1-1 1,-1 1 0,1-1-1,0 0 1,3 0-1,1-1 218,0 1 0,0-1 0,13-4 0,-11 2-259,0-1 0,-1 0 0,0 0 0,1-1 0,-2 0 0,1-1 0,11-9 0,0-4 181,25-30 0,71-116 454,-42 54-847,-59 91 46,19-25 192,48-90 0,-52 81-63,-28 54-191,-1 0 0,0 0-1,0 0 1,0 0 0,0 0-1,0 0 1,0 0 0,0 0-1,0 0 1,0 0 0,0 0-1,0 0 1,0 0 0,0 0-1,0 0 1,0 0 0,0 0 0,0 0-1,0 0 1,0 0 0,1 0-1,-1 0 1,0 0 0,0 0-1,0 0 1,0 0 0,0 0-1,0 0 1,0 0 0,0 0-1,0 0 1,0 0 0,0 0-1,0 0 1,0 0 0,0 0-1,0 0 1,0 0 0,0 0 0,0 0-1,1 0 1,-1 0 0,0 0-1,0 0 1,0 0 0,0 0-1,0 0 1,0 0 0,0 0-1,0 0 1,0 0 0,0-1-1,0 1 1,0 0 0,-1 9-213,-5 13-18,-8 22 40,10-29 150,-9 23 0,2-8 100,1 1 0,1-1 0,-4 34 0,4-21-46,7-30 79,0-1 1,1 0 0,0 0-1,0 1 1,2-1 0,-1 0-1,2 1 1,2 12 0,-4-24-68,0-1-1,0 1 1,1 0 0,-1-1 0,0 1 0,0 0-1,0-1 1,1 1 0,-1-1 0,0 1-1,1-1 1,-1 1 0,0 0 0,1-1 0,-1 1-1,1-1 1,-1 1 0,1-1 0,-1 0-1,1 1 1,0 0 0,0-1-1,0 0 0,-1 0 0,1 0-1,-1 0 1,1 0 0,0 0 0,-1 0 0,1 0 0,-1-1 0,1 1 0,0 0-1,-1 0 1,1 0 0,-1-1 0,1 1 0,-1 0 0,1-1 0,-1 1-1,1-1 1,2-2 36,1 0 0,-1 0 0,-1 0 0,1-1-1,3-5 1,5-8 17,11-20 124,50-63 0,-39 65-177,69-55-1,-77 68 3,-2 0 0,0-2 0,-2-1 0,0 0 0,-2-1 0,-1-2-1,-1 0 1,-1 0 0,-2-1 0,21-60 0,-34 86-26,19-65 141,-18 59-137,0 0-1,-1 0 1,0 0-1,-1 0 1,-1-16-1,1 25-8,0-1 0,0 0-1,0 0 1,0 1 0,0-1-1,-1 0 1,1 0 0,0 1-1,0-1 1,-1 0 0,1 1-1,0-1 1,-1 0 0,1 1-1,-2-2 1,2 2 2,0 0-1,0 0 1,-1 0 0,1 0 0,0-1-1,-1 1 1,1 0 0,0 0-1,-1 0 1,1 0 0,0 0 0,-1 0-1,1 0 1,0 0 0,-1 0 0,1 0-1,0 0 1,-1 0 0,1 0-1,0 0 1,-1 0 0,1 1 0,0-1-1,-1 0 1,-1 1-20,0 1 0,1-1 1,-1 0-1,0 1 0,1-1 0,-1 1 0,1 0 0,-1-1 1,-1 4-1,-13 25 159,-22 49 1,5-6 53,-63 79 362,26-44-215,55-82-221,1 0-1,-13 37 0,-14 66-38,16-43 22,18-63-15,-3 26 0,4-19-13,0-7-47,5-19 40,-1 1 0,1 0 0,0 0 0,0 0 0,0 8 0,1-12-43,0 0 6,0-1-1,0 1 0,0-1 1,0 1-1,0 0 0,0-1 1,0 1-1,0-1 0,0 1 1,0 0-1,0-1 0,-1 1 1,1-1-1,0 1 0,0 0 0,-1-1 1,1 1-1,0-1 0,-1 1 1,-1 0 388,3-5-228,21-65-454,-14 42 200,0 0 0,2 1 0,21-37 0,-21 44 20,2 2-1,17-22 1,-23 32-26,0 1 0,1-1 0,0 2 0,0-1 0,0 1 0,0 0 0,1 0 0,9-4 0,-16 9 76,0-1 0,0 1-1,0 0 1,0-1 0,0 1 0,0 0-1,0 0 1,0 0 0,0 0 0,0-1-1,0 2 1,0-1 0,0 0 0,0 0-1,0 0 1,0 0 0,0 1 0,0-1 0,0 0-1,0 1 1,0-1 0,2 2 0,-1-1-4,-1 1 0,1-1 0,-1 1 0,1 0 1,-1-1-1,1 1 0,-1 0 0,0 0 1,0 0-1,1 3 0,2 5-31,-1 0-1,0 0 0,2 16 1,-4-24 30,4 32 113,-2-11-56,2 0-1,12 42 0,-14-58-36,-1-1 1,1 0-1,0 0 0,1 0 1,-1-1-1,1 1 0,0-1 0,1 0 1,-1 0-1,1 0 0,0 0 1,0-1-1,0 0 0,10 6 0,-12-9-1,-1 0 0,0 0-1,1 0 1,-1 0-1,1 0 1,-1 0 0,1-1-1,0 1 1,-1-1-1,1 0 1,0 0-1,-1 0 1,1 0 0,0 0-1,-1 0 1,4-2-1,-2 1 3,-1 0 0,1-1 0,-1 0 0,1 1 0,-1-1 0,0-1 0,0 1 0,0 0 0,0-1 0,3-3 0,2-4 32,0-1-1,0 0 1,-1 0-1,-1-1 1,7-16-1,-1 0 41,-2 1-1,0-1 0,-3-1 1,6-33-1,-11 53-106,-1-1 1,0 1-1,-1-1 0,0 0 0,0 1 1,-1-1-1,-1 0 0,-2-10 0,4 19 0,0 1-1,0-1 1,-1 0-1,1 1 1,0-1-1,0 1 1,-1-1 0,1 0-1,-1 1 1,1-1-1,0 1 1,-1-1-1,1 1 1,-1-1-1,1 1 1,-1-1-1,1 1 1,-1 0-1,0-1 1,1 1-1,-1 0 1,1-1-1,-1 1 1,-1 0-1,2 0 4,-1 0-1,0 0 1,0 0-1,1 0 1,-1 1-1,0-1 0,1 0 1,-1 1-1,0-1 1,1 0-1,-1 1 1,1-1-1,-1 1 1,1-1-1,-1 1 0,1-1 1,-1 1-1,0 0 1,-1 3-24,-1 0 0,1 0 0,0-1 0,0 1 0,0 1-1,0 3 1,-2 8 49,2 0 0,0 0 0,0 1 0,2-1 0,0 0 0,1 0 0,4 24 0,-3-29 48,0 0 1,1 0 0,0 0 0,1 0 0,1-1 0,-1 0 0,1 0-1,1 0 1,0 0 0,0-1 0,13 14 0,-15-19-103,0-1 1,1 0-1,-1 0 0,0 0 1,1-1-1,0 1 1,0-1-1,0 0 0,0 0 1,0-1-1,0 0 1,0 0-1,0 0 0,0 0 1,1-1-1,-1 0 1,0 0-1,8-1 0,2-1-1380,-1 0-1,0-2 1,0 0-1,0 0 1,21-10-1,-10-1-1313,-6-4-1152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3:04.7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 35 4992,'-18'-11'1824,"13"11"-1408,0 5-128,15-2 480,8 0-480,8 5 1600,13-3-1088,14-2 448,12-3-736,1 0-96,12-8-256,15-3 256,12-1-224,5 4-3840,-9-3 1984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3:10.1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3 666 1472,'-3'8'429,"3"-9"-365,1 1 0,-1 0 0,0-1 1,0 1-1,1 0 0,-1 0 0,0-1 0,0 1 0,1 0 0,-1 0 0,0 0 1,1-1-1,-1 1 0,0 0 0,1 0 0,-1 0 0,1 0 0,-1 0 1,0-1-1,1 1 0,0 0 0,29 12 4266,-26-13-4169,0 1 0,0-1 0,0 0 0,0 0 0,-1 0 0,1 0 0,0-1 0,-1 0 0,1 1 0,-1-1 0,1 0 0,-1-1 0,0 1 0,0-1-1,0 1 1,0-1 0,-1 0 0,3-3 0,4-6-4,0 0 0,-1-1 0,9-19 0,27-76 205,-24 65-234,-3 9-141,16-48 0,-22 56 54,-9 21 50,1-1 0,-1 1-1,0 0 1,0-1 0,-1 1 0,0-1 0,1-8 0,-4 6-156,-4 10-127,5-1 172,0-1-1,0 1 0,0 0 0,0 0 0,1 1 0,-1-1 1,0 0-1,0 0 0,1 0 0,-2 2 0,-5 28 35,0 0 0,2 0 0,2 1 0,-1 42 0,4-64 20,1 0 0,0 1 0,0-1 0,1 0 0,0 0 0,1 0 1,0 0-1,6 12 0,-7-17 24,1 0 1,0 0-1,0-1 1,0 1-1,1-1 1,0 1-1,-1-1 1,2 0-1,-1-1 1,0 1-1,1-1 1,-1 0-1,1 0 0,0 0 1,0 0-1,9 2 1,-7-3 8,0 0 0,1-1 1,-1 0-1,0 0 0,1-1 0,-1 0 0,0 0 1,1-1-1,-1 0 0,0 0 0,0-1 1,1 1-1,-1-2 0,0 1 0,-1-1 0,1 0 1,0 0-1,-1-1 0,0 0 0,9-7 0,-3 1 12,0 0 0,0-1 0,-1 0 0,-1-1 0,0-1 1,0 0-1,-1 0 0,11-22 0,2-14-215,30-104 0,-50 144-741,-4 19 383,-1 18 222,1 40-1,-1 3 285,1-38 43,-2 0 1,-2 0-1,0 0 0,-16 44 1,19-69 113,-1-1 1,1 1-1,-1 0 0,-1-1 1,1 0-1,-11 12 0,13-17-126,1 0-1,-1-1 1,0 1-1,1-1 1,-1 0-1,0 0 0,0 1 1,0-1-1,0 0 1,0-1-1,0 1 1,0 0-1,0 0 1,0-1-1,0 1 1,0-1-1,-1 0 0,1 0 1,0 0-1,0 0 1,0 0-1,0 0 1,-1 0-1,1-1 1,0 1-1,0-1 1,0 0-1,0 1 0,0-1 1,0 0-1,-2-2 1,-11-9-180,14 12 109,1-1 0,0 1 1,-1-1-1,1 1 0,0-1 0,0 0 1,-1 1-1,1-1 0,0 1 0,0-1 1,0 1-1,0-1 0,0 1 0,0-1 1,0 0-1,0 1 0,0-1 0,0 1 1,0-2-1,1 1 5,0 0 0,-1-1 0,1 1 0,0 0 0,0 0 0,1 0 0,-1 0 0,0 0 1,0 0-1,0 0 0,1 0 0,-1 0 0,0 1 0,1-1 0,-1 1 0,1-1 0,-1 1 0,1-1 0,-1 1 0,2-1 1,26-6-138,47-20 0,-62 20 160,8-2 0,-1-1 0,35-22 0,10-11-315,-66 54 246,-10 22-119,-1 7-83,9-32 305,1 0-1,1-1 1,-1 1 0,2 14 0,-1-20-3,1 0 0,-1-1 0,0 1 0,1 0 0,-1-1 1,1 1-1,-1 0 0,1-1 0,0 1 0,0-1 0,0 1 0,0-1 1,0 0-1,0 1 0,0-1 0,0 0 0,0 0 0,1 1 0,-1-1 1,0 0-1,1 0 0,-1-1 0,1 1 0,-1 0 0,1 0 0,0-1 1,-1 1-1,4 0 0,-3-1 4,0 0 0,0 0 1,0 0-1,1-1 0,-1 1 0,0 0 1,0-1-1,0 0 0,0 1 0,0-1 1,0 0-1,0 0 0,0 0 1,2-2-1,27-20 288,-25 18-215,-4 3-74,1-1 1,-1 1-1,0 0 1,0-1 0,0 0-1,0 1 1,0-1-1,0 0 1,-1 0-1,1 0 1,-1 0-1,0 0 1,0 0-1,0-1 1,-1 1 0,1 0-1,-1 0 1,1-1-1,-1 1 1,0 0-1,0-1 1,-2-5-1,1 2-42,-1 0 0,0 0 0,0 0 0,-1 1 0,0-1 0,0 1 0,-1 0 0,1 0 0,-8-9 0,10 14-21,1 0-1,-1 1 1,0-1-1,0 0 0,1 0 1,-1 1-1,0-1 0,0 1 1,0-1-1,0 0 1,0 1-1,0 0 0,0-1 1,0 1-1,0-1 0,0 1 1,0 0-1,0 0 1,0 0-1,0 0 0,0 0 1,0 0-1,0 0 0,0 0 1,0 0-1,0 0 1,0 0-1,0 1 0,0-1 1,0 0-1,0 1 0,0-1 1,0 1-1,0-1 0,-1 2 1,1-1 8,1 0-1,0 0 1,0 1 0,-1-1-1,1 0 1,0 0 0,0 0-1,0 1 1,0-1 0,1 0-1,-1 0 1,0 0 0,1 1-1,-1 0 1,2-1 17,-1 0 0,1 0 0,-1 0 0,1 0 0,0 0 1,-1 0-1,1-1 0,0 1 0,0 0 0,-1-1 0,1 0 0,0 1 0,0-1 0,0 0 0,-1 0 1,1 0-1,0 0 0,0 0 0,3-1 0,5 0 44,-1-1 0,13-5 1,-9 3 35,0-2 0,0 0 1,0 0-1,-1-1 1,19-15-1,54-50 143,-60 49-208,150-149 548,-166 161-539,1 0-1,-1-1 1,-1-1-1,0 0 0,-1 0 1,0 0-1,-1-1 1,-1 0-1,0 0 0,5-25 1,-10 37-38,0 0 1,0 0-1,0-1 1,0 1-1,-1 0 1,1 0 0,-1-4-1,-1-7-450,1 13 447,1 0-1,0 0 1,0 0 0,0-1-1,0 1 1,0 0 0,0 0-1,-1 0 1,1 0 0,0 0-1,0 0 1,0 0 0,0 0-1,-1 0 1,1 0 0,0 0-1,0 0 1,0 0 0,0 0-1,0 0 1,-1 0 0,1 0-1,0 0 1,0 0 0,0 0-1,0 0 1,0 0 0,-1 1-1,1-1 1,0 0 0,0 0-1,0 0 1,0 0 0,0 0-1,0 0 1,-1 0 0,1 1-1,-3 3-24,-1 0-1,1 1 1,0 0 0,1-1-1,-1 1 1,1 0 0,0 0-1,0 0 1,-1 8-1,-4 8 37,-10 20-39,6-14 61,1 0 1,-8 35 0,15-47 14,-9 41 88,-7 75-1,18-112-13,0 1 0,2-1 1,0 0-1,1 0 0,1 0 1,1 0-1,11 36 1,-14-53-79,0 0 0,0 0 0,0 0 1,0 0-1,0 0 0,0 0 0,0-1 1,1 1-1,-1 0 0,0-1 1,1 1-1,0-1 0,-1 1 0,1-1 1,0 0-1,0 1 0,0-1 1,3 1-1,-3-1-2,0-1 0,0 0 0,0 1 0,0-1 0,0 0 1,-1-1-1,1 1 0,0 0 0,0 0 0,0-1 0,0 1 0,-1-1 0,1 1 0,0-1 1,0 0-1,-1 0 0,1 0 0,-1 0 0,1 0 0,0 0 0,-1 0 0,2-2 0,3-4 32,1 1-1,-1-1 0,-1 0 0,1-1 0,-1 1 1,-1-1-1,1 0 0,-1-1 0,3-10 0,-1 3-18,-1-1-1,-1-1 1,3-32-1,-10 8-929,3 41 699,1 2 89,1-1 95,-1 0 0,0 1 1,0-1-1,0 0 0,1 1 1,-1-1-1,0 1 0,0 0 1,0-1-1,1 2 0,5 2 0,0-2-7,0 0-1,1-1 1,-1 0 0,1-1 0,-1 1-1,0-1 1,1-1 0,-1 1 0,9-3-1,-1 1 11,263-40 468,-163 14-63,-123 31-380,0 0 1,0 1-1,0 0 0,0 0 1,1 1-1,-11 7 0,-1 1 0,-22 16 44,2 1 0,-62 62-1,90-81 71,-15 21-1,23-28-94,1 1 0,-1-1-1,1 1 1,-1-1 0,1 1-1,1 0 1,-1 0 0,-1 7-1,3-11-18,-1 0 0,1 0 0,0 1 0,0-1 0,0 0 0,0 0 0,0 0 1,0 0-1,0 0 0,0 0 0,1 0 0,-1 0 0,0 0 0,0 0 0,1 0 0,-1 0 0,1 0 0,-1 0 0,1 0 0,0 0 0,-1 0 0,1 0 0,0 0 0,-1-1 0,1 1 0,0 0 0,0-1 0,0 1 0,0 0 0,0-1 0,0 1 0,-1-1 0,1 1 0,0-1 0,1 0 0,-1 1 0,0-1 0,0 0 0,0 0 0,0 0 0,0 0 0,0 0 0,0 0 0,0 0 0,2 0 0,5-1 59,1 0 0,-1-1 0,0 0 1,13-4-1,-9 1-59,0-1 1,0 0 0,0-1-1,-1 0 1,0 0-1,0-1 1,18-19 0,-5 2-2,38-52 1,-47 57-59,3-4 24,-1-1 1,-1 0-1,16-32 1,-28 48-64,-5 15-73,-2 13 43,2 33 93,1 45-2,1-79 115,1 0 0,1 0 0,5 22 0,-7-37-57,0 0 0,0 1 0,0-1 0,1 0 0,-1 0 0,1 0 0,0 0 0,-1 0 0,1 0 0,0-1 0,1 1 0,4 4 0,-6-6-23,1-1 0,-1 1 0,0 0 0,1-1-1,-1 0 1,0 1 0,1-1 0,-1 0-1,1 1 1,-1-1 0,1 0 0,-1 0-1,1 0 1,-1 0 0,1-1 0,-1 1 0,1 0-1,-1-1 1,0 1 0,1-1 0,-1 1-1,0-1 1,1 0 0,-1 1 0,0-1 0,0 0-1,1 0 1,-1 0 0,0 0 0,2-2-1,15-15 8,0-1-1,-1-1 1,22-32-1,-19 23-31,25-25 0,-29 36 0,0 1 0,1 1 1,1 0-1,29-19 0,-46 34 3,1 1-1,-1-1 1,0 0 0,1 0-1,-1 0 1,1 1 0,-1-1-1,1 1 1,-1-1 0,1 1-1,-1 0 1,1-1 0,0 1-1,-1 0 1,1 0-1,-1 0 1,1 0 0,0 1-1,-1-1 1,1 0 0,-1 1-1,1-1 1,-1 1 0,1-1-1,-1 1 1,1 0 0,-1-1-1,0 1 1,1 0 0,-1 0-1,0 0 1,2 1-1,0 3-17,1 0-1,-1 1 1,0-1-1,0 1 0,-1-1 1,4 12-1,1 1 39,-1-5 130,0 1-1,1-1 1,1-1-1,0 1 1,0-1-1,2-1 1,-1 0-1,20 17 1,-23-23-143,0 0 0,0 0 0,1-1 0,0 0 1,0 0-1,0-1 0,0 0 0,1 0 1,-1-1-1,1 0 0,-1 0 0,1-1 0,0 0 1,0 0-1,0-1 0,-1 0 0,16-1 0,1-3-3571,26-8 0,-49 11 3165,1 1 1,0-1-1,-1 1 1,1-1-1,0 0 1,-1 0-1,1 0 1,-1 0-1,1 0 1,-1-1-1,0 1 1,1 0-1,-1-1 1,0 1-1,0 0 1,0-1-1,0 0 1,0 1-1,0-1 1,0 1-1,0-3 1,1-22-2281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3:10.5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75 67 5216,'-39'-44'2368,"13"28"-2048,16 10-2080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3:13.0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128 584 3488,'-2'-7'610,"-2"-3"2614,4 10-3149,0 0-1,-1 0 0,1-1 0,-1 1 0,1 0 0,0 0 0,-1 0 1,1 0-1,0 0 0,-1 0 0,1 0 0,-1 0 0,1 0 0,0 0 0,-1 0 1,1 0-1,-1 0 0,1 0 0,0 1 0,-1-1 0,1 0 0,0 0 0,-1 0 1,1 0-1,0 1 0,-1-1 0,1 0 0,0 0 0,-1 1 0,-4 3 66,0 1 0,1 0-1,-1 0 1,1 1 0,0-1-1,1 1 1,-1 0 0,1-1-1,-4 10 1,-3 5 106,7-14-145,-33 65 716,32-63-739,1 1 1,1-1-1,0 1 1,0 0-1,0 0 0,0 16 1,2-23-35,0 0 0,0-1 1,0 1-1,0-1 1,0 1-1,0 0 0,1-1 1,-1 1-1,0-1 1,1 1-1,-1-1 0,1 1 1,0-1-1,-1 1 1,1-1-1,0 0 0,0 1 1,0-1-1,0 0 1,0 0-1,0 1 0,0-1 1,0 0-1,1 0 1,-1 0-1,0 0 1,1-1-1,-1 1 0,1 0 1,-1-1-1,1 1 1,-1-1-1,1 1 0,-1-1 1,1 1-1,2-1 1,2 0 33,-1 0 0,0-1 0,0 1 0,1-1 0,-1 0 0,0-1 0,0 1 0,0-1 0,0 0 0,4-3 0,2-1-39,-1 0 0,0-1 0,0 0 0,17-17 0,29-40 169,-31 35-94,-21 25-136,-1-1 0,0 1 0,0-1-1,0 0 1,3-7 0,-9 20-155,0 0 0,1 0 0,0 0 0,0 1 0,1-1 1,0 1-1,0-1 0,2 18 0,-1-23 212,0 1-1,1-1 1,-1 1-1,1-1 1,0 0-1,0 1 1,0-1 0,1 0-1,-1 0 1,1 0-1,0 0 1,0 0-1,0 0 1,0 0-1,0-1 1,0 1 0,1-1-1,-1 1 1,1-1-1,0 0 1,0 0-1,0 0 1,0-1 0,0 1-1,0-1 1,0 1-1,5 0 1,-4-1 16,0-1 1,0 1-1,-1-1 1,1 0-1,0-1 1,-1 1 0,1-1-1,0 1 1,0-1-1,-1 0 1,1 0-1,-1-1 1,6-2-1,-2 1 67,-1-1 0,1 0 0,-1 0 0,0-1 0,9-8 0,-10 7-110,0-1-1,0 1 1,-1-1 0,0 0-1,0 0 1,-1-1 0,0 1-1,0-1 1,-1 0-1,0 0 1,0 1 0,-1-1-1,1-14 1,-3 16-17,1 0 0,-1 0 0,0 0 1,-1 0-1,0 0 0,0 0 0,-5-11 0,6 14-69,0 2 62,1 1 1,0 0-1,0-1 1,0 1-1,-1 0 1,1-1 0,0 1-1,0-1 1,0 1-1,0 0 1,0-1-1,0 1 1,0-1 0,0 1-1,0 0 1,0-1-1,0 1 1,0-1-1,0 1 1,0-1 0,0 1-1,0 0 1,0-1-1,0 1 1,1 0-1,-1-1 1,0 1 0,0-1-1,1 1 1,-1 0-1,0-1 1,0 1-1,1 0 1,-1 0 0,0-1-1,1 1 1,-1 0-1,0 0 1,1-1 0,-1 1-1,0 0 1,2 0-1,19-2-245,-12 2 167,30-3-116,204-20 207,-197 22 93,-45 1-88,-1 0-1,0 0 1,0-1-1,1 1 0,-1 0 1,0 0-1,1 0 1,-1 0-1,0 0 1,0 0-1,1 0 1,-1 1-1,0-1 0,0 0 1,1 0-1,-1 0 1,0 0-1,0 0 1,1 0-1,-1 0 1,0 1-1,0-1 1,1 0-1,-1 0 0,0 0 1,0 0-1,0 1 1,1-1-1,-1 0 1,0 0-1,0 1 1,0-1-1,0 0 0,0 0 1,0 1-1,1-1 1,-1 0-1,0 0 1,0 1-1,0-1 1,0 0-1,0 0 1,0 1-1,0-1 0,0 1 1,-4 8-2,3-8 3,-5 16 27,1 1 1,-6 29 0,-1 6-86,10-47 74,1 0-1,-1 0 1,1 0 0,0 0-1,0 0 1,0 0 0,1 0-1,0 0 1,1 1 0,-1-1-1,3 10 1,0-3-40,-2-10 46,-1-1-1,1 1 1,0 0-1,0 0 0,0 0 1,1 2-1,-1-4-12,-1 0-1,1-1 0,-1 1 1,1 0-1,-1-1 1,1 1-1,0-1 1,-1 1-1,1-1 0,0 1 1,0-1-1,-1 0 1,1 1-1,0-1 0,0 0 1,-1 0-1,1 1 1,0-1-1,0 0 1,0 0-1,0 0 0,-1 0 1,1 0-1,0 0 1,0 0-1,1 0 1,1-1 28,1 0 1,-1 0 0,0-1 0,1 1-1,-1-1 1,0 1 0,0-1 0,0 0-1,3-3 1,26-23 271,18-25-169,46-62-1,19-22-165,-47 69 56,-36 38-20,-2-1 0,-1-2 0,41-60 0,-31 27-216,-35 60-277,-3 9 131,-7 13 64,-3-1 283,-1-1 0,-1 0 0,-16 16-1,-8 10-36,4 3 53,-36 61 0,-16 53 54,76-144-46,1 0 0,0 0 0,1 1 0,1 0 0,0 0 0,0 0 0,-1 20 0,5-31-8,-1-1-1,1 0 1,0 1 0,0-1-1,1 0 1,-1 1 0,0-1-1,1 0 1,-1 1 0,1-1-1,0 0 1,0 0 0,0 0 0,0 1-1,0-1 1,0 0 0,2 2-1,-1-3 5,-1 1 0,1-1 0,0 1 0,0-1 0,0 0 0,0 0 0,0 0 0,0 0 0,0 0 0,0-1 0,0 1 0,0-1 0,0 1 0,0-1 0,3 1 0,2-1 15,1-1 0,-1 1 0,1-1 0,-1 0 0,0-1 0,1 0 0,-1 0 0,0 0 0,9-5 0,-4 0-21,-1 0 1,0 0-1,0-1 1,-1-1-1,0 1 1,0-2 0,-1 1-1,13-18 1,4-10 26,25-47 1,-20 30-24,141-246 176,-143 244-235,47-84-448,-80 157 225,-78 153 870,75-157-600,-16 39 90,1 2 1,3 0 0,-13 61-1,6-19-37,-26 104 660,49-189-530,-2 9 82,5-20-268,0 0 0,-1 0 0,1 0 0,0 0 0,0 0 0,0 0 0,0 0 0,0 0 0,0 0 1,0 0-1,0 0 0,0 0 0,0 0 0,0 1 0,0-1 0,0 0 0,0 0 0,0 0 0,0 0 0,0 0 0,0 0 0,0 0 0,0 0 0,0 0 0,0 0 0,0 0 0,0 0 0,0 0 0,0 0 1,0 0-1,0 0 0,0 0 0,0 1 0,1-1 0,-1 0 0,0 0 0,0 0 0,0 0 0,0 0 0,0 0 0,0 0 0,0 0 0,0 0 0,0 0 0,0 0 0,0 0 0,0 0 0,0 0 0,0 0 0,0 0 1,0 0-1,0 0 0,0 0 0,0 0 0,1 0 0,-1 0 0,0 0 0,0 0 0,0 0 0,0 0 0,0 0 0,0 0 0,0 0 0,0 0 0,0 0 0,0 0 0,0 0 0,0 0 0,0 0 1,8-9 6,60-99-210,-67 105 175,1 0 0,0 0-1,0 0 1,0 0 0,0 0 0,1 1 0,-1-1 0,0 1 0,1 0 0,0-1 0,5-2-1,-8 5 22,1 0-1,-1 0 1,1 0-1,-1 0 0,1 0 1,-1 0-1,1 0 0,-1 0 1,1 0-1,-1 0 0,1 1 1,0-1-1,-1 0 0,1 0 1,-1 0-1,0 1 0,1-1 1,-1 0-1,1 1 1,-1-1-1,1 0 0,-1 1 1,0-1-1,1 1 0,-1-1 1,0 0-1,1 1 0,-1-1 1,0 1-1,0-1 0,1 1 1,-1-1-1,0 1 1,0-1-1,0 1 0,0-1 1,1 2-1,6 23-119,-7-23 110,6 32-232,-4-20 269,0 0 0,1 0 0,8 22 1,-9-32 1,-1-1 1,1 1 0,0-1 0,0 1 0,1-1 0,-1 0 0,0 0 0,1 0-1,0 0 1,0 0 0,0 0 0,0-1 0,0 0 0,1 1 0,-1-1 0,1 0 0,6 2-1,1-1-96,0 0-1,0 0 0,1-1 1,-1-1-1,1 0 1,-1-1-1,1 0 0,16-2 1,-15 0-1591,0 0 0,0-1 1,25-9-1,-36 11 1401,-1 0-1,1 0 1,0 0 0,-1 0-1,1 0 1,-1 0-1,0 0 1,1 0-1,0-2 1,5-11-4105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3:13.4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 26 4800,'-35'-15'1557,"35"14"-1502,-1 1 0,1 0 0,-1 0 0,1 0 0,-1 0 0,1-1 0,-1 1 0,1 0 0,-1 0 0,1 0 0,-1 0 0,1 0 0,-1 0 1,1 0-1,-1 0 0,1 0 0,-1 1 0,1-1 0,-1 0 0,1 0 0,-1 0 0,0 1 0,1-1-6,0 0 0,0 1 0,0-1 0,0 0 0,1 0 0,-1 1 0,0-1 1,0 0-1,0 0 0,0 0 0,0 1 0,0-1 0,1 0 0,-1 0 0,0 0 0,0 0 0,0 0 1,1 1-1,-1-1 0,0 0 0,0 0 0,0 0 0,1 0 0,-1 0 0,0 0 0,0 0 1,1 0-1,-1 0 0,0 0 0,0 0 0,0 0 0,1 0 0,-1 0 0,0 0 0,0 0 0,1 0 1,-1 0-1,0 0 0,0 0 0,0 0 0,1 0 0,215-2 3344,0-5-5170,-194 4 363,-18 2 830,-1 1 1,1-1-1,0 1 0,-1-1 1,1 1-1,0 1 0,-1-1 1,1 0-1,-1 1 0,6 1 1,9 5-1540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3:13.7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1 4576,'-31'0'1664,"34"3"-1280,7-3-96,8 0-1024,3 0 352,15 0-2592,15 8 1664,21 4 352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2:15.4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332 316 1728,'6'-8'4176,"-6"7"-4038,-1 1-1,1-1 1,-1 0-1,0 1 1,1-1-1,-1 1 1,1-1-1,-1 1 1,0-1-1,0 1 1,1-1-1,-1 1 1,-1-1-1,-10-4 387,1 1 0,-1 1 0,0-1-1,-14-1 1,-6-1 414,23 4-841,-1 0 0,1 1 0,0 1 0,-1-1 0,1 1 0,-1 1 0,1 0 0,-1 0 0,1 1 0,-11 3 0,14-2-88,0 1 1,0 0-1,1 0 0,0 0 0,-1 0 1,1 1-1,1 0 0,-1 0 1,1 0-1,0 1 0,-4 7 1,-7 6 113,11-13-117,1-1 0,0 1 1,0-1-1,0 1 1,0 0-1,1 0 0,0 0 1,0 1-1,1-1 1,0 0-1,0 1 0,0-1 1,1 1-1,0-1 1,0 0-1,2 9 0,-1-9 46,0-1 0,0 1-1,0-1 1,1 1-1,0-1 1,0 0-1,1 0 1,-1 0-1,1 0 1,0 0-1,0-1 1,1 1-1,0-1 1,-1 0-1,1 0 1,1 0 0,-1-1-1,9 7 1,-9-8 23,-1 0 1,1-1-1,0 1 1,-1 0-1,1-1 1,0 0-1,0 0 1,0 0-1,7 0 1,-8-1-34,0-1 1,0 1 0,-1 0 0,1-1 0,0 0-1,-1 0 1,1 0 0,0 0 0,-1 0 0,1 0-1,-1-1 1,0 1 0,0-1 0,1 0 0,2-2 0,-2 0-1,0 0 0,0 1 1,0-1-1,0 0 0,-1 0 1,1-1-1,-1 1 0,0-1 1,0 1-1,-1-1 0,1 1 1,-1-1-1,0 0 0,-1 0 1,1 1-1,-1-1 0,0-6 1,-1-10 147,-1 0 0,-8-36 0,3 24-248,4 18 79,-2 1 0,0 0 0,0 0 0,-1 1 1,-1 0-1,-10-16 0,0 0 87,2 5-197,11 19 84,1-1 0,-1 0 0,1 0 0,0 0 0,0 0 0,1-1 1,0 1-1,-2-9 0,4 10-45,-1 0 0,1 0-1,0 0 1,1 0 0,-1 0 0,1 0 0,0 0 0,0 0 0,0 0 0,1 0 0,0 1-1,0-1 1,4-7 0,-4 9 42,0 0 0,0 0 0,0 0 0,0 1 0,1-1 0,-1 1-1,1 0 1,-1 0 0,1 0 0,0 0 0,0 0 0,0 0 0,0 1 0,0-1 0,0 1 0,0 0-1,0 0 1,1 0 0,-1 1 0,0-1 0,7 0 0,5 2 126,-1 1-1,1 1 1,-1 0 0,0 0 0,0 2 0,0 0 0,0 0-1,-1 1 1,0 1 0,17 11 0,-29-17 20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3:18.2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9 324 2080,'-8'16'9701,"13"-21"-8944,57-56-258,-2 2-240,-1 10-30,109-69 0,-144 106-309,-23 13 83,-1-1 0,1 0 1,-1 0-1,1 0 0,-1 0 0,1 0 0,-1 0 0,0 0 0,1 1 0,-1-1 0,1 0 1,-1 0-1,0 0 0,1 1 0,-1-1 0,1 0 0,-1 1 0,0-1 0,0 0 0,1 1 1,-1-1-1,0 0 0,1 1 0,-1-1 0,0 1 0,0-1 0,0 1 0,0-1 0,1 1 1,-1-1-2,0 3 20,1-1 0,0 1 0,-1 0 0,0-1 0,0 1 1,1 0-1,-2-1 0,1 1 0,0 0 0,0-1 0,-2 6 0,-11 30 267,9-28-181,-8 17 76,0-1 1,-2 0-1,-1-1 1,-27 37-1,36-56-139,0 0 469,6-6-503,0 1 0,0-1 0,0 0 1,1 0-1,-1 0 0,0 0 0,0 0 0,0 1 0,0-1 0,1 0 0,-1 0 0,0 0 0,0 0 1,0 0-1,1 0 0,-1 0 0,0 0 0,0 0 0,0 0 0,1 0 0,-1 0 0,0 0 1,0 0-1,1 0 0,-1 0 0,0 0 0,0 0 0,0 0 0,1 0 0,-1 0 0,0 0 0,0 0 1,0 0-1,1 0 0,-1-1 0,0 1 0,0 0 0,1 0 0,4-2 17,-1 1 0,1-1 1,0 0-1,0 0 0,-1-1 0,1 1 0,5-5 0,29-27-163,-26 23 141,23-23-31,-2-2 0,54-72 1,-81 98-4,0 1 0,1 0 0,0 0 1,18-14-1,-26 23 21,0 0-1,1-1 1,-1 1 0,1-1 0,-1 1-1,1 0 1,-1-1 0,1 1 0,-1 0 0,1 0-1,0 0 1,-1-1 0,1 1 0,-1 0-1,1 0 1,-1 0 0,1 0 0,0 0 0,-1 0-1,1 0 1,-1 0 0,1 0 0,0 0-1,-1 0 1,1 0 0,-1 1 0,2-1 0,-1 1-4,-1 0 1,1-1-1,0 1 1,-1 0 0,1 0-1,0 0 1,-1 0 0,1 0-1,-1 0 1,1 0-1,-1 0 1,0 0 0,0 0-1,1 1 1,0 6-22,0 1 1,0-1-1,-1 10 0,0-15 37,0 19 63,-2-1 0,0 0 0,-2 0 0,0 0 1,-1-1-1,-1 1 0,-1-1 0,-10 20 0,14-34 20,2-5-45,0 1 0,0 0 0,0-1 0,1 1 0,-1 0 0,1 0 0,-1 0 0,1 0-1,-1 2 1,8-8 5,3-7-47,0 0-1,0-1 0,-1 0 0,-1 0 1,9-16-1,-8 13-28,91-131-68,-99 143 74,0 1 1,1 0 0,-1 0-1,1 0 1,0 1 0,0-1 0,0 0-1,0 1 1,0-1 0,0 1-1,5-3 1,-7 4 19,0 0 1,0 0 0,1 1-1,-1-1 1,0 0 0,0 0-1,1 0 1,-1 0 0,0 1-1,0-1 1,1 0-1,-1 0 1,0 1 0,0-1-1,0 0 1,1 0 0,-1 1-1,0-1 1,0 0 0,0 0-1,0 1 1,0-1-1,0 0 1,1 1 0,-1-1-1,0 0 1,0 1 0,0-1-1,0 1 1,0 10 7,0-9-9,0 37 5,-1-13 26,1-1-1,1 1 0,1 0 1,9 40-1,-10-63-11,0 0-1,-1-1 1,1 0 0,0 1-1,1-1 1,-1 1 0,0-1-1,1 0 1,-1 0 0,1 0-1,0 0 1,-1 0 0,1 0-1,0 0 1,0-1 0,0 1-1,1-1 1,-1 1 0,0-1-1,1 0 1,-1 0 0,0 0-1,1 0 1,-1 0 0,1-1-1,0 1 1,-1-1 0,1 0-1,-1 1 1,1-1 0,0 0-1,-1-1 1,6 0 0,4-1 50,0-1 1,0 0 0,0-1 0,-1 0 0,20-11-1,-15 7-44,-1-1 0,0 0 0,-1-2 0,0 1 0,20-22 0,-7 2-48,31-43 0,-55 69 14,-1 1-1,1-1 0,-1 0 0,0 0 0,1 0 1,-2 0-1,1 0 0,0 0 0,1-8 0,-3 9-44,1 5-152,1 7 38,-3 3 153,0 1-1,-1-1 1,-4 14-1,0 5 18,-3 12 10,4-26 61,2 2 0,-3 34 0,6-49-73,0 0 1,1 0-1,0 0 0,-1 0 1,1 0-1,0 0 0,1 0 1,-1 0-1,1 0 0,-1 0 1,1-1-1,5 7 0,-6-9 32,0 1 0,1 0 0,0 0 0,-1-1 0,1 1 0,0-1 0,0 0 0,0 1 0,0-1 0,0 0 0,0 0 0,0 0 0,0 0 0,0-1 0,1 1 0,-1-1 0,0 1 0,0-1 0,1 0 0,-1 1 0,0-1 0,1-1 0,3 1 0,1-2 7,0 0 0,1 0 0,-1-1 0,0 0 0,-1 0 0,1-1 0,0 1 1,-1-2-1,0 1 0,0-1 0,6-5 0,6-8-23,31-39 0,-35 39-72,1 0 1,0 1-1,2 1 0,0 1 1,0 0-1,1 1 0,22-12 1,-39 25 56,-1 1 1,1 0-1,-1-1 1,1 1-1,-1 0 0,1-1 1,0 1-1,-1 0 1,1 0-1,0-1 1,-1 1-1,1 0 0,0 0 1,-1 0-1,1 0 1,0 0-1,-1 0 1,1 0-1,0 0 0,-1 0 1,1 0-1,0 1 1,-1-1-1,1 0 1,0 1-1,0 0 1,0 0 0,0 0 1,0 0-1,-1 0 0,1 0 0,0 1 0,-1-1 0,0 0 0,1 0 1,0 2-1,1 4 19,0 2-43,0-1 1,-1 1-1,0-1 0,-1 1 1,1-1-1,-3 14 0,2 2-90,-1-9 192,0-1 0,-1 1 1,-3 14-1,5-29-43,-1 1 0,1 0 0,0-1 0,0 1 0,0 0 0,0 0 0,-1-1 0,1 1 0,0 0-1,0-1 1,1 1 0,-1 0 0,0 0 0,0-1 0,0 1 0,0 0 0,1 1 0,-1-2-26,1 0 0,-1 0 0,0 0-1,1 1 1,-1-1 0,0 0 0,1 0 0,-1 0 0,0 0 0,1 0 0,-1 0 0,0 0-1,1 0 1,-1 0 0,0 0 0,1 0 0,-1 0 0,1 0 0,-1 0 0,0 0-1,1 0 1,-1 0 0,0 0 0,1 0 0,-1-1 0,5-1-16,0-1 0,0 1 0,8-7 0,-5 4 88,226-162-139,-220 155 39,-12 10-8,-1 1 0,1-1 0,0 0 0,0 1 0,0-1 0,0 1 0,0 0 0,0 0 0,0-1 0,0 1 0,1 1 0,-1-1 0,0 0 0,1 1 0,-1-1 0,4 0 0,-6 2 31,1-1 0,-1 1-1,1-1 1,-1 1-1,0-1 1,1 1-1,-1-1 1,0 1-1,1-1 1,-1 1 0,0 0-1,0-1 1,1 1-1,-1 0 1,0-1-1,0 1 1,0 1 0,1-1 9,0 6-11,1 0 1,-1 0-1,0 0 0,-1 0 0,0 0 0,0 9 1,-9 45-7,5-43 32,-1 38 1,5-54-41,0 3 33,0-1 0,0 1 0,0-1 0,1 1 0,0-1-1,1 6 1,-2-9-9,1 0 0,-1-1 0,1 1 0,-1 0 0,1 0 0,-1 0 0,1-1 0,-1 1 0,1 0 0,0 0 0,-1-1 0,1 1 0,0-1 0,0 1 0,0-1 0,-1 1 0,1-1 0,0 1 0,0-1 0,0 0 0,0 1 0,0-1 0,0 0 0,0 0 0,0 0 0,0 0 0,-1 0 0,1 0 0,0 0 0,0 0 0,0 0 0,0 0 0,0 0 0,0-1 0,0 1 0,1-1 0,5 0 12,-1-1 1,1 0-1,-1-1 0,0 1 0,1-1 1,-1 0-1,-1-1 0,1 1 1,0-1-1,6-7 0,-4 3-29,-2 0 0,1-1 0,-1 0 0,-1 0 0,0-1-1,5-11 1,5-7-63,-8 13 128,-1-1-1,0 1 1,5-24 0,-10 34-118,-2 4 43,1 0 0,0 1-1,0-1 1,0 0 0,0 1 0,0-1 0,0 1-1,0-1 1,0 0 0,0 1 0,1-1 0,-1 1-1,0-1 1,0 0 0,0 1 0,1-1-1,-1 1 1,0-1 0,1 1 0,-1-1 0,0 1-1,1-1 1,-1 1 0,2-1 0,-3 21-54,-7 19-78,3-18 164,2 0-1,-3 38 1,5-42-133,1-9 138,0-1 1,0 1-1,0-1 1,3 11-1,-3-16-11,0-1 0,1 1-1,-1 0 1,1-1 0,0 1 0,0 0 0,-1-1-1,1 1 1,0-1 0,0 0 0,0 1 0,1-1-1,-1 0 1,0 1 0,0-1 0,1 0-1,-1 0 1,1 0 0,-1 0 0,1-1 0,-1 1-1,1 0 1,-1 0 0,3 0 0,0-1 3,-1 0 1,1 0-1,-1 0 1,0 0-1,1-1 0,-1 1 1,1-1-1,-1 0 1,4-1-1,4-1 29,18-6 54,-1-1 0,0-2 0,35-19 0,-39 17-168,-1 0 0,-1-2 0,0 0 0,-1-2 0,21-21 0,-29 24 66,-10 11 4,0 1-1,1-1 0,-1 1 1,1-1-1,4-2 0,-6 5-66,-3 3 56,0-1-1,0 0 1,0 1 0,0-1 0,1 1-1,-1-1 1,0 1 0,1-1-1,-1 1 1,1 2 0,-1-2-1,-3 11 9,-11 20-1,-5 14 69,19-43-70,0 1 0,0-1 0,0 1 0,0 0 0,1-1 0,0 1 0,0 0 0,1 8 0,-1-12 12,0 1 0,0-1-1,1 1 1,-1-1 0,0 1-1,1 0 1,-1-1-1,1 0 1,0 1 0,-1-1-1,1 1 1,0-1 0,0 0-1,0 1 1,0-1 0,0 0-1,0 0 1,0 0-1,0 0 1,0 0 0,1 0-1,-1 0 1,0 0 0,1 0-1,-1-1 1,0 1 0,1 0-1,-1-1 1,1 0-1,-1 1 1,1-1 0,0 0-1,-1 1 1,1-1 0,2 0-1,3-1 58,1-1 0,0 1 1,0-1-1,-1-1 0,14-5 0,-5 1-175,-11 5 106,1-1 0,-1 0-1,0-1 1,0 1 0,8-8 0,-8 6 3,1 1 0,0-1 0,11-5 0,-4 3-62,5-2 20,-17 9 43,-1 0 0,0 0-1,1-1 1,-1 1-1,0 0 1,1 0 0,-1 0-1,0 0 1,1 0-1,-1 0 1,1 0 0,-1 0-1,0 0 1,1 0 0,-1 1-1,0-1 1,1 0-1,-1 0 1,0 0 0,1 0-1,-1 0 1,0 1-1,1-1 1,-1 0 0,0 0-1,1 1 1,-1-1-1,0 0 1,0 0 0,1 1-1,-1-1 1,0 0-1,0 1 1,0-1 0,1 0-1,-1 1 1,0-1 0,0 1-1,0 1-4,1 0-1,-1 0 0,0 0 1,0 0-1,0 1 1,0-1-1,-1 4 0,0 1 3,0 0-1,-1 0 0,0 0 0,-4 8 1,-2-1 59,5-6-18,-2 0-1,1 0 0,-1 0 0,-10 12 0,10-17 181,3-5-25,3 1-184,-1 0 0,0 0 0,0 1 0,1-1 0,-1 0 0,1 0 0,-1 1 1,1-1-1,-1 0 0,1 1 0,-1-1 0,1 0 0,0 1 0,0-1 0,12-10-141,21-20 0,-21 17 83,18-13 0,-20 19-8,-9 5 41,1 1 0,-1 0-1,1 0 1,0 0 0,4-2-1,-6 4 18,-1-1-1,1 1 1,-1 0-1,1 0 0,-1-1 1,1 1-1,0 0 0,-1 0 1,1 0-1,-1 0 0,1 0 1,-1 0-1,1 0 0,-1 0 1,1 0-1,0 0 1,-1 0-1,1 0 0,-1 0 1,1 1-1,-1-1 0,1 0 1,-1 0-1,1 1 0,-1-1 1,1 0-1,-1 1 1,1-1-1,-1 0 0,0 1 1,1-1-1,-1 0 0,0 1 1,1-1-1,-1 1 0,1 0 1,2 9-50,-3-5 57,0 1 0,0-1 0,-1 0 1,0 1-1,0-1 0,0 0 0,-1 0 0,0 0 0,0 0 0,0 0 0,-4 6 1,-1 6-68,1-4 82,4-9-4,0-1 0,1 1 0,-1 0 1,1-1-1,0 1 0,0 0 0,0 0 0,0 6 0,1-10-17,0 1-1,1-1 0,-1 1 1,0 0-1,0-1 0,1 1 1,-1-1-1,0 1 0,1 0 0,-1-1 1,1 1-1,-1-1 0,1 1 1,-1-1-1,1 0 0,-1 1 1,1-1-1,-1 0 0,1 1 0,0-1 1,-1 0-1,1 1 0,-1-1 1,1 0-1,0 0 0,0 0 1,17 3 148,20-12-137,-1-1 0,0-1-1,-1-3 1,0-1 0,-1-1 0,35-22 0,-48 25 10,0-1 1,0-1-1,-1-1 0,18-18 0,-35 29-245,-12 13 109,-57 93-161,63-98 295,0 0 0,0 1 1,0-1-1,1 0 0,-1 1 1,1-1-1,0 0 0,0 1 1,0 0-1,0-1 0,1 1 1,-1 0-1,1-1 0,0 1 1,1 6-1,-1-9-24,1 0-1,-1 0 1,1 0 0,-1 0-1,1 0 1,0 0-1,0 0 1,0 0 0,-1-1-1,1 1 1,0 0-1,0 0 1,0-1 0,0 1-1,0 0 1,0-1-1,1 1 1,-1-1 0,0 0-1,0 1 1,0-1-1,0 0 1,3 1 0,0 0 36,1-1 1,0 1 0,0-1-1,8 0 1,-5-1-28,0-1-1,0 1 1,-1-2-1,1 1 1,0-1 0,-1 0-1,0-1 1,0 0-1,0 0 1,12-9-1,-6 2-36,-1 0-1,0 0 1,-1-1 0,14-20-1,18-35-360,-43 65 209,-4 17-198,-1 1 384,2 0 0,-2 22 1,1-6 147,3-26-193,0 0 0,1 0 0,0 0 0,1 1 0,1 10 0,-2-15 62,1 0 0,-1 0 1,1 0-1,-1 0 0,1-1 0,0 1 0,0 0 1,-1 0-1,1 0 0,0 0 0,1-1 0,-1 1 0,0 0 1,0-1-1,1 1 0,-1-1 0,1 0 0,0 1 0,-1-1 1,4 2-1,-3-3-13,0 0 0,0 1 0,-1-1 0,1 0 0,0 0 0,0 0 0,0-1 0,0 1 0,0 0 0,0-1 0,0 1 0,0-1-1,-1 1 1,1-1 0,2-1 0,29-18-4,-19 11-74,133-70-710,-141 76 734,7-5-75,1 0-1,0 2 1,0-1-1,26-7 1,-39 14 119,-1 0 0,0 0 0,1 0 1,-1 0-1,0 0 0,1 0 0,-1-1 0,0 1 0,1 0 1,-1 0-1,0 0 0,1 0 0,-1 1 0,0-1 0,1 0 1,-1 0-1,0 0 0,1 0 0,-1 0 0,0 0 0,1 0 1,-1 1-1,0-1 0,0 0 0,1 0 0,-1 0 1,0 1-1,0-1 0,1 0 0,-1 0 0,0 1 0,0 11 45,-2-9-14,1 1 0,-1-1 1,0 1-1,-4 5 0,-21 22 109,18-21 191,-16 20 0,25-29-250,2-2-58,0 1 0,0-1 0,0 1-1,1-1 1,-1 0 0,0 1 0,0-1-1,2-2 1,7-2 77,180-67-430,-189 71 314,1 0 0,0 0 0,-1 0 0,1 1 0,0-1 0,0 1 0,-1 0-1,1 0 1,0 0 0,0 0 0,0 0 0,-1 0 0,4 2 0,-5-2 21,0 0 0,0 1 0,0-1 0,0 1 0,0-1 0,0 1 1,0 0-1,0-1 0,-1 1 0,1 0 0,0 0 0,0-1 0,-1 1 0,1 0 1,0 0-1,-1 0 0,1 0 0,-1 0 0,1 0 0,-1 0 0,0 0 0,1 0 1,-1 0-1,0 0 0,0 0 0,0 0 0,0 0 0,0 1 0,0-1 0,0 0 1,0 0-1,0 0 0,0 0 0,-1 0 0,1 2 0,-2 4 150,0-1 1,0 1-1,-1 0 0,1 0 1,-2-1-1,1 0 0,0 0 1,-1 1-1,-1-2 0,1 1 1,-9 9-1,12-15 22,5 0-230,-1-1 7,1-1-1,0 1 0,-1-1 0,1 1 0,-1-1 0,6-4 0,-8 5 44,17-8-107,20-10-1,-24 13 25,-6 2 71,0 1-1,0 0 1,0 0 0,0 0-1,0 1 1,10-1 0,-17 3 25,0 0 1,-1 0 0,1 0-1,0 1 1,0-1 0,-1 0-1,1 0 1,0 1 0,-1-1-1,1 0 1,0 1 0,-1-1-1,1 0 1,-1 1 0,1-1-1,0 1 1,-1-1 0,1 1-1,-1-1 1,0 1 0,1 0-1,-1-1 1,1 1 0,-1 0-1,0-1 1,1 1-1,-1 0 1,0-1 0,0 1-1,0 1 1,4 28 931,-2-8-80,0-11-553,-1-7-220,0 0 0,0 0 0,0-1 0,0 1 0,3 6 0,-3-10-75,-1 1 0,1 0-1,-1 0 1,1 0 0,0-1-1,-1 1 1,1 0 0,0-1-1,0 1 1,-1 0 0,1-1-1,0 1 1,0-1 0,0 0-1,0 1 1,0-1 0,0 0-1,0 1 1,-1-1 0,1 0-1,0 0 1,0 0 0,0 0-1,0 0 1,0 0 0,0 0-1,0 0 1,2 0 0,19-5-126,-8 2-1631,0 1 0,0 0 0,27 0-1,1 8-4852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3:20.9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0 420 3328,'0'0'58,"0"0"0,0 1-1,0-1 1,0 0 0,0 1 0,0-1 0,0 0-1,0 1 1,0-1 0,1 0 0,-1 1 0,0-1-1,0 0 1,0 1 0,0-1 0,0 0 0,1 0-1,-1 1 1,0-1 0,0 0 0,0 1 0,1-1-1,-1 0 1,0 0 0,0 0 0,1 1 0,-1-1-1,0 0 1,1 0 0,10-1 2197,9-11 273,-10 3-1947,0-1 1,-1-1-1,0 1 1,9-16-1,18-21 208,0 11-548,2 2 0,1 1 1,47-29-1,-19 14 111,55-34 304,-121 81-649,0 0 0,0 1-1,1-1 1,-1 0 0,0 1 0,0-1-1,0 1 1,1 0 0,-1-1 0,0 1-1,1 0 1,-1 0 0,0 0 0,3 0-1,-3 0 0,0 0-1,-1 1 0,1-1 1,0 1-1,-1 0 0,1-1 1,0 1-1,-1 0 1,1-1-1,-1 1 0,1 0 1,-1-1-1,0 1 0,1 0 1,-1 0-1,0-1 0,1 1 1,-1 0-1,0 0 0,0 0 1,0 0-1,0 0 0,0 1 1,1 1 38,-1 1 1,0 0 0,0 0-1,-1 0 1,1 0 0,-1-1-1,0 1 1,0 0 0,0 0-1,-1-1 1,1 1 0,-4 4-1,-2 5 61,-17 22-1,9-17-10,-1 0-1,-1-1 1,-1 0 0,0-1-1,-1-1 1,-26 15 0,43-29-132,-18 11 623,16-10-155,13-9-234,5-2-209,0 1 0,0 0 1,19-6-1,10-6 5,58-42-183,-55 32 132,-44 28 59,2-1-15,0 0 0,1 0 0,0 1 0,0-1 0,0 1 0,0 0 0,0 0 0,0 0 0,0 1 0,6-1-1,-10 2 5,0 0 0,0 0-1,0 1 1,-1-1-1,1 0 1,0 0 0,0 1-1,-1-1 1,1 1-1,0-1 1,0 1 0,-1-1-1,1 1 1,-1-1-1,1 1 1,0-1 0,-1 1-1,1 0 1,-1-1-1,1 1 1,-1 0 0,0-1-1,1 1 1,-1 0-1,0 0 1,1 0 0,-1-1-1,0 1 1,0 0-1,0 1 1,1 2-5,0-1 1,-1 1-1,0 0 0,0-1 0,0 6 0,-2 2 78,0 0-1,-1 0 0,0 0 1,-1-1-1,0 1 0,-1-1 1,-7 13-1,10-17 160,7-5-83,10-9-65,0-4-87,15-17 0,-20 19 2,-1 1 1,2 0-1,18-12 0,-29 20 13,7-3-44,1 0-1,-1 0 1,1 1 0,10-3 0,-17 5 33,0 1 0,0-1 0,0 1 0,0 0 0,1 0-1,-1 0 1,0-1 0,0 1 0,0 0 0,0 0 0,0 1 0,0-1 0,1 0 0,-1 0-1,0 0 1,0 1 0,0-1 0,0 1 0,0-1 0,0 1 0,0-1 0,0 1 0,0-1-1,0 1 1,0 0 0,-1-1 0,1 1 0,0 0 0,0 0 0,-1 0 0,1 0 0,0 0-1,-1 0 1,1 0 0,-1 0 0,1 0 0,-1 0 0,1 0 0,-1 0 0,0 0 0,0 2-1,1 3-7,-1 1-1,-1 0 0,0 0 0,0-1 1,0 1-1,0 0 0,-5 10 0,-1 7 111,5-15-64,0-3-18,1 0-1,0 0 0,0 0 1,0 0-1,0 10 0,2-15 3,-1 0-1,0 1 0,0-1 1,0 0-1,1 0 1,-1 0-1,0 0 0,1 0 1,-1 0-1,1 0 0,-1-1 1,1 1-1,0 0 0,-1 0 1,1 0-1,0 0 0,0-1 1,-1 1-1,1 0 0,0-1 1,0 1-1,0-1 0,0 1 1,0-1-1,0 1 1,0-1-1,0 1 0,0-1 1,0 0-1,0 0 0,0 0 1,0 1-1,0-1 0,0 0 1,0 0-1,0 0 0,0-1 1,0 1-1,2 0 0,19-4 78,36-9 1,-15 2-34,-35 9-45,112-27 107,-94 21-132,-1-1-1,40-19 0,-41 15 18,0 0 0,-1-2-1,38-31 1,-49 36 46,-8 7-28,0 0 0,-1 1 1,1-1-1,-1 0 0,0-1 0,0 1 1,0-1-1,-1 1 0,1-1 1,-1 0-1,4-7 0,-6 11-21,0 0-1,0-1 1,0 1 0,0 0-1,0 0 1,0 0-1,0 0 1,0-1 0,0 1-1,0 0 1,0 0 0,0 0-1,0 0 1,0-1-1,0 1 1,0 0 0,0 0-1,0 0 1,-1 0-1,1-1 1,0 1 0,0 0-1,0 0 1,0 0 0,0 0-1,0 0 1,0 0-1,-1-1 1,1 1 0,0 0-1,0 0 1,0 0-1,0 0 1,0 0 0,-1 0-1,1 0 1,0 0 0,0 0-1,0 0 1,0 0-1,-1 0 1,1 0 0,0 0-1,0 0 1,0 0-1,0 0 1,-1 0 0,1 0-1,0 0 1,0 0 0,0 0-1,0 0 1,0 0-1,-1 0 1,1 0 0,0 0-1,0 0 1,0 0 0,0 1-1,0-1 1,-1 0-1,1 0 1,0 0 0,0 0-1,0 0 1,0 0-1,0 1 1,-11 6 10,-29 32-300,26-24 278,-20 16-1,4-7 21,0 0-68,-35 33 0,43-30 141,21-26-60,0 1-1,0-1 1,0 1 0,0-1-1,0 1 1,1 0 0,-1-1-1,1 1 1,-1 0 0,1 0-1,-1-1 1,1 1 0,0 0-1,0 0 1,0-1 0,0 4-1,1-5-8,-1 1 0,0 0-1,1-1 1,-1 1-1,0-1 1,1 1 0,-1-1-1,1 0 1,-1 1-1,1-1 1,-1 1 0,1-1-1,-1 0 1,1 1-1,-1-1 1,1 0 0,-1 0-1,1 1 1,-1-1-1,1 0 1,0 0-1,-1 0 1,1 0 0,0 0-1,-1 0 1,1 0-1,0 0 1,19-2-48,-19 2 35,7-2 27,0 0-1,0-1 1,0 0-1,12-6 0,2-1 3,-5 1-68,-1 0-1,1-1 1,-2-1-1,20-16 1,-1 0-110,-32 26 133,0 0 0,-1 0 1,1-1-1,0 1 0,0 0 0,0 1 0,0-1 1,0 0-1,0 1 0,0-1 0,0 1 0,0-1 1,0 1-1,0 0 0,4 0 0,-5 0 12,0 1-1,0-1 0,1 0 1,-1 1-1,0-1 0,0 1 1,0 0-1,1-1 0,-1 1 1,0 0-1,0-1 0,0 1 1,0 0-1,-1 0 0,1 0 1,0 0-1,0 0 0,0 0 0,-1 0 1,1 0-1,0 1 0,-1-1 1,1 0-1,0 2 0,2 7 8,0 0-1,1 0 1,0-1-1,9 14 1,-11-20-7,0-1 1,-1 0-1,1 0 1,0 0-1,0 0 1,0 0-1,1 0 1,-1 0 0,0-1-1,1 1 1,-1-1-1,1 1 1,0-1-1,-1 0 1,1 0-1,0 0 1,-1-1 0,1 1-1,0-1 1,0 1-1,3-1 1,12-1 105,0 0 1,-1-2 0,1 0-1,25-8 1,-13 1-31,48-23 0,-52 20-103,0-2 0,-2-1 0,0-1 0,-1-1 0,30-30 0,-53 47-37,0 13 85,-4 10-101,0-1-1,-1 0 1,-1 0 0,-13 29-1,1-12 142,-32 49 0,48-83-23,0 0 0,-1-1-1,1 1 1,-1-1 0,0 0-1,0 0 1,0 0 0,0 0-1,-1-1 1,1 1 0,-1-1-1,-6 4 1,7-6-8,1 1-1,-1 0 1,1-1 0,-1 1-1,1-1 1,-1 0 0,1 0-1,-1 0 1,0 0 0,1-1-1,-1 1 1,1-1 0,-1 1-1,1-1 1,-1 0 0,1 0-1,0 0 1,-1 0 0,1 0-1,0-1 1,0 1 0,-3-3-1,-5-5-43,1 1 0,1-2 0,0 1 0,-13-21-1,18 27-6,1 0 0,0 0 0,0 0-1,1-1 1,-1 1 0,1-1-1,0 1 1,-1-5 0,2 8 12,-1-1 1,1 1-1,0-1 0,0 1 1,0-1-1,0 1 1,1-1-1,-1 1 1,0-1-1,0 1 1,0 0-1,0-1 0,0 1 1,0-1-1,1 1 1,-1-1-1,0 1 1,0 0-1,1-1 1,-1 1-1,0 0 0,1-1 1,-1 1-1,0 0 1,1-1-1,1 0-2,-1 1-1,0 0 0,0-1 1,1 1-1,-1 0 1,0 0-1,0 0 1,1 0-1,-1 0 0,0 0 1,1 0-1,-1 0 1,3 1-1,16 4 62,38 14 0,-40-12-108,156 58-124,-168-63 221,-1 0-1,0-1 0,1 0 1,-1 0-1,1-1 1,-1 1-1,1-1 0,-1 0 1,1-1-1,-1 1 1,1-1-1,-1 0 0,1-1 1,-1 1-1,0-1 1,1 0-1,-1 0 0,0-1 1,5-3-1,7-5 30,0-2-1,-1 0 0,26-27 1,-23 21-90,46-51 119,-56 58-95,0 0-1,0-1 1,-2 0-1,9-18 0,-16 31-12,0-1 0,0 0 0,0 1 0,1-1 0,-1 0 0,0 0-1,1 1 1,-1-1 0,0 1 0,1-1 0,-1 0 0,1 1 0,-1-1-1,1 1 1,-1-1 0,1 1 0,-1-1 0,1 1 0,0-1 0,-1 1-1,1 0 1,1-1 0,-2 1 5,1 0-1,-1 1 0,1-1 1,-1 0-1,1 1 0,-1-1 1,1 0-1,-1 1 1,0-1-1,1 0 0,-1 1 1,1-1-1,-1 1 0,0-1 1,0 1-1,1-1 1,-1 1-1,0-1 0,0 1 1,1-1-1,-1 2 0,2 3-36,-1 0-1,0 0 1,0 0 0,1 10-1,-3-1 64,0-1-1,-1 0 1,0 0-1,-1 0 0,-1 0 1,0 0-1,0-1 1,-2 1-1,1-1 1,-2 0-1,1-1 1,-2 0-1,-9 12 1,4-5 59,7-9-5,0-1 0,0 0 1,0-1-1,-1 1 0,-10 7 1,16-14-62,-1 0 0,0 0 1,1 1-1,-1-2 1,0 1-1,0 0 0,0 0 1,0 0-1,0-1 0,0 1 1,0-1-1,0 0 0,0 0 1,0 1-1,0-1 0,0 0 1,0-1-1,0 1 0,0 0 1,0-1-1,0 1 1,1-1-1,-1 1 0,0-1 1,0 0-1,0 0 0,0 0 1,1 0-1,-1 0 0,0 0 1,-2-3-1,4 4-9,-1 0 0,1 0-1,-1-1 1,1 1 0,0 0 0,-1 0 0,1-1-1,0 1 1,-1 0 0,1-1 0,0 1-1,-1 0 1,1-1 0,0 1 0,-1-1 0,1 1-1,0 0 1,0-1 0,0 1 0,-1-1-1,1 1 1,0-1 0,0 1 0,0 0 0,0-1-1,0 1 1,0-1 0,0 1 0,0-1-1,0 1 1,0-1 0,0 1 0,0-1 0,0 1-1,1-1 1,-1 1 0,0 0 0,0-1-1,0 1 1,1-1 0,-1 1 0,0 0 0,0-1-1,1 1 1,-1 0 0,0-1 0,1 1-1,-1 0 1,0-1 0,1 1 0,-1 0 0,1 0-1,-1-1 1,1 1 0,-1 0 0,0 0-1,1 0 1,0 0 0,5-3-15,0 1-1,0 1 1,10-3-1,-7 3 38,5-2 36,1 0 1,-1 2-1,1 0 0,23 1 1,62 12-45,-43-4-415,-20-3-936,-27-3-294,0 0 0,0 0 0,14 7 0,-4 3-4501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3:21.8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0 109 7456,'13'-63'2784,"-21"52"-2176,3-1-160,5 9-224,0-2-224,0 2 0,5-2 0,-2 2-160,7 0 96,3 3-96,8 0 64,2 3-4928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3:22.4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76 47 9312,'-49'-32'3424,"36"40"-2656,3-3-192,7-5-32,3-8-416,3 0-64,12-4-3072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3:23.1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57 62 9632,'-34'-42'3584,"29"37"-2784,-8-3 512,8 8-1088,5-3-32,5-1-96,3 4-1056,5 4 512,13 12-7488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0:59:43.1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170 16 2304,'0'0'752,"-6"-13"2624,5 12-3290,1 1-1,-1 0 1,0-1 0,0 1 0,1 0 0,-1 0-1,0-1 1,0 1 0,0 0 0,0 0 0,1 0-1,-1 0 1,0 0 0,0 0 0,0 0 0,1 0-1,-1 1 1,0-1 0,-1 1 0,-17 10 949,11-4-645,0 1-1,-10 12 1,8-7-267,1 1 1,0 1 0,0 0 0,2 0-1,0 0 1,-6 20 0,5-10 54,2 0 0,0 0 0,-2 38 0,7-51-130,1-1-1,0 1 1,1 0-1,0 0 1,4 17 0,-4-25-6,0 0 1,0 0 0,0-1 0,0 1 0,1-1-1,0 1 1,0-1 0,0 1 0,0-1 0,0 0-1,0 0 1,1 0 0,0 0 0,-1-1-1,1 1 1,0-1 0,0 1 0,1-1 0,-1 0-1,5 2 1,-7-4-6,0 0-1,0 0 1,0 0 0,0 0-1,0 0 1,1 0-1,-1 0 1,0 0-1,0 0 1,0 0-1,0-1 1,0 1 0,0-1-1,0 1 1,0-1-1,0 1 1,0-1-1,0 1 1,-1-1-1,1 0 1,0 1 0,0-1-1,0 0 1,-1 0-1,1 0 1,0 1-1,-1-1 1,1 0 0,0-1-1,3-5 39,-1 1 1,6-13-1,-6 9-34,0 0 0,0 0 1,-1-1-1,-1 1 0,1-13 1,-2-57 54,-1 38-99,1-37-1047,6 100 948,13 79 261,-14-84-64,0 0-1,0 0 0,2 0 0,8 15 0,-13-27-63,1 0 0,0 0 1,-1 0-1,2 0 0,-1-1 1,0 1-1,0-1 1,1 0-1,0 0 0,4 3 1,-5-5 35,0 1 0,0-1 0,-1 0 0,1 0 0,0 0 0,1-1 0,-1 1 0,0-1 1,0 1-1,0-1 0,0 0 0,0 0 0,0 0 0,0-1 0,5 0 0,-2-1-11,0 1-1,0-1 1,0 0-1,0 0 1,0-1-1,-1 1 0,1-2 1,-1 1-1,0 0 1,0-1-1,0 0 1,0 0-1,-1 0 1,7-8-1,-4 2-60,39-53 375,-43 58-535,0 0 1,0 0-1,-1 0 0,1 0 1,-1-1-1,-1 1 1,1-1-1,-1 1 1,0-1-1,0-6 1,0 15 152,-1 0-1,1 0 1,0 0 0,-1 0 0,1 0-1,1 0 1,-1 0 0,0 0 0,4 5-1,22 29 224,-10-14 58,-13-18-194,0 0 0,0-1 0,1 1 0,9 6 0,-5-4-119,-9-6 44,1-1-1,-1 1 1,1-1 0,-1 0-1,1 0 1,-1 1 0,1-1 0,0 0-1,-1 0 1,1 0 0,-1 0-1,1 0 1,0 1 0,-1-1 0,1 0-1,0 0 1,-1-1 0,1 1 0,0 0-1,9 1 2,-4 1 49,0 1 1,0-1 0,0 0-1,1-1 1,-1 1-1,1-1 1,-1-1 0,1 1-1,6-1 1,-9 0-21,0-1 1,0 0-1,0 1 0,0-1 1,0-1-1,0 1 0,0 0 1,0-1-1,0 0 0,-1 0 1,1 0-1,-1 0 0,1-1 1,-1 1-1,5-6 0,5-5 197,-10 10-204,0 0 0,0 0-1,0 0 1,-1 0 0,1 0 0,-1-1 0,0 1 0,3-8-1,-1 0 41,0-1-1,-1 0 0,0 0 0,-1 0 0,-1-1 0,0 1 0,0-1 0,-1 1 0,-1 0 0,-2-15 0,2 25-91,1 0 1,0 0-1,0 1 0,-1-1 1,1 0-1,-1 0 0,1 1 1,-1-1-1,0 1 0,0-1 1,0 0-1,-1-2 0,1 4 12,1 0 0,0 0 0,-1 0 0,1-1 0,0 1 0,0 0 0,-1 0 0,1 0 0,0 0 0,-1 0 0,1 0 0,0 0 0,-1 0 0,1 0 0,0 0 1,-1 0-1,1 0 0,0 0 0,-1 0 0,1 0 0,0 0 0,-1 0 0,1 0 0,-1 0 0,-10 10-322,6-2 261,0 0 0,1 1-1,0 0 1,0-1 0,1 2 0,0-1 0,0 0-1,1 0 1,1 1 0,-1 0 0,1 17 0,1-20 140,1 1 1,0-1 0,1 0 0,0 1-1,0-1 1,0 0 0,1 0 0,0-1-1,0 1 1,1 0 0,0-1 0,5 7-1,-7-11-6,0 1 0,0-1 0,0 0-1,0-1 1,0 1 0,1 0-1,-1-1 1,0 1 0,1-1-1,-1 0 1,1 1 0,0-1 0,-1-1-1,1 1 1,0 0 0,0-1-1,-1 1 1,1-1 0,0 0-1,0 0 1,0 0 0,0 0 0,-1 0-1,1-1 1,0 1 0,0-1-1,-1 0 1,1 0 0,0 0-1,3-2 1,3-2-475,0 0 0,0 0 1,0-1-1,-1-1 0,0 1 0,14-16 0,18-22-7575,-23 31 5658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0:59:45.3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1 639 1408,'2'1'95,"3"4"267,-5-5-353,0 1 0,0-1-1,0 0 1,0 0-1,0 0 1,0 0 0,0 0-1,0 0 1,0 0 0,0 1-1,0-1 1,-3 19 8534,8-32-7642,8-24-588,12-52-1,-15 48-203,17-42 0,-8 35 283,31-54 0,-46 95-320,6-9 172,-7 15 47,-2 10 206,-6 110 525,0-3-647,1-85 177,3-23 60,12-29-262,-7 14-323,58-109 93,-49 96-169,0 1 1,1 0-1,29-29 0,-25 31-75,0 1 0,33-22-1,-48 37 18,-1 0-1,0 0 1,1 0-1,-1 0 1,1 1 0,3-2-1,-6 9 109,-1 0-1,-1 0 0,1 0 1,-1 0-1,-4 7 0,-5 25 142,11-36-134,-3 15 93,0 0 0,2 0 0,0 0-1,2 23 1,-1-40-79,0 0 0,1 1 0,-1-1 0,0 0 0,1 1 0,-1-1-1,0 0 1,1 0 0,-1 1 0,1-1 0,0 0 0,-1 0 0,1 0 0,0 0 0,0 0 0,0 0-1,0 0 1,1 1 0,-1-2 3,0 1 0,0-1-1,0 0 1,0 0 0,0 0 0,0 1-1,0-1 1,1 0 0,-1-1-1,0 1 1,0 0 0,0 0 0,0 0-1,0-1 1,0 1 0,0 0 0,0-1-1,0 1 1,0-1 0,0 1-1,2-2 1,4-3 26,1-1 1,0 0-1,8-10 0,5-3-171,20-16-111,-19 15-133,1 1 0,27-16 1,-49 35 348,-1 0-1,0 0 1,0 0 0,1 0 0,-1 1 0,0-1 0,1 0-1,-1 0 1,0 1 0,0-1 0,1 0 0,-1 0-1,0 1 1,0-1 0,0 0 0,0 1 0,1-1 0,-1 0-1,0 1 1,0-1 0,0 0 0,0 1 0,0-1-1,0 0 1,0 1 0,0-1 0,0 0 0,0 1 0,0-1-1,0 0 1,0 1 0,0-1 0,0 0 0,0 1 0,0 20-51,0-17 18,0 5 29,-1-3 7,1 0 0,0 0-1,1 0 1,-1 0 0,1 0 0,0-1 0,1 1 0,2 7 0,0-4 132,0 0 1,1 0 0,0-1 0,11 14 0,-15-21-104,0 0 0,0 1 1,0-1-1,0 0 0,0 0 1,0 0-1,1 0 0,-1 0 1,0 0-1,0 0 1,1-1-1,-1 1 0,1 0 1,-1-1-1,1 1 0,-1-1 1,1 0-1,-1 1 0,1-1 1,-1 0-1,1 0 1,0 0-1,-1 0 0,1 0 1,-1 0-1,1-1 0,-1 1 1,1 0-1,-1-1 1,1 1-1,-1-1 0,1 0 1,-1 1-1,1-1 0,-1 0 1,0 0-1,3-2 0,-2 1 24,0 0-1,-1 0 1,1-1-1,-1 1 1,1 0-1,-1-1 1,0 1-1,0-1 1,0 1-1,1-6 0,7-29 272,-9 34-290,1-1-32,-1 0 0,0 0-1,0 0 1,0 0 0,0-1-1,-1 1 1,0 0 0,0 0-1,0 1 1,0-1 0,0 0-1,-1 0 1,0 0 0,0 1-1,0-1 1,0 1 0,0 0 0,-1-1-1,1 1 1,-1 0 0,0 0-1,0 1 1,0-1 0,0 1-1,-1-1 1,1 1 0,-1 0-1,1 0 1,-7-2 0,6 3-68,0-1 0,0 1 0,0 0 0,0 1 0,0-1 0,-1 1 0,-4-1 0,1 2-182,11 2 101,1 1 93,-2-2 57,0 0 1,1-1-1,-1 1 1,0-1 0,0 0-1,1 0 1,-1 0-1,1 0 1,-1 0 0,1-1-1,-1 1 1,1-1 0,0 1-1,3-1 1,5 0 155,0 0 1,12-2 0,-19 1-114,4-1 19,0 0-1,0-1 1,0 0-1,0 0 0,0-1 1,-1 0-1,1-1 0,12-10 1,5-2-61,120-72 232,-136 78-283,-6 7-103,-1 10 42,-12 9 696,10-17-540,0 1 0,1-1-1,-1 1 1,0 0 0,1-1-1,-1 1 1,1-1 0,0 1-1,-1 0 1,1 0 0,0-1-1,1-1 1,3-1-37,-1 0 0,0-1 0,0 1 0,0-1 0,-1 0 0,0 0 0,0-1 0,0 1 0,-1-1-1,1 1 1,-1-1 0,-1 0 0,1 0 0,0-6 0,-2 12-3,0 0-1,0-1 1,0 1-1,0 0 1,0-1-1,0 1 1,0 0-1,0 0 1,0-1-1,0 1 1,0 0-1,0-1 1,0 1-1,0 0 0,-1 0 1,1-1-1,0 1 1,0 0-1,0 0 1,0-1-1,-1 1 1,1 0-1,0 0 1,0 0-1,0-1 1,-1 1-1,1 0 1,0 0-1,-1 0 1,1 0-1,-1-1 1,-9 3-293,-10 8-25,12-2 332,1 0-1,-1 0 1,1 0-1,1 1 1,-1 0-1,2 1 1,-1-1-1,1 1 0,1 0 1,0 0-1,0 1 1,-3 15-1,6-23 27,0 1 1,0 0-1,1-1 0,-1 1 0,1 0 1,0 0-1,0 0 0,1-1 0,-1 1 1,1 0-1,0 0 0,-1-1 0,2 1 1,-1 0-1,0-1 0,4 6 0,-2-4 24,0-1 0,0 0 0,1-1 0,-1 1 0,1-1 0,0 1 0,0-1 0,0 0 0,0 0 0,1-1 0,5 3 0,1 0-15,1-1 0,0 0 0,0-1 0,1 0 0,-1-1 0,1 0 0,-1-1 1,1 0-1,13-2 0,-12-1-1413,0 0 1,0-1-1,-1 0 1,18-8 0,-26 10 682,-5 1 579,0 0-1,1 0 0,-1 0 0,0 0 1,1 0-1,-1 0 0,0 0 0,0 0 1,1 0-1,-1 0 0,0-1 0,1 1 1,-1 0-1,0 0 0,0 0 0,3-5-2028,-3 5 2028,0-1 1,0 1-1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0:59:45.7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39 5216,'-15'-5'2368,"20"10"-2048,0-5 1728,0 0-1184,-2-5 992,10 5-1088,10-3 96,2-2-512,11-1-224,3 6-64,5-8 0,-4 8-32,4-8-1504,-5 8 800,-3-4-4000,-6 8 2560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0:59:49.1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43 826 3648,'0'0'63,"0"1"0,0-1 0,0 0 1,0 1-1,0-1 0,0 0 0,0 0 0,1 1 0,-1-1 0,0 0 1,0 1-1,0-1 0,0 0 0,0 0 0,0 1 0,1-1 1,-1 0-1,0 0 0,0 1 0,0-1 0,1 0 0,-1 0 1,0 0-1,0 0 0,1 1 0,-1-1 0,0 0 0,0 0 0,1 0 1,-1 0-1,12 0 1749,11-8 242,-1-3-1664,-1-2 0,0 0 0,-1-1 0,-1 0 0,0-2 0,-1-1 0,27-31 0,-25 23-338,-1 0 1,-1-2-1,-2 0 1,0-1-1,16-42 0,29-106 578,-57 166-500,-1-1 1,-1 0 0,0 0-1,-1 0 1,0 0 0,0 0-1,-2-17 1,1 27-142,0 0 0,0 0 0,-1 0 0,1 1 1,0-1-1,0 0 0,0 0 0,-1 0 0,1 1 0,0-1 0,-1 0 1,1 0-1,0 1 0,-1-1 0,1 0 0,-1 1 0,1-1 0,-1 1 1,0-1-1,1 1 0,-1-1 0,1 1 0,-1-1 0,0 1 0,0-1 1,1 1-1,-1 0 0,0-1 0,0 1 0,1 0 0,-1 0 0,0-1 1,-1 1-1,1 0-12,-1 1 0,1-1 0,0 0 1,-1 1-1,1-1 0,-1 1 0,1 0 1,0-1-1,-1 1 0,1 0 0,0 0 1,0 0-1,-1 0 0,1 0 0,0 0 1,0 0-1,-1 2 0,-2 3-19,-1 0 0,1 1 0,1-1 1,0 1-1,-4 8 0,2-1-16,-50 132-109,-15 31 483,-31 13 586,43-60 186,-44 149-1,98-265-640,10-22-120,1-5-386,18-24 69,2 1 0,1 2 0,2 0 0,1 2 0,1 1 0,2 2 0,57-38 0,70-50-207,-144 103 229,-2 0 0,0-1 0,0-1 0,-2-1 0,0 0 0,-1 0 0,12-23 0,-19 31-74,4-6 5,-9 15 23,0-1 0,0 1 0,0-1 0,1 1 0,-1-1 0,0 1 0,0 0 1,0-1-1,0 1 0,0-1 0,0 1 0,0-1 0,0 1 0,0-1 0,0 1 0,0 0 0,0-1 0,0 1 1,0-1-1,0 1 0,-1-1 0,1 1 0,0 0 0,0-1 0,-1 1 2,1-1 1,0 1-1,0 0 0,0 0 1,-1 0-1,1 0 0,0 0 0,0 0 1,0 0-1,-1 0 0,1 0 1,0 0-1,0 0 0,-1 0 0,1 0 1,0 0-1,0 0 0,0 0 1,-1 0-1,1 0 0,0 0 1,0 0-1,-1 0 0,1 0 0,0 1 1,0-1-1,0 0 0,0 0 1,-1 0-1,1 0 0,0 0 0,0 1 1,0-1-1,0 0 0,-1 0 1,1 0-1,0 1 0,0-1 0,0 0 1,-6 11-142,4-9 97,-3 7-40,-4 5-83,2 0 0,-9 21 0,14-31 202,1 0 1,0 0-1,-1 0 1,2 1-1,-1-1 1,1 0-1,-1 0 1,1 1-1,0-1 1,0 1-1,1-1 1,0 0-1,2 9 1,-3-12-5,0 0-1,1 0 1,-1 0 0,0 0 0,1 0 0,-1 0 0,1-1-1,-1 1 1,1 0 0,0 0 0,-1 0 0,1 0 0,0-1-1,0 1 1,-1 0 0,1-1 0,0 1 0,0-1 0,0 1-1,0-1 1,0 1 0,0-1 0,1 1 0,0-1 15,-1 0 1,1 0 0,-1 0-1,1 0 1,-1-1 0,1 1-1,-1 0 1,1-1 0,-1 1-1,0-1 1,1 1 0,-1-1-1,0 0 1,2-1 0,2-1 73,0-1 1,-1 0-1,0 0 1,0 0-1,0 0 1,-1 0-1,4-6 1,-3 2-91,-1 1 0,-1-1 1,1 1-1,-1-1 0,-1 0 1,1 0-1,-1 0 0,-1 0 1,1 0-1,-1 1 0,-1-1 1,0 0-1,0 0 0,0 0 1,-4-12-1,4 19-61,0-1 1,1 1-1,-1-1 0,0 1 1,0 0-1,0 0 0,0-1 1,0 1-1,0 0 0,0 0 1,-1 0-1,1 0 0,0 0 1,-1 0-1,1 1 0,0-1 1,-1 0-1,1 1 0,-3-2 1,3 2 23,1 0 0,-1 0 1,1 0-1,-1 0 1,0 0-1,1 0 0,-1 0 1,0 0-1,1 0 1,-1 0-1,1 0 0,-1 0 1,0 0-1,1 0 1,-1 1-1,1-1 0,-1 0 1,0 0-1,1 1 0,-1-1 1,1 0-1,-1 1 1,1-1-1,-1 1 0,1-1 1,-1 0-1,1 1 1,0-1-1,-1 1 0,1 0 1,0-1-1,-1 1 1,1-1-1,0 1 0,0-1 1,-1 1-1,1 0 1,0-1-1,0 1 0,0-1 1,0 1-1,0 0 1,0-1-1,0 1 0,0 0 1,0 0-1,0 0 14,0 1-1,0-1 0,0 1 1,0-1-1,1 1 0,-1-1 1,0 1-1,1-1 0,-1 0 1,1 1-1,-1-1 1,1 1-1,0-1 0,0 0 1,-1 0-1,1 0 0,0 1 1,0-1-1,0 0 0,2 1 1,-1 0 35,0-1 1,1 0-1,-1 0 1,0 0-1,0-1 1,1 1-1,-1 0 1,0-1-1,1 1 1,-1-1-1,4 0 1,4 0 64,0-1 1,-1 0 0,1-1-1,-1 0 1,13-4-1,-1-2 25,-1-1 0,0-1 0,-1 0-1,0-1 1,17-15 0,83-72-200,-95 77 17,-30 102 437,0-50-284,4-17-49,-1 1-1,0 26 1,4-36 16,-1 0 0,0 0 0,1-1 0,0 1 1,0 0-1,1 0 0,-1 0 0,1-1 0,0 1 0,0-1 0,1 1 0,4 5 0,-6-8-19,0-1 0,0 1 0,0-1 0,1 0 0,-1 0 0,0 0 0,1 0-1,-1 0 1,1 0 0,-1 0 0,1 0 0,0 0 0,-1-1 0,1 1 0,0-1-1,-1 1 1,1-1 0,3 1 0,-2-1 18,0 0 0,1-1-1,-1 1 1,0-1 0,0 1 0,0-1-1,0 0 1,0 0 0,5-3 0,1-1 10,-1 0 1,0 0 0,-1-1-1,1 0 1,-1 0 0,9-11-1,18-25-70,-30 36 3,-1 1 0,1-1 0,-1 1 0,0-1 0,-1 0 1,3-10-1,-3 11-16,-2 3-4,0 0 1,0 1-1,1-1 1,-1 1-1,0-1 1,1 0-1,0 1 0,-1-1 1,1 1-1,0-1 1,0 1-1,0 0 1,0-1-1,2-1 0,-3 3-8,0 0 1,1 0-1,-1 0 0,0 0 0,1 1 0,-1-1 0,0 0 0,0 0 0,0 0 0,1 1 0,-1-1 0,0 0 0,0 1 0,0-1 0,1 0 1,-1 0-1,0 1 0,0-1 0,0 0 0,0 1 0,0-1 0,0 0 0,0 1 0,0-1 0,0 0 0,0 0 0,0 1 0,0-1 0,0 0 1,0 1-1,0-1 0,0 1 0,0 8-132,-1-1 162,1 1 1,1-1 0,-1 1-1,1-1 1,1 1 0,4 14-1,13 36 527,-19-58-503,1-1-1,-1 0 0,1 1 0,-1-1 0,0 0 0,1 0 1,-1 1-1,1-1 0,-1 0 0,1 0 0,-1 0 0,1 0 1,-1 0-1,0 1 0,1-1 0,-1 0 0,1 0 0,-1 0 1,1 0-1,-1 0 0,1 0 0,-1-1 0,1 1 0,-1 0 1,1 0-1,-1 0 0,1 0 0,-1-1 0,1 1 0,-1 0 1,0 0-1,1-1 0,0 1 0,17-11 280,-9 1-278,-1 0 0,0 0 0,0-1 0,-1 0 0,0 0 0,8-20 0,-6 14-37,18-28 0,16-14-347,-43 59 347,0-1 0,1 1 0,-1 0 0,0 0 0,0-1 0,0 1 0,1 0-1,-1 0 1,0-1 0,0 1 0,1 0 0,-1 0 0,0 0 0,0 0 0,1 0 0,-1-1 0,0 1-1,1 0 1,-1 0 0,0 0 0,1 0 0,-1 0 0,0 0 0,1 0 0,1 6-348,-3 11-2,-2 15 206,2-18 194,-1 0 0,-4 18 1,-7 38 333,12-70-361,1 0-1,0 0 1,0 1-1,0-1 1,0 0-1,0 0 1,0 0-1,0 0 1,0 0-1,0 0 1,0 1-1,0-1 1,0 0-1,0 0 1,0 0-1,-1 0 1,1 0-1,0 1 1,0-1-1,0 0 1,1 0-1,-1 0 0,0 0 1,0 0-1,0 1 1,0-1-1,0 0 1,0 0-1,0 0 1,0 0-1,0 0 1,0 0-1,0 1 1,0-1-1,0 0 1,0 0-1,1 0 1,-1 0-1,0 0 1,0 0-1,0 0 1,0 0-1,0 1 1,0-1-1,1 0 1,6-5 241,10-17-107,67-103-413,-67 103-10,36-38 0,-53 59 257,1 0 1,0 0 0,-1 1-1,1-1 1,0 0 0,0 1 0,-1-1-1,1 1 1,0-1 0,0 1-1,0-1 1,0 1 0,0-1-1,0 1 1,0 0 0,0 0 0,0-1-1,0 1 1,0 0 0,0 0-1,0 0 1,0 0 0,0 0-1,0 0 1,0 0 0,0 1 0,0-1-1,0 0 1,0 0 0,0 1-1,0-1 1,0 1 0,0-1-1,-1 1 1,1-1 0,0 1-1,0 0 1,1 1 0,2 2-34,-1 1-1,0-1 1,0 1 0,0 0 0,4 10 0,0-1 90,-4-9-33,1 3 41,0-1-1,1 1 1,0-1 0,8 8 0,-11-13-12,0 0 1,0-1-1,0 1 1,0-1-1,0 1 1,1-1-1,-1 0 1,0 0-1,1 0 1,-1 0-1,1 0 1,-1 0-1,1-1 1,0 1-1,-1-1 1,1 0-1,-1 0 1,5 0-1,0-1 11,-1 0-1,1-1 1,0 1-1,0-2 1,-1 1-1,0-1 1,1 1-1,-1-2 1,0 1-1,10-8 1,3-5-24,29-29 1,-26 24-24,-16 14-3,0 0-1,-1 0 0,8-13 1,4-5 166,-15 23-195,-1 1 0,0-1 1,0 0-1,0 0 0,0 0 1,0 0-1,0 0 0,-1 0 1,1 0-1,-1 0 0,1-4 1,-1 6 29,0 0 0,0 0 0,1 0 0,-1-1 0,0 1 0,0 0 0,0 0 0,0 0 0,0 0 0,-1 0 0,1-1 0,0 1 0,0 0 0,0 0 1,0 0-1,0 0 0,0 0 0,0-1 0,0 1 0,0 0 0,0 0 0,0 0 0,0 0 0,0 0 0,-1 0 0,1-1 0,0 1 0,0 0 0,0 0 0,0 0 0,0 0 0,0 0 0,-1 0 1,1 0-1,0 0 0,0 0 0,0 0 0,0 0 0,-1 0 0,1 0 0,0 0 0,0 0 0,0 0 0,0 0 0,0 0 0,-1 0 0,1 0 0,0 0 0,0 0 0,0 0 0,0 0 0,0 0 1,-1 0-1,1 0 0,0 0 0,0 0 0,0 0 0,-9 8-172,3-1 92,2 0 0,-1 0 1,1 1-1,0 0 0,-4 11 1,-1 2-32,0 0 5,-10 34 1,17-48 132,0 1 0,1-1 1,0 0-1,0 0 0,0 1 0,1-1 0,1 1 0,1 11 0,-2-17-5,0-1 0,0 0-1,1 1 1,-1-1 0,1 0 0,-1 0-1,1 0 1,-1 0 0,1 1-1,0-1 1,0 0 0,-1 0-1,1 0 1,0 0 0,1 0-1,-1 0 3,0-1-1,-1 1 1,1-1-1,0 0 1,-1 0-1,1 1 1,0-1-1,0 0 1,0 0-1,-1 0 1,1 0-1,0 0 1,0 0-1,-1 0 1,1 0-1,0 0 1,0 0-1,1-1 1,0 0 18,1 0 0,-1 0 1,0 0-1,0-1 1,1 1-1,-1-1 0,0 0 1,0 1-1,-1-1 0,1 0 1,0 0-1,-1 0 0,1 0 1,1-3-1,10-23 304,19-55 0,-21 52-255,0-2-54,-1 0 0,-2-1 0,-1 0 0,-1 0 0,-2-1 0,-1-36 0,-2 48-169,-1 16-10,1 0 1,-1-1-1,-1 1 1,-1-10 0,2 17 126,0-1 0,0 1 1,0 0-1,0 0 1,0 0-1,0 0 0,0-1 1,0 1-1,0 0 1,0 0-1,0 0 0,0 0 1,0 0-1,0-1 1,-1 1-1,1 0 0,0 0 1,0 0-1,0 0 0,0 0 1,0 0-1,0 0 1,-1-1-1,1 1 0,0 0 1,0 0-1,0 0 1,0 0-1,0 0 0,-1 0 1,1 0-1,0 0 0,0 0 1,0 0-1,0 0 1,-1 0-1,1 0 0,0 0 1,0 0-1,0 0 1,-7 5-331,-2 8 85,5-3 285,0 0-1,1 0 1,1 1-1,-1-1 1,0 19 0,1-11 59,1 0-209,0 0 0,2 0-1,0 0 1,1 0 0,1-1-1,1 1 1,0 0-1,13 29 1,-5-19-601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0:59:51.5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1 319 3232,'0'4'4890,"9"-9"-3242,-3 1-1438,-1-2-1,0 1 0,0-1 0,-1 1 1,0-1-1,0-1 0,4-7 1,-5 9-114,34-53 503,15-25-175,-45 71-348,-2 0 1,1-1 0,-2 1-1,0-1 1,4-16 0,-8 28-65,0 0 1,1 0 0,-1 0 0,0 0-1,0 0 1,0 0 0,0 0-1,0 0 1,0 0 0,0 0 0,0 0-1,0 1 1,0-1 0,0 0 0,-1 0-1,1 0 1,0 0 0,-1 0-1,1 0 1,0 0 0,-1 1 0,1-1-1,-1 0 1,0 0 0,1 0 0,-1 1-1,0-1 1,1 0 0,-1 1 0,-1-2-1,1 3-22,0-1 0,1 0 0,-1 1 0,0-1 0,1 0 0,-1 1 0,0-1 0,1 1 0,-1-1 0,0 1 0,1-1 0,-1 1 0,1 0 0,-1-1 0,1 1 0,0 0 0,-1-1 0,1 1 0,-1 0 0,1-1 0,0 2 0,-9 16-84,7-12 126,0 1 0,0-1 1,0 1-1,1 0 1,0 0-1,1-1 0,-1 1 1,1 0-1,2 13 1,-2-18-6,0 1 0,1-1 1,-1 0-1,1 0 0,0 0 1,-1 0-1,1 0 0,0 0 1,0 0-1,0 0 0,1 0 1,-1 0-1,0 0 0,1 0 1,-1-1-1,1 1 0,0-1 1,-1 1-1,1-1 0,0 0 1,0 1-1,0-1 0,0 0 1,0 0-1,0-1 0,0 1 1,0 0-1,0-1 0,1 1 1,-1-1-1,0 1 0,0-1 1,3 0-1,8-1 95,-1 0 0,0-1 0,0-1 0,0 0 0,0 0 0,0-1 0,-1-1 0,0 0 0,17-10 0,9-8-180,44-35 0,-77 55-48,-1 0 1,1 0-1,0 1 0,7-3 1,-11 5 95,1 1 1,-1-1-1,0 1 0,1 0 1,-1-1-1,1 1 1,-1-1-1,0 1 0,1 0 1,-1-1-1,0 1 1,0 0-1,1-1 0,-1 2 1,5 33 292,-5-30-191,1 0 1,0 0-1,-1 0 1,2 0-1,-1 0 0,1 0 1,-1 0-1,4 5 1,-5-9-65,0-1 1,1 1 0,-1-1 0,0 1 0,1-1 0,-1 0-1,1 1 1,-1-1 0,1 1 0,-1-1 0,1 0 0,-1 0 0,1 1-1,-1-1 1,1 0 0,-1 0 0,1 1 0,-1-1 0,1 0 0,-1 0-1,1 0 1,0 0 0,-1 0 0,2 0 0,0 0 32,0-1 1,-1 1-1,1-1 1,0 1-1,0-1 1,0 0-1,2-1 1,3-3 13,0 1 1,10-10-1,-11 8-97,7-6-40,1 0 0,18-12 0,-31 24 39,0-1 0,0 1 0,-1-1 0,1 1 0,0-1 0,0 1-1,0-1 1,0 1 0,0 0 0,0-1 0,0 1 0,0 0-1,0 0 1,0 0 0,0 0 0,0 0 0,0 0 0,0 0-1,0 0 1,0 0 0,0 0 0,0 1 0,0-1 0,-1 0-1,1 1 1,0-1 0,0 0 0,0 1 0,0-1 0,0 1-1,-1 0 1,1-1 0,0 1 0,0 0 0,0 1 0,2 2 19,0 0 1,-1 1 0,1 0 0,-1 0 0,3 9-1,3 6 95,16 23 591,-23-42-831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2:16.1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20 2720,'-4'0'5642,"32"1"-4703,0-2 0,35-6-1,29-4 566,-84 10-1339,1 0 0,14 2-1,2-1-3068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0:59:51.9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96 17 4992,'-52'-16'1824,"39"16"-1408,-4 0-128,12 0 224,-3 0-352,16 0-448,10 0-64,7 5 192,11-2-2816,3-6 1632,5-2-480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0:59:53.7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4 846 3488,'-3'-3'2997,"9"-7"-1130,22-52 506,-6-4-1719,42-102 492,-56 150-1041,1 1 0,1 1 0,0-1 0,1 2 0,1-1 0,1 2 0,15-16 0,-25 28-131,16-13-154,-11 13 139,-8 2 43,0 0 0,0 1 0,0-1 0,1 0 0,-1 1 0,0-1 1,0 0-1,0 0 0,0 1 0,1-1 0,-1 0 0,0 1 0,0-1 0,0 1 1,0-1-1,0 0 0,0 1 0,0-1 0,0 0 0,0 1 0,0-1 0,0 0 1,0 1-1,-1-1 0,1 1 0,-34 145 751,8-38 243,26-108-987,0 0 1,0 0-1,0 0 0,0 0 0,0 1 0,0-1 0,0 0 1,0 0-1,0 0 0,-1 0 0,1 0 0,0 0 0,0 0 1,0 0-1,0 0 0,0 1 0,0-1 0,0 0 0,0 0 1,0 0-1,0 0 0,0 0 0,0 0 0,0 0 0,0 0 0,0 0 1,0 1-1,0-1 0,0 0 0,0 0 0,1 0 0,-1 0 1,0 0-1,0 0 0,0 0 0,0 0 0,0 0 0,0 0 1,0 1-1,0-1 0,0 0 0,0 0 0,0 0 0,0 0 1,0 0-1,1 0 0,-1 0 0,0 0 0,0 0 0,0 0 1,0 0-1,0 0 0,0 0 0,0 0 0,0 0 0,1 0 1,-1 0-1,0 0 0,0 0 0,0 0 0,8-6 193,9-12-67,12-16-183,2 2 0,2 1 0,1 1 0,1 2 0,1 2 0,44-25 0,-78 50 45,24-11-272,-26 11 268,1 1 0,-1 0 0,1-1 0,-1 1 0,1 0 0,0 0 0,-1 0 0,1-1 0,-1 1 0,1 0 0,-1 0 0,1 0 0,0 0 0,-1 0 0,1 0 0,-1 0 0,1 0 0,0 0 0,-1 0 0,1 1 0,-1-1 0,1 0 0,-1 0 0,1 0 0,-1 1 0,1-1 0,-1 0 0,1 1 0,-1-1 0,1 0 0,-1 1 0,1-1 0,-1 1 0,0-1 0,1 1 0,-1-1 0,0 1 0,1-1 0,-1 1 0,1 0 0,-1 6 54,0 1 1,0 0-1,0-1 1,-1 1-1,0 0 1,-3 10-1,1-5 32,-3 15 268,-6 43 110,12-64-403,-1 0-1,1 0 1,0 0-1,1 0 0,0 0 1,0-1-1,4 14 0,-5-18-35,1 0-1,0 0 0,-1 0 1,1 0-1,0-1 0,0 1 1,0 0-1,0 0 0,1-1 1,-1 1-1,0-1 0,1 1 0,-1-1 1,1 0-1,-1 1 0,1-1 1,0 0-1,0 0 0,-1 0 1,1 0-1,0 0 0,0-1 0,0 1 1,0-1-1,0 1 0,0-1 1,0 1-1,0-1 0,0 0 1,0 0-1,0 0 0,0 0 0,0-1 1,0 1-1,0 0 0,0-1 1,3 0-1,4-3 52,0 0 0,0 0 0,-1 0 0,1-1 1,-1-1-1,11-8 0,6-9-25,-2 0-1,0-2 1,-2 0 0,19-31-1,12-22 192,-51 76-228,0 1 0,-1-1 0,1 0-1,-1 0 1,1 0 0,-1 0 0,0 0 0,0 0 0,0 0-1,0-3 1,0 5-18,0-1 1,0 1-1,0-1 0,0 1 0,0-1 0,-1 1 1,1-1-1,0 1 0,0 0 0,0-1 0,-1 1 0,1-1 1,0 1-1,0 0 0,-1-1 0,1 1 0,0 0 0,-1-1 1,1 1-1,-1-1 0,1 1-10,-1 0 0,0 0 0,1 0 0,-1 0 0,1 0 0,-1 0 0,1 0 0,-1 0 0,1 0 0,-1 0 0,0 1 0,1-1 0,-1 0 1,1 0-1,-1 0 0,1 1 0,-1-1 0,1 0 0,-1 1 0,1-1 0,-1 1 0,-4 3-68,-1 0-1,2 1 1,-1 0 0,0 0 0,1 0-1,0 0 1,0 1 0,-5 10 0,-21 54 54,24-52-50,1-7 85,1 0 0,1 0 0,0 1 0,0-1 0,1 1 0,-1 22 0,3-26 38,0 4-11,0 0 0,3 17 0,-2-25 10,0 0 1,0 0 0,1 0-1,-1-1 1,1 1 0,-1 0-1,1-1 1,1 1 0,-1-1-1,0 1 1,3 2 0,-4-5-4,0-1-1,-1 1 1,1-1 0,-1 1 0,1 0-1,0-1 1,-1 1 0,1-1 0,0 0 0,-1 1-1,1-1 1,0 0 0,0 1 0,0-1-1,-1 0 1,1 0 0,0 1 0,0-1 0,0 0-1,-1 0 1,1 0 0,0 0 0,0 0-1,0 0 1,0-1 0,0 1 0,1-1 8,0 0 0,0 0 0,-1 0 0,1 0 0,0 0 0,-1 0 0,1-1 0,-1 1 0,0 0 0,3-4 0,1-3 41,0 0 0,0 0 0,6-15 0,40-119-360,-40 104 179,-10 30-202,1 1 0,0-1-1,0 1 1,7-14-1,-10 24 254,0 1 0,0-1-1,0 0 1,0 1 0,1-1-1,-1 1 1,1-1 0,0 1-1,0-1 1,1 5 0,5 38 74,-6-46-30,1 6 28,0 0-1,0-1 0,1 1 1,0-1-1,0 1 0,0-1 1,1 0-1,0 0 0,0 0 1,0 0-1,8 9 1,-8-12 7,0 1 0,0-1 1,0 0-1,0 0 0,0 0 0,0 0 1,1 0-1,-1-1 0,1 1 1,0-1-1,-1 0 0,1 0 1,0-1-1,-1 1 0,1-1 1,0 1-1,0-1 0,0 0 0,4-1 1,-2 0 89,-1 1-102,0-1 1,0 1 0,0-1-1,0 0 1,0-1 0,8-3-1,-11 5-30,0-1-1,-1 0 1,1 1-1,0-1 1,-1 1-1,1 0 1,0 0-1,-1 0 1,4 0-1,-3 0-22,-1 0-298,16-14-1061,-10 9 1402,-1-1 0,1 0 0,11-13 0,5-6 73,0 1 243,0-1 0,-2-1 1,19-31-1,2-1 161,-34 46-461,0 0 0,-1 0 0,-1-1 0,0 1 0,0-1 1,-1-1-1,-1 1 0,0-1 0,3-25 0,-7 31-27,0 1 0,0-1 1,-2-9-1,0-12-76,-6-37-35,8 64 71,0 0 1,-1 0-1,1-1 0,0 1 1,-1 0-1,1 0 0,-1 0 1,0 0-1,0 0 0,0 0 0,0 0 1,0 0-1,0 0 0,0 0 1,-1 1-1,1-1 0,-1 0 1,-1-1-1,3 3 30,-1 0 0,1 0 0,0 0 0,-1 0-1,1 0 1,-1 0 0,1 0 0,0 0 0,-1 0 0,1 0 0,0 0 0,-1 1 0,1-1 0,0 0 0,-1 0 0,1 0 0,0 0 0,-1 1-1,1-1 1,0 0 0,-1 0 0,1 1 0,0-1 0,0 0 0,-1 0 0,1 1 0,0-1 0,0 0 0,0 1 0,-1-1 0,1 0 0,0 1-1,-7 14-104,5-12 112,-10 27 197,2 1 0,0 0-1,-10 62 1,16-72-62,2-2-93,1-1 0,1 1 0,0 0 1,1-1-1,6 29 0,0-13 264,2 0 1,14 37-1,-22-69-274,0-1-1,0 1 1,0-1 0,0 1 0,0-1 0,0 1 0,0-1 0,3 3-1,-4-4-78,1 0 0,-1 1-1,0-1 1,1 0-1,-1 1 1,0-1-1,1 0 1,-1 0-1,0 1 1,1-1-1,-1 0 1,0 0-1,1 0 1,-1 0-1,1 1 1,-1-1 0,0 0-1,1 0 1,-1 0-1,1 0 1,-1 0-1,1 0 1,-1 0-1,0 0 1,1 0-1,-1 0 1,1-1-1,-1 1 1,0 0-1,1 0 1,-1 0 0,1 0-1,-1-1 1,0 1-1,1 0 1,-1 0-1,0-1 1,1 1-1,-1-1 1,3-3-775,0 0 0,-1 0-1,0-1 1,0 1 0,0-1 0,0 1 0,-1-1 0,0 0-1,0 0 1,1-4 0,-1-14-3355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0:59:54.0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 34 5312,'-6'-1'396,"4"0"-247,0 1 0,0-1 0,0 1 0,0 0 0,0 0 0,0-1-1,0 1 1,0 1 0,0-1 0,0 0 0,0 0 0,0 1 0,0-1 0,0 1 0,0 0 0,-4 2 2154,71-2 1086,30-8-2478,-4 1-571,4-5-9,-15 0-2918,-62 10 1172,-7 0-550,-1 0-1,13 1 1,-5 6-1102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0:59:55.0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1 465 4160,'0'5'441,"1"17"1344,0-21-1735,-1-1-1,0 0 1,0 1 0,0-1 0,1 0 0,-1 1 0,0-1-1,0 0 1,1 1 0,-1-1 0,0 0 0,0 1-1,1-1 1,-1 0 0,0 0 0,1 0 0,-1 1-1,1-1 1,-1 0 0,0 0 0,1 0 0,-1 0-1,1 0 1,-1 1 0,0-1 0,1 0 0,-1 0-1,1 0 1,-1 0 0,0 0 0,1 0 0,-1-1-1,1 1 1,-1 0 0,0 0 0,1 0 0,-1 0 0,1 0-1,-1 0 1,0-1 0,1 1 0,-1 0 0,0 0-1,1-1 1,-1 1 0,0 0 0,0-1 0,1 1-1,4-4 260,0 1 0,-1-1-1,1 0 1,-1 0-1,0-1 1,0 1-1,4-7 1,19-38 588,-8 15-471,60-89 496,-61 100-648,1 0 0,42-40 0,-34 41-26,-16 13-129,0 0 0,-1 0 0,0-1 0,13-17 0,-25 31-105,-8 11 146,0 1 0,-14 29-1,22-40-113,0 0-1,1 0 0,-1 0 1,1 1-1,0-1 0,0 0 1,1 0-1,-1 0 0,1 1 1,1-1-1,-1 0 0,1 1 1,-1-1-1,4 9 0,-4-13-7,1 0-1,-1 0 1,0 0-1,1 0 1,-1-1-1,1 1 1,-1 0-1,1 0 1,-1-1-1,1 1 1,-1 0-1,1-1 1,0 1-1,-1 0 1,1-1 0,0 1-1,0-1 1,0 1-1,-1-1 1,1 0-1,0 1 1,0-1-1,1 1 1,0-1 1,0 0 1,0 0-1,-1 0 1,1 0-1,0 0 1,0-1-1,0 1 1,0-1-1,-1 1 1,4-2-1,4-2 66,-1-1-1,-1 1 1,13-10-1,-20 13-92,88-57-68,-2 1-442,-75 44 536,-8 7-178,-3 6 128,0 0 1,0 0-1,0 0 1,0 0-1,0 0 0,0 0 1,0-1-1,0 1 1,0 0-1,0 0 0,0 0 1,0 0-1,0 0 1,0 0-1,0 0 0,-1 0 1,1 0-1,0 0 1,0 0-1,0 0 0,0 0 1,0 0-1,0 0 1,0 0-1,0-1 0,0 1 1,0 0-1,-1 0 1,1 0-1,0 0 0,0 0 1,0 0-1,0 0 1,0 0-1,0 0 0,0 0 1,0 0-1,0 1 1,-1-1-1,1 0 0,0 0 1,0 0-1,0 0 1,0 0-1,0 0 0,0 0 1,0 0-1,0 0 1,0 0-1,-1 0 0,-1 2-42,0-1 0,0 0-1,0 1 1,0-1-1,0 1 1,1 0 0,-1 0-1,0 0 1,1 0-1,0 0 1,-1 0 0,1 0-1,0 0 1,-2 4 0,2-1 83,0-1 0,0 1 0,1-1 1,-1 0-1,1 1 0,0 0 1,0-1-1,1 1 0,-1-1 1,1 0-1,0 1 0,0-1 1,0 1-1,1-1 0,3 6 1,-4-8 17,0 1 1,1-1 0,-1 0-1,1 0 1,0 0-1,-1 0 1,1-1 0,0 1-1,0 0 1,0-1 0,0 1-1,1-1 1,-1 0 0,0 0-1,1 0 1,-1 0-1,0 0 1,1 0 0,-1-1-1,1 1 1,0-1 0,-1 1-1,1-1 1,-1 0 0,1 0-1,-1 0 1,1-1-1,4 0 1,-3 0 3,-1 0-1,1-1 1,0 1 0,-1-1-1,1 0 1,-1 0-1,0 0 1,4-3 0,11-7 213,-6 4-256,1-1 1,-1 0-1,14-14 1,-13 11-85,28-20 1,-40 31 54,0 0 0,0 0 0,0 1 0,0-1 0,0 0 0,0 0 0,0 0 0,0 0 0,0 0 1,0 0-1,-1 0 0,2-2 0,-2 2-374,0 16-437,0-11 836,0 1 0,1 0 0,-1 0 0,1 0 0,0-1 1,0 1-1,0 0 0,1-1 0,0 1 0,2 4 0,-2-7 19,-1 0 0,1 0 0,-1 0 0,1 0 0,0 0 0,0 0 0,0 0 0,0-1 0,0 1 0,0-1 0,0 0 0,1 1 0,-1-1 0,1 0 0,-1 0 0,1-1 0,-1 1 0,1 0 0,-1-1 0,6 1 0,15-1 150,0 0-1,0-2 1,0 0 0,-1-2-1,1 0 1,-1-1-1,0-2 1,0 0 0,0-2-1,24-12 1,-36 15-97,0 0 1,0 0-1,13-11 1,-21 15-102,0 0 1,0 0 0,0 1-1,0-1 1,0 0 0,-1-1-1,1 1 1,-1 0 0,1 0-1,-1-1 1,0 1 0,0-1-1,0 1 1,0-1 0,0 1-1,0-1 1,-1 0 0,0 1-1,1-1 1,-1 0 0,0-2-1,0 4 3,0 0 0,-1 0-1,1 0 1,0 0 0,-1 0-1,1 0 1,0 1 0,-1-1-1,1 0 1,-1 0 0,1 0-1,-1 1 1,0-1 0,1 0-1,-1 1 1,0-1 0,1 0-1,-1 1 1,0-1 0,0 1-1,-1-1 1,0 0-11,0 0 0,0 1 0,0-1 0,0 1 0,0 0 0,0 0 0,0 0 1,0-1-1,-3 2 0,-3 0-6,-1 1 0,1-1 0,-15 7 0,15-5 170,0 0 0,-1 1 0,1 0 0,0 1 0,1 0 0,-10 7 0,16-11-91,0 0 0,-1 0-1,1 1 1,0-1 0,0 1-1,0-1 1,0 1-1,0 0 1,0-1 0,0 1-1,1 0 1,-1-1 0,0 1-1,1 0 1,-1 2 0,1-2-8,0 0 0,1 0 0,-1 0 0,0 0 0,1-1 0,-1 1 0,1 0 0,0 0 0,0-1 0,-1 1 0,1 0 0,0-1 0,0 1 0,1-1 0,-1 1 0,0-1 0,0 1 0,3 1 0,4 4 42,1-1 0,0 1 0,0-1 0,0-1-1,1 0 1,-1 0 0,1-1 0,0 0-1,17 4 1,-8-4-197,-1-1 0,1 0 0,0-2 0,30 0 0,-34-2-1619,22-6 0,-23 5 437,17-2-4684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0:01.1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75 511 2080,'3'6'5422,"-2"-6"-5333,-4 5-603,-13 30 1099,3 1 0,-13 47 0,19-57-415,4-16-141,0 1-1,0 0 0,1-1 0,1 1 0,0 0 1,1 0-1,-1 0 0,2 0 0,0 0 0,0 0 0,1 0 1,0-1-1,5 13 0,-7-22-14,0-1 0,0 1-1,0-1 1,1 1 0,-1-1 0,0 1 0,0-1-1,0 1 1,1-1 0,-1 1 0,0-1 0,1 0-1,-1 1 1,0-1 0,1 1 0,-1-1 0,0 0-1,1 1 1,-1-1 0,1 0 0,-1 0 0,1 1-1,-1-1 1,1 0 0,-1 0 0,1 0 0,-1 1-1,1-1 1,-1 0 0,1 0 0,-1 0 0,1 0-1,-1 0 1,1 0 0,-1 0 0,1 0 0,-1 0-1,1 0 1,-1-1 0,1 1 0,-1 0 0,1 0-1,-1 0 1,1 0 0,-1-1 0,1 1 0,-1 0-1,1-1 1,3-2 73,-1 0-1,0 0 0,0-1 1,4-6-1,-3 6-5,7-13-22,0 1 0,-1-2-1,0 1 1,-2-2 0,0 1-1,8-33 1,-12 40 33,-3 8-58,0 0-1,0 0 1,0 0-1,0 0 1,0-6-1,-1 24-777,1-1 640,1-1 0,0 1 0,1-1 0,6 20 0,-6-24 186,-3-8-58,0 0 1,0 0-1,1 0 0,-1 0 0,0 0 0,1 0 0,-1 0 0,0 0 1,1 0-1,-1 0 0,1 0 0,0 0 0,-1 0 0,1 0 0,0-1 1,-1 1-1,1 0 0,0 0 0,0-1 0,0 1 0,-1-1 0,1 1 1,1 0-1,-1-1-6,0 0 0,-1 0 0,1 0 0,-1 0 0,1 0 0,0 0 0,-1 0 0,1-1 0,-1 1 0,1 0 0,-1 0 0,1 0 0,0-1 0,-1 1 0,1 0 0,-1-1 0,1 1 0,-1-1 0,0 1 0,1 0 0,-1-1 0,1 1 0,-1-1 0,1 0 0,10-16 221,-9 13-198,4-5 36,-1-1 0,0 0 0,0 0 0,-1 0 1,0 0-1,-1-1 0,2-11 0,-2-2-265,0 1 0,-2-32 1,1 53 168,-1 0 1,1 1-1,-1-1 0,1 0 1,0 1-1,-1 0 1,1-1-1,0 1 1,0 0-1,0 0 1,0 0-1,4-2 1,2-1-61,150-84-7,-110 65 348,-47 23-108,2-2-178,-3 4 41,0 1-26,-1 5 36,0 0 1,0 0-1,0 0 0,-4 9 0,-2 12 19,1 1-46,2-17-3,1 1 0,1 0 1,0 0-1,1 0 0,1 0 1,0-1-1,3 24 0,-2-34-5,0 1-1,1-1 0,-1 0 0,0 1 1,1-1-1,0 0 0,0 0 1,3 5-1,-4-7 25,1 1-1,-1-1 1,0 0-1,1 0 1,-1 1 0,1-1-1,-1 0 1,1 0 0,0 0-1,-1 0 1,1-1 0,0 1-1,0 0 1,0-1-1,-1 1 1,1-1 0,0 0-1,2 1 1,0-1 10,0 0-1,0-1 1,0 1-1,0-1 1,0 1 0,0-1-1,-1 0 1,1-1-1,0 1 1,-1-1 0,1 1-1,-1-1 1,1 0-1,3-4 1,7-6 1,-1 0 0,0 0 1,20-27-1,27-48-4,-26 36 144,-8 14 41,-2 0 0,36-75 0,-57 102-139,0 0 0,-1-1 1,0 1-1,0-1 0,-1 1 1,0-1-1,-1-15 0,0 25-86,0 0 0,0 1 0,0-1 0,0 0 0,0 1 0,0-1 0,0 0 0,0 1 0,0-1 0,0 1-1,-1-1 1,1 0 0,0 1 0,0-1 0,-1 0 0,1 1 0,0-1 0,-1 1 0,1-1 0,0 1 0,-1-1 0,1 1 0,-1-1 0,1 1 0,-1-1-1,0 0 1,0 2 1,1-1-1,-1 0 0,1 0 0,-1 0 0,1 1 0,-1-1 0,0 0 1,1 1-1,-1-1 0,1 0 0,-1 1 0,1-1 0,0 1 1,-1-1-1,1 1 0,-1-1 0,1 1 0,0-1 0,-1 1 1,1-1-1,0 1 0,0 0 0,-1-1 0,1 1 0,0-1 0,0 1 1,0 0-1,0 0 0,-13 36-351,5-15 190,-7 32-1,6-17 143,4-13 13,1-1 0,0 0 0,0 27 0,10 83 23,-6-130 3,1 1 1,-1-1 0,1 1 0,0-1 0,0 1 0,4 5-1,1 7 29,-6-16-23,0 0-1,0 1 1,0-1 0,1 0-1,-1 0 1,0 0-1,0 1 1,1-1-1,-1 0 1,0 0 0,0 0-1,1 0 1,-1 0-1,0 1 1,0-1-1,1 0 1,-1 0 0,0 0-1,0 0 1,1 0-1,-1 0 1,0 0-1,1 0 1,-1 0 0,0 0-1,0 0 1,1 0-1,-1 0 1,0-1-1,1 1 1,-1 0 0,0 0-1,1 0 1,8-5 179,-3-2-134,0 0 0,-1-1 0,0 0-1,0 0 1,-1 0 0,5-13 0,-5 11-36,25-58 269,34-71-94,-52 118-202,8-12 64,18-49 0,19-73 73,-34 81-597,-49 170 261,6-39 331,-10 24 250,-24 105 0,27-29-285,15-73 182,10-50 145,2-21-167,1-11-54,1-4 69,2-8-250,0-1 1,1 1-1,0 0 1,0 0 0,8-11-1,1-3 2,-3 2-78,1 2 0,1-1 1,1 2-1,1 0 0,1 0 1,0 1-1,26-23 0,-39 40 42,25-20-342,-26 20 353,0 0 1,0 1-1,0-1 1,0 0-1,0 1 1,0-1-1,0 1 1,0-1-1,1 1 1,-1 0-1,0-1 1,0 1-1,0 0 1,1 0 0,-1 0-1,0 0 1,0 0-1,0 0 1,1 0-1,-1 0 1,0 0-1,2 1 1,2 3-52,-1 0 1,1 1-1,-1 0 1,0-1 0,4 8-1,11 11 104,-6-9 115,22 15 1,-30-25-300,-1-1 0,1 0 1,0 0-1,1 0 0,-1-1 0,0 1 1,1-1-1,9 2 0,2-4-3544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0:01.5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43 3488,'0'-3'1568,"5"-5"-1344,3 3 1184,0 5-800,5-4 1024,2 1-928,1-2-352,2-3-224,5 5 288,-2 3-224,1-3-96,-4 3-32,-2 0-576,-1 3 288,-7 0-2240,-3 2 1376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0:01.9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 31 5408,'-34'-8'1984,"37"8"-1536,7-8-128,3 5-384,0-2-32,4 2-448,5-1 288,8 8-1696,11 4 1056,-2 3-1568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0:03.7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31 740 3808,'-1'0'51,"1"1"0,0-1 0,0 0 0,0 0 0,0 0-1,-1 1 1,1-1 0,0 0 0,0 0 0,0 1 0,0-1 0,0 0 0,0 0 0,-1 1 0,1-1 0,0 0 0,0 1 0,0-1 0,0 0 0,0 0 0,0 1-1,0-1 1,0 0 0,0 1 0,0-1 0,1 0 0,-1 0 0,0 1 0,0-1 0,8-1 1621,11-9 205,-1-5-1346,-1-1 1,-1-1-1,0 0 1,-1-1-1,22-36 0,-29 41-393,-1 0 0,-1 0 0,0-1 0,-1 1-1,0-1 1,-1-1 0,-1 1 0,0 0-1,-1-1 1,1-18 0,-6-24-117,-12 67-319,11-3 232,-1 1 0,1-1 1,0 0-1,1 1 1,0 0-1,0 0 0,-2 12 1,-3 5 3,-62 226 282,35-115 61,11-60 6,21-69-139,-1 1 0,1 0 0,-1-1 1,-1 0-1,1 0 0,-1 0 0,-7 7 0,11-25-265,4 0 53,0 0 1,1 1-1,-1-1 1,2 1-1,0 0 1,7-11-1,-3 3-8,8-13-13,0 1 1,2 0 0,1 2 0,2 0 0,1 1 0,0 1 0,2 2-1,40-31 1,-50 44 10,68-54 424,-73 56-287,0-1-1,-1 0 1,1 0-1,-2-1 0,10-15 1,-14 21-19,-1-1 0,2 1 0,4-7 0,-8 10 295,-5 4-523,1 6 120,1 1 1,0-1 0,0 1 0,0 9 0,-5 22 208,6-38-157,0 0-1,1 0 1,-1 0-1,1 0 1,0 0 0,0 0-1,0 1 1,0-1 0,0 4-1,1 6-87,-1-11 103,0-1 0,0 1 0,0-1 0,0 1 0,0-1 1,0 1-1,0-1 0,0 1 0,0 0 0,0-1 0,1 1 0,-1-1 0,0 1 1,0-1-1,1 1 0,-1-1 0,0 1 0,0-1 0,1 0 0,-1 1 0,1-1 0,-1 1 1,0-1-1,1 0 0,-1 1 0,1-1 0,0 0 28,0 0-1,0 1 1,0-1 0,0 0-1,0 0 1,0-1 0,0 1-1,-1 0 1,1 0 0,0 0-1,0-1 1,0 1 0,0 0-1,0-1 1,0 1 0,-1-1-1,1 1 1,1-2 0,4-2 23,-1 0-1,0-1 1,1 0 0,-2-1 0,1 1 0,-1-1 0,0 0 0,5-9 0,-4 7-189,0 0-1,1 0 1,0 1-1,8-8 1,-9 9 101,6-4-34,-11 9 64,0 1 0,0 0 1,1 0-1,-1 0 0,0 0 1,1 0-1,-1 0 0,0 0 0,1 0 1,-1 0-1,0 0 0,0 0 1,1 0-1,-1 0 0,0 0 0,1 0 1,-1 0-1,0 0 0,0 1 1,1-1-1,-1 0 0,0 0 0,0 0 1,1 0-1,-1 1 0,0-1 1,0 0-1,0 0 0,1 0 0,-1 1 1,0-1-1,0 0 0,0 0 1,0 1-1,1-1 0,-1 0 1,0 0-1,0 1 0,0-1 0,0 0 1,0 1-1,0-1 0,5 8-22,0 0-1,0-1 1,1 0-1,0 0 1,1-1-1,8 8 1,-15-13 35,2 0 46,0 0 0,-1 1 0,1-1 0,0 0 0,0 0-1,-1 0 1,1 0 0,0 0 0,0 0 0,0-1 0,0 1 0,0-1 0,0 1-1,1-1 1,-1 0 0,0 0 0,3 0 0,-1-1 22,0 1 0,0-1 0,0 0 0,0 0 0,-1-1 0,1 1 0,0-1 0,6-4 0,0-1 39,-1-1 1,1 0-1,-1 0 0,-1-1 1,11-12-1,29-36 76,-37 47-772,-11 10 570,0 0 0,0 0 0,0 0 0,1 0 0,-1 0 0,0 0 0,0 0 0,0 0 0,0 0 0,0 0 0,1 0 1,-1 0-1,0 0 0,0 0 0,0 0 0,0 0 0,0 0 0,1 0 0,-1 0 0,0 0 0,0 1 0,0-1 0,0 0 0,0 0 0,0 0 0,1 0 1,-1 0-1,0 0 0,0 0 0,0 1 0,0-1 0,0 0 0,0 0 0,0 0 0,0 0 0,0 0 0,0 1 0,0-1 0,0 0 0,0 0 1,0 0-1,0 0 0,-1 27-384,0-16 408,0-1 30,0 0 0,-1 0 0,0 0 1,-1-1-1,-5 16 0,6-22 26,1 1 0,-1-1 0,0 0 0,0 0 0,0 0 0,0 0 0,-1 0 0,1 0 0,-1 0 0,1-1 0,-1 1 0,0-1 0,0 0 0,0 0 0,0 0 0,-1 0 0,1-1 0,-4 2 0,5-3-72,1 0 1,0 0-1,-1 0 1,1 0-1,0 0 1,-1 0-1,1 0 1,0-1-1,0 1 1,-1 0-1,1-1 1,0 1-1,0-1 1,-1 1-1,1-1 1,0 0-1,0 0 1,0 1-1,0-1 1,-1-1-1,1 1-27,0 0 0,0 1 0,1-1 0,-1 0 0,0 0 0,1 1 0,-1-1 0,1 0 0,-1 0 0,1 0 0,-1 0 0,1 0 0,0 1 0,-1-1 0,1 0-1,0 0 1,0 0 0,-1 0 0,1 0 0,0 0 0,0 0 0,0 0 0,0 0 0,0 0 0,1 0 0,-1-2 0,2 1-8,-1 0 0,0 0 1,1 1-1,-1-1 0,1 0 1,-1 1-1,1-1 0,0 1 1,0 0-1,0-1 0,0 1 1,0 0-1,0 0 0,0 0 1,4-1-1,4-1-105,0 1 1,12-2 0,-8 2 117,14-2 13,-20 4 13,-1-1 0,1 0 1,0-1-1,7-2 0,1-2-3,9-3 239,38-19 0,-55 24-189,0-1-1,0 0 1,-1-1 0,0 0-1,0 0 1,0 0-1,-1-1 1,9-11-1,-6 4 3,-1 0 0,0 0 0,-1-1 0,5-16 0,17-65 256,-25 82-256,0-3 142,-1 1-1,1-34 1,-1 5-237,-4 22-77,1 22 108,0 1 0,0-1 0,-1 0 0,1 1 0,0-1 0,0 0 0,0 0 0,-1 1 0,1-1 0,0 0 0,-1 1 0,1-1 0,0 1 0,-1-1 0,1 1 0,-1-1 0,1 0 0,-1 1 0,1 0 0,-1-1 0,1 1 0,-1-1 0,0 1 0,1 0 0,-1-1 0,0 1 0,0-1 0,0 2 1,1-1 0,-1 1 1,1-1-1,-1 1 1,1-1-1,-1 1 0,1 0 1,-1-1-1,1 1 1,-1-1-1,1 1 0,0 0 1,-1 0-1,1-1 1,0 1-1,0 0 0,0-1 1,-1 1-1,1 0 1,0 1-1,0 0-16,-8 33-94,2 1 1,-1 43-1,6-66 108,-1 12 5,-1 12-38,1 0 0,5 57 1,13 10 387,-14-66-416,-2-32-697,0 1 0,1 0 0,2 11 0,-30-50-10662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0:04.0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720 145 4320,'-60'-35'2336,"59"35"-2280,1 0 1,0 0 0,-1-1-1,1 1 1,0 0 0,-1-1-1,1 1 1,0 0 0,-1-1-1,1 1 1,0 0-1,-1-1 1,1 1 0,0-1-1,0 1 1,0-1 0,0 1-1,-1-1 1,1 1 0,0 0-1,0-1 1,0 1-1,0-1 1,0 1 0,0-1-1,0 1 1,0-1 0,0 1-1,0-1 1,0 1 0,1-1-1,-1 1 1,0-1 0,0 1-1,0 0 1,1-1-1,-1 1 1,0-1 0,0 1-1,1 0 1,-1-1 0,0 1-1,1 0 1,0-1 0,1-1 58,0 0 1,0 0 0,0 1 0,1-1 0,-1 1 0,4-2 0,2 0-46,0 0 0,0 1 0,0 0 1,1 1-1,-1 0 0,1 0 0,10 0 1,60 7-68,-61-3-627,33 10 1,-24-5-1506,-27-8 2016,1 0 0,0 0-1,-1 0 1,1 0 0,-1 0 0,1 0-1,-1 1 1,1-1 0,0 0-1,-1 0 1,1 1 0,-1-1 0,1 0-1,-1 1 1,1-1 0,-1 0 0,0 1-1,1-1 1,-1 1 0,1-1 0,-1 1-1,0-1 1,1 1 0,-1-1-1,0 1 1,0-1 0,1 1 0,-1-1-1,0 1 1,0-1 0,0 1 0,0 0-1,0-1 1,1 1 0,-1-1 0,0 1-1,-1 0 1,1-1 0,0 1-1,0-1 1,0 2 0,-4 8-1407</inkml:trace>
  <inkml:trace contextRef="#ctx0" brushRef="#br0" timeOffset="1">62 37 6240,'-57'-17'2304,"52"17"-1792,10-8-160,8 5-736,10-2 128,-2 2-672,5 3 512,9 0-1408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0:08.7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201 3 3136,'-2'-2'4253,"-2"5"-2655,-8 8-1759,8-7 865,-8 10-342,0-1-1,1 1 1,0 1-1,-13 26 0,-2 2 35,1-7-150,-24 41 452,47-75-678,1 1 0,0-1-1,0 1 1,0 0 0,1 0 0,-1-1 0,0 1 0,1 0-1,0 0 1,0-1 0,0 5 0,0-6-5,0 0 0,0 0 0,0 0 0,1-1 1,-1 1-1,0 0 0,1 0 0,-1 0 0,1 0 0,-1 0 1,1 0-1,-1 0 0,1-1 0,-1 1 0,1 0 1,0 0-1,0-1 0,-1 1 0,1 0 0,0-1 0,0 1 1,0-1-1,-1 1 0,1-1 0,0 1 0,0-1 0,0 0 1,0 0-1,0 1 0,0-1 0,0 0 0,0 0 0,0 0 1,0 0-1,1 0 0,3 0 29,-1-1 1,1 0-1,-1 0 0,0 0 1,1-1-1,-1 1 1,0-1-1,0 0 0,0 0 1,0-1-1,0 1 1,-1-1-1,5-4 0,0 0 4,0-1-1,0 1 1,-1-2-1,9-12 1,-3-1 44,-1 0 0,11-27 1,-17 39-60,-6 10-31,0 0 0,0 0 0,0 0 0,0 0 0,0 0 1,0 0-1,0 0 0,0 0 0,0 0 0,0 0 0,1 0 1,-1 0-1,0 0 0,0 0 0,0 0 0,0 0 0,0 0 1,0 0-1,0 0 0,0 0 0,0 0 0,0 0 0,1 0 1,-1 0-1,0 0 0,0 0 0,0 0 0,0 0 0,0 0 1,0 1-1,0-1 0,0 0 0,0 0 0,0 0 0,0 0 1,0 0-1,0 0 0,0 0 0,0 0 0,0 0 0,0 0 1,0 0-1,0 0 0,0 1 0,0-1 0,0 0 0,0 0 1,0 0-1,0 0 0,0 0 0,2 20 262,-2-11-207,0-7-49,0 3 18,1 0-1,-1 0 1,1-1-1,0 1 1,0 0-1,1-1 1,-1 1-1,1-1 1,0 1-1,0-1 1,5 7 0,-6-10-95,0 0 1,-1-1 0,1 1 0,0 0 0,0 0-1,0-1 1,0 1 0,0 0 0,0-1 0,0 1-1,0-1 1,0 1 0,0-1 0,0 0 0,0 1-1,0-1 1,1 0 0,-1 0 0,0 0 0,0 0-1,0 0 1,0 0 0,2 0 0,2-1-1086,0-1 1,-1 1-1,1-1 1,6-2 0,1-1-1139,5-1-860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2:16.4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20 3232,'2'-3'1351,"-1"3"-1201,-1 0 0,0 0 0,1-1 0,-1 1 0,1 0 0,-1 0 0,0 0 0,1 0 0,-1 0 1,1 0-1,-1 0 0,0 0 0,1 0 0,-1 0 0,1 0 0,16 0 739,-12 0-261,113-3 2263,-89 4-2672,-18 0-494,1-1 0,-1 0 0,0 0 1,0-2-1,17-3 0,-2 1-3773,-16 0 854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0:10.4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5 710 3232,'-5'2'1183,"12"-4"-898,18-7 1329,-15 3-1278,-1 0 0,0-1-1,0 0 1,0-1-1,-1 0 1,0-1-1,0 1 1,-1-1 0,-1-1-1,9-13 1,4-13-106,24-60 0,-32 69-88,3-14 0,-1-1 1,-3 0 0,9-63-1,-15 64 493,-2-76 0,-3 70-262,0 42-525,-2 8 64,-2 10-3,-9 72 73,6-27-118,-45 263 525,45-273-350,-14 88 85,14-99 66,-20 58 1,22-79 10,0-1 1,-9 14-1,12-24-126,0 0 0,-1 0 1,1 0-1,-1-1 0,0 1 0,0-1 0,0 0 0,-9 6 0,12-10-88,1 1 0,0-1 0,-1 0 0,1 1 0,0-1 0,-1 0 0,1 0 0,-1 0 0,1 1 0,0-1 0,-1 0 0,1 0 0,-1 0 0,1 0 0,-1 0 0,1 0 0,-1 0 0,1 0 0,0 0 0,-1 0 0,1 0 0,-1 0 0,1 0 0,-1 0 0,1 0 0,-1 0 0,1 0 0,0 0 0,-1-1 0,1 1 0,-1 0 0,1 0 0,0-1 0,-1 1 0,1 0 0,0-1 0,-1 1 0,1 0 0,0-1 0,-1 1 0,1 0 0,0-1 0,0 1 0,0-1 0,-1 1 0,1 0 0,0-1 0,0 1 0,0-1 0,0 1 0,0-1 0,0 1 0,0 0 0,0-1 0,0 1 0,0-2 0,0-1-59,0 1 0,0-1 0,0 0 0,0 0 0,1 0 0,-1 1 0,1-1 0,0 0 0,1-3 0,6-9-53,1-1 0,0 1 0,18-21 0,40-38 32,-8 10 190,-34 36 79,1 1 0,29-23 0,62-40 366,-95 73-428,-8 7 10,17-17 0,-27 23-58,0-1-1,0 1 1,0-1 0,-1 0-1,1 0 1,-1 0-1,4-10 1,-7 15-71,0-1 1,1 0-1,-1 1 1,0-1-1,0 1 0,1-1 1,-1 1-1,0-1 1,0 1-1,0-1 1,0 0-1,0 1 0,0-1 1,0 1-1,0-1 1,0 1-1,0-1 1,0 0-1,0 1 0,0-1 1,0 1-1,0-1 1,-1 0-1,1 1 0,0-1 1,0 1-1,-1-1 1,1 1-1,0-1 1,-1 1-1,1 0 0,-1-1 1,1 1-1,-1-1 1,1 1-1,0 0 1,-1-1-1,1 1 0,-1 0 1,0-1-1,1 1 1,-1 0-1,1 0 1,-1 0-1,1 0 0,-1-1 1,0 1-1,1 0 1,-1 0-1,1 0 1,-1 0-1,1 0 0,-1 0 1,0 0-1,1 1 1,-1-1-1,0 0 0,-5 1-62,1 0 0,-1 0-1,0 1 1,-7 3-1,5-2 49,0 1 0,0 0 0,1 0 1,-1 1-1,1 0 0,-8 6 0,11-7 28,0 0 0,1 0 1,-1 0-1,1 0 0,0 1 0,0-1 1,0 1-1,1 0 0,0 0 0,-1 0 1,-1 8-1,2-4 19,0 0-1,1 0 1,0 1-1,0-1 1,1 1 0,1-1-1,-1 1 1,4 14-1,-3-18 3,1-1 0,-1 0-1,1 1 1,0-1 0,1 0-1,-1 0 1,1 0-1,0 0 1,0-1 0,1 1-1,-1-1 1,1 0-1,0 0 1,0 0 0,0 0-1,5 3 1,-5-6 7,-1 1 0,0-1 0,1 1 1,-1-1-1,1 0 0,0-1 0,-1 1 0,1 0 0,0-1 0,-1 0 1,1 0-1,0 0 0,0 0 0,-1-1 0,1 1 0,0-1 1,-1 0-1,1 0 0,-1-1 0,1 1 0,-1-1 0,4-1 1,9-6 48,0-1 1,-1 0 0,17-16 0,-25 21-46,26-21 125,-3 3-106,-1-2-1,-1 0 1,26-32 0,-40 42 3,-11 12-48,0 0 0,0 0 0,0 0 0,-1 0 0,1 0 0,-1-1-1,0 0 1,3-6 0,-10 25-92,1 1 0,0-1-1,-1 22 1,4-26 85,1-8-4,0 1-1,0 0 1,0 0-1,0 0 0,1 0 1,-1-1-1,1 1 1,0 0-1,2 4 1,1 3-1,-3-9 29,0 0 0,0 0 0,0 0 0,0 0 0,0 1 1,0-1-1,0-1 0,2 3 0,-2-3-7,0-1-1,-1 1 1,1-1 0,0 1-1,0-1 1,-1 0 0,1 1-1,0-1 1,0 0 0,0 0-1,0 1 1,-1-1 0,1 0-1,0 0 1,0 0 0,0 0-1,0 0 1,0 0 0,-1-1-1,1 1 1,0 0 0,0 0-1,0-1 1,-1 1 0,1 0-1,0-1 1,0 1 0,0-1-1,4-2 0,-1 0-1,0 0 0,-1 0 1,1 0-1,0-1 0,-1 0 0,0 0 1,0 0-1,0 0 0,-1 0 0,1 0 1,2-6-1,4-10-249,8-29 1,-16 47 229,4-15-56,5-12-663,-10 28 555,1 12-22,0-3 210,1 0 0,-1 0 0,2-1 0,-1 1 0,1-1 0,0 0 0,8 14 0,-10-20-7,-1 0-1,1 0 0,0 0 1,-1 0-1,1 0 0,0-1 1,0 1-1,0 0 0,0 0 1,0-1-1,0 1 0,0 0 1,0-1-1,0 1 1,0-1-1,0 0 0,0 1 1,1-1-1,-1 0 0,0 1 1,0-1-1,0 0 0,1 0 1,-1 0-1,0 0 0,0 0 1,0-1-1,0 1 1,1 0-1,-1 0 0,0-1 1,0 1-1,0-1 0,0 1 1,0-1-1,0 1 0,0-1 1,2-1-1,2-2 35,0 1 0,-1-1 0,1 0 0,-1 0 0,0-1 0,5-5 0,-6 5-43,0 1 0,-1-1 0,1 1 0,-1-1 0,0 0 0,0 0 0,-1 0-1,2-7 1,-1-3 34,1-23 0,0-11-197,-3 49 143,0-1 0,0 0 0,0 0 0,1 1 1,-1-1-1,0 0 0,0 1 0,0-1 0,0 0 0,1 0 1,-1 1-1,0-1 0,1 1 0,-1-1 0,0 0 0,1 1 1,-1-1-1,1 1 0,-1-1 0,1 1 0,-1-1 0,1 1 1,-1-1-1,1 1 0,0-1 0,-1 1 0,1 0 0,-1-1 1,1 1-1,0 0 0,0 0 0,0-1 0,2 2 26,-1-1 0,0 1 0,1-1 0,-1 1 0,0 0-1,0 0 1,0 0 0,3 1 0,8 4 192,38 14 237,-32-12-258,0 0-1,1-2 1,0 0-1,0-1 1,28 4-1,-2-9-1851,-32 0-833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0:11.1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6 199 5152,'-5'-3'1820,"10"2"-830,8-2-595,-9 1-156,7-3 348,0 0 0,-1 0 0,1-1 0,11-10-1,-11 7-439,0 0-1,-2-1 0,16-18 0,-22 25-104,0-1 1,-1 1-1,0-1 0,0 0 0,0 0 0,0 0 0,-1 0 0,1 0 1,-1 0-1,0 0 0,0 0 0,-1-1 0,1 1 0,-1 0 0,0-1 0,0-3 1,0 6-33,0 1 1,-1-1-1,1 1 0,0 0 1,-1-1-1,1 1 1,-1 0-1,1 0 1,-1-1-1,0 1 1,1 0-1,-1 0 0,-2-2 1,3 2-8,-1 1 0,0-1 1,1 1-1,-1-1 0,0 1 0,1 0 0,-1 0 1,0-1-1,1 1 0,-1 0 0,0 0 1,0 0-1,1-1 0,-1 1 0,0 0 1,0 0-1,1 0 0,-3 1 0,1-1 8,-1 1-1,1 0 0,0 0 0,-1 0 1,1 1-1,0-1 0,0 0 1,-1 1-1,1-1 0,0 1 0,0 0 1,-2 3-1,-5 6 199,0 0 1,1 0-1,1 0 0,0 1 0,-8 20 1,12-25-155,0 0 0,1 1-1,0-1 1,1 0 0,0 1 0,0-1 0,0 1 0,1 0 0,0-1 0,0 1 0,3 12 0,-2-16-35,0-1 0,0 1 1,0-1-1,1 1 1,-1-1-1,1 1 0,0-1 1,0 0-1,0 0 1,1 0-1,-1 0 0,1 0 1,-1-1-1,1 1 1,0-1-1,0 1 0,0-1 1,0 0-1,0 0 1,1-1-1,-1 1 1,1-1-1,-1 1 0,1-1 1,-1 0-1,8 1 1,1-1 77,0 0 1,1-1 0,-1 0 0,0-1 0,0 0-1,23-6 1,-16 3-61,-1-1-1,1-1 0,-1-1 0,-1 0 1,0-1-1,0-1 0,0-1 1,-1-1-1,0 0 0,-1 0 1,15-16-1,-10 9 14,-14 12-98,1 0-1,-1 0 1,11-14-1,-16 19 37,-1 1 0,0-1 0,1 0 0,-1 1 0,0-1 0,1 0 0,-1 1 0,1-1 0,-1 1 0,1-1 0,0 1 0,-1-1 0,1 1 0,0-1 0,-1 1 0,1-1 0,0 1 0,-1 0 0,1 0 0,0-1 0,0 1 0,0 0 0,1 0 32,-1 1 0,1 0 0,0-1 0,-1 1 0,0 0 1,1 0-1,-1 0 0,1 0 0,-1 0 0,2 3 0,6 5 227,16 20 0,-20-22-75,1 0-1,0 0 0,0 0 1,1 0-1,14 9 1,-20-15-162,5 3 38,0 1 1,0-2-1,1 1 1,-1-1-1,1 0 0,0 0 1,0-1-1,0 1 1,0-2-1,12 2 0,-8 0-699,0-1-313,-11-2 902,0 0 1,0 0-1,0 0 0,0 0 1,1 0-1,-1 0 0,0 0 1,0 0-1,0 0 0,0 0 1,1 0-1,-1 0 0,0 0 1,0 0-1,0 0 0,0 0 1,0-1-1,2-2-1335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0:11.5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408 0 4800,'-2'0'76,"1"0"0,-1 0 1,1 0-1,0 1 0,-1-1 0,1 0 0,-1 0 1,1 1-1,0-1 0,-1 1 0,1 0 1,0-1-1,-1 1 0,1 0 0,0 0 1,0 0-1,0-1 0,0 1 0,-1 0 1,2 1-1,-1-1 0,0 0 0,0 0 0,0 0 1,0 1-1,1-1 0,-1 0 0,1 0 1,-1 1-1,1-1 0,-1 1 0,1-1 1,-1 2-1,-1 3 288,-1-1 0,0 1 0,0-1 0,0 0 0,-1 0 1,1 0-1,-1-1 0,-1 1 0,-8 6 0,-1 4 416,-15 16 927,16-15-691,-25 22 0,-57 37 243,-14 13-1212,104-84-400,0 1 0,1-1 1,-1 1-1,1 0 0,-4 7 0,22-12-3156,7-4 1695,2-2-1492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0:13.8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156 526 4736,'-2'0'451,"1"-1"1,0 1-1,-1 0 1,1 0-1,-1 0 0,1 0 1,0 0-1,-1 0 1,1 0-1,-1 0 0,1 0 1,0 1-1,-3 0 1,1 0 14,0 0 1,0 1-1,0 0 1,1-1-1,-5 5 1,-3 3-65,1 0 0,-10 14 0,12-15 41,-3 4 62,1-2-323,0 1 0,0 0 0,-12 22 0,20-30-167,-1 0-1,1-1 1,0 1 0,0 0-1,0 0 1,0 0-1,1 0 1,-1 0 0,1 0-1,0 0 1,-1 0-1,2 0 1,-1 1 0,0-1-1,0 0 1,1 0-1,0 0 1,0 0 0,-1 0-1,2-1 1,-1 1-1,0 0 1,2 3-1,2 0 20,-1 0 0,0-1-1,1 0 1,0 0 0,1 0-1,-1 0 1,1-1-1,0 0 1,0 0 0,0 0-1,0-1 1,1 0-1,-1 0 1,1-1 0,0 0-1,0 0 1,0 0 0,0-1-1,0 0 1,0 0-1,0-1 1,0 0 0,0 0-1,0-1 1,0 0-1,1 0 1,-1-1 0,-1 1-1,1-1 1,0-1 0,0 0-1,9-5 1,-9 4-74,-1-1 0,0 0 1,0 0-1,0 0 0,0-1 1,-1 1-1,0-2 0,0 1 1,-1 0-1,1-1 0,-1 0 1,-1 0-1,4-10 0,-5 12 85,0 0 0,-1-1 0,0 1 0,0-1 0,-1 1-1,1-1 1,-1 0 0,0 1 0,-1-1 0,1 1 0,-1-1-1,0 1 1,-1-1 0,1 1 0,-1 0 0,0-1 0,0 1-1,-1 0 1,-3-6 0,4 9-56,1 0 0,-1 1 0,1-1 1,-1 0-1,1 1 0,-1-1 0,0 1 0,0-1 0,-2 0 0,3 1-1,0 1 1,0-1-1,0 1 0,1 0 1,-1-1-1,0 1 0,0 0 0,0 0 1,0 0-1,0 0 0,0 0 0,0 0 1,1 0-1,-1 0 0,0 0 0,0 0 1,0 0-1,0 0 0,0 1 1,0-1-1,1 0 0,-1 1 0,0-1 1,0 0-1,0 1 0,1-1 0,-2 2 1,-2 2-3,0 0-1,0 0 1,1 0 0,0 1 0,-1-1-1,2 1 1,-1 0 0,0 0 0,1 0 0,0 0-1,0 1 1,1-1 0,0 1 0,0-1-1,0 1 1,0-1 0,1 1 0,0-1-1,0 1 1,0-1 0,2 8 0,1 2 19,1 0 0,0-1 0,1 0 0,0 0 0,1 0 0,14 22 0,-18-33 31,0 0-1,0 0 0,1 0 0,-1 0 0,0-1 0,1 0 0,0 1 0,-1-1 1,1 0-1,0 0 0,0 0 0,1-1 0,-1 1 0,0-1 0,0 0 1,1 1-1,-1-2 0,1 1 0,-1 0 0,0-1 0,1 1 0,0-1 0,-1 0 1,1 0-1,-1-1 0,1 1 0,4-2 0,8-1-23,0-2 1,0 0-1,0-1 1,20-10-1,-34 15-34,18-8-16,-1-1 0,0-1-1,0-1 1,18-16-1,-36 28 38,-1-1-1,1 1 0,-1 0 0,1-1 1,-1 1-1,1-1 0,-1 1 0,1-1 1,-1 1-1,1-1 0,-1 1 0,0-1 1,1 1-1,-1-1 0,0 1 0,0-1 1,1 0-1,-1 1 0,0-2 0,-1 3-2,1-1-1,-1 0 1,0 0-1,1 0 0,-1 0 1,0 1-1,1-1 1,-1 0-1,1 1 1,-1-1-1,0 0 0,1 1 1,-1-1-1,1 1 1,-1-1-1,1 1 1,-1 0-1,-10 10-12,1 1 1,0 0-1,1 0 0,0 1 0,1 0 1,0 0-1,2 1 0,-1 0 0,-4 15 1,-4 20-79,-11 65 0,25-111 84,-48 248 507,43-221-285,6-30-207,0 0-1,0 0 1,0 0 0,0 0 0,-1 0-1,1 0 1,0 0 0,0 0 0,0 0-1,0 0 1,0 0 0,0 0 0,0 0-1,0 0 1,0 0 0,0 0 0,0 0-1,0 0 1,0 0 0,3-20-77,6-43 6,2-6-299,36-131-1,18 26-166,-51 144 374,2 0 1,0 1-1,34-42 0,-46 65 163,1 1-1,-1 0 0,1 0 0,1 0 1,5-4-1,-10 8 14,0 1 1,0-1-1,0 0 0,0 1 1,0-1-1,0 0 1,0 1-1,0 0 0,0-1 1,0 1-1,0 0 1,1-1-1,-1 1 0,0 0 1,0 0-1,0 0 0,0 0 1,1 0-1,-1 0 1,0 0-1,0 1 0,0-1 1,0 0-1,1 1 1,-1-1-1,0 1 0,0-1 1,0 1-1,0-1 0,0 1 1,0 0-1,0-1 1,0 1-1,-1 0 0,3 2 1,1 2 31,-1 1 0,1-1 0,-1 1 0,0 0 0,0 0 0,-1 0 0,1 0 0,-1 1 0,-1-1 0,1 1 0,-1-1 0,-1 1 0,1-1 0,-1 1 0,0 8 0,-3-3 62,0 0-1,-1 0 1,0-1 0,-1 0 0,0 0 0,-1 0 0,-9 13 0,11-19-121,0 0 0,0 0 0,0 0 0,0-1 0,-1 1 1,0-1-1,0 0 0,0-1 0,0 1 0,-1-1 1,1 0-1,-1-1 0,0 1 0,1-1 0,-1 0 1,-7 1-1,9-2-102,0-1 0,0 0 0,0 0 0,0 0 0,0 0 1,0-1-1,0 0 0,-7-1 0,9 1 46,0 0 0,0 1 0,0-1-1,0 0 1,0 0 0,0 0 0,0-1 0,1 1 0,-1 0 0,0-1-1,1 1 1,-1-1 0,1 1 0,-1-1 0,1 0 0,0 0 0,-1-2-1,1 4 46,1-1-1,0 0 1,0 1-1,-1-1 0,1 0 1,0 0-1,0 1 0,0-1 1,0 0-1,0 1 0,0-1 1,0 0-1,0 0 0,0 1 1,1-1-1,-1 0 0,0 1 1,0-1-1,1 0 0,-1 1 1,0-1-1,1 0 0,-1 1 1,0-1-1,1 1 0,-1-1 1,1 1-1,-1-1 0,1 1 1,-1-1-1,1 1 0,0-1 1,-1 1-1,1 0 0,0-1 1,-1 1-1,2-1 0,3-1-1,0 1 0,-1-1-1,1 1 1,6-1 0,-7 1 35,98-11 391,-69 10-251,1-2-1,-1-1 0,33-10 0,-57 12-106,0 0-1,0 0 1,0-1-1,0-1 0,-1 1 1,1-2-1,-1 1 0,-1-1 1,1 0-1,-1-1 1,0 1-1,0-1 0,-1-1 1,11-15-1,-3-4 185,-1 0-1,-1-1 0,12-47 1,-8 24-130,59-175 211,-40 119-96,-32 93-100,-1 0 1,0 0-1,0 0 1,-1 0-1,-3-28 1,2 40-105,0 0-1,-1 0 1,1 0 0,-1 0-1,0 0 1,1 0 0,-1 0-1,0 0 1,0 0 0,0 0-1,-1 0 1,1 0 0,-2-2-1,2 4-17,0-1-1,1 1 1,-1-1 0,0 1-1,0-1 1,1 1-1,-1 0 1,0-1 0,0 1-1,0 0 1,0 0-1,1 0 1,-1-1-1,0 1 1,0 0 0,0 0-1,0 0 1,0 0-1,1 1 1,-1-1 0,0 0-1,0 0 1,0 0-1,0 1 1,1-1 0,-1 0-1,0 1 1,0-1-1,1 1 1,-1-1 0,0 1-1,0-1 1,1 1-1,-1-1 1,1 1-1,-2 1 1,-2 3 6,0 0 0,0 0 0,0 0 1,0 1-1,1 0 0,0 0 0,0 0 0,1 0 0,-3 9 0,-1 5-23,-4 35 0,4-8 37,3 1 0,1-1 0,2 1 0,3-1 0,2 0 0,1 0 0,17 60 0,-20-96 33,1 0 0,0-1 0,0 0 1,1 1-1,0-1 0,1-1 0,7 11 0,-10-17-25,-1 0-1,1 0 1,-1 0-1,1-1 1,0 1-1,0-1 1,0 0-1,0 0 0,1 0 1,-1 0-1,0-1 1,1 1-1,-1-1 1,1 0-1,0 0 1,-1 0-1,1-1 1,0 1-1,0-1 0,-1 0 1,1 0-1,0 0 1,0 0-1,5-2 1,4-1-100,1-1 0,0-1 0,-1 0 1,25-14-1,48-35-497,-38 22 353,-43 29 221,7-7 11,-7 18 61,-5-5-76,0 0-1,0-1 0,0 1 0,0 0 1,0 0-1,0 0 0,-2 5 0,-1 10 49,4-13-65,-1 1 1,1-1-1,0 0 1,0 0-1,1-1 0,-1 1 1,1 0-1,0 0 0,0-1 1,1 1-1,-1-1 0,1 0 1,0 1-1,0-1 0,7 6 1,-8-8 47,1 0 0,-1 1 1,1-1-1,0 0 0,-1 0 1,1 0-1,0-1 0,0 1 1,0-1-1,1 0 0,-1 0 0,0 0 1,0 0-1,1 0 0,-1-1 1,1 1-1,-1-1 0,0 0 1,1 0-1,-1 0 0,1-1 0,-1 1 1,0-1-1,4-1 0,-4 1-9,-1 0 0,0 0 0,0-1 0,0 1 0,0-1 0,0 0 0,0 1 0,-1-1 0,1 0 0,-1 0 0,1 0 0,-1 0 0,1-1 0,-1 1 0,0 0 0,0 0 0,0-1 0,-1 1 0,1-1 0,0 1 0,-1 0 0,0-1 0,1 1 0,-1-4 0,0-4 50,0-1 0,0 1-1,-1 0 1,-3-17 0,4 23-77,-1 0 0,0 0 1,0 0-1,0 0 0,-1 1 0,1-1 0,-1 0 1,0 1-1,0-1 0,0 1 0,-1-1 0,1 1 1,-5-4-1,6 6-5,0 1 1,1-1 0,-1 1 0,0 0-1,0-1 1,0 1 0,0 0 0,0 0-1,0-1 1,0 1 0,0 0 0,0 0-1,0 0 1,0 0 0,0 0 0,0 1-1,0-1 1,0 0 0,0 0 0,0 1-1,0-1 1,1 0 0,-1 1 0,0-1-1,0 1 1,0-1 0,0 1 0,1-1-1,-1 1 1,-1 1 0,-5 4 2,-1 0 0,-8 10 0,2-1-91,9-11 103,0 0-1,1 1 1,-1-1 0,-3 7-1,6-8-11,1-1-1,-1 0 1,1 0-1,0 1 0,0-1 1,0 1-1,0-1 1,0 1-1,1 0 1,-1-1-1,0 5 0,2-7 21,0 1-1,0-1 0,-1 1 1,1-1-1,0 1 0,0-1 1,0 0-1,0 0 0,-1 1 1,1-1-1,0 0 0,0 0 1,0 0-1,0 0 0,0 0 1,0 0-1,0 0 0,1 0 1,6-2 112,-5 2-64,-1 0-1,1-1 1,-1 1 0,1-1-1,-1 0 1,1 0 0,-1 1-1,0-2 1,0 1 0,1 0-1,-1 0 1,4-4 0,-6 4-30,1 1 1,0-1 0,-1 0-1,1 0 1,-1 0 0,1 0-1,-1 0 1,1-1 0,-1 1-1,0 0 1,0 0 0,1 0-1,-1 0 1,0 0 0,0-3-1,0 4-61,-1 0-246,1 0 262,0 0 0,-1 0-1,1 0 1,0 0 0,0 1-1,-1-1 1,1 0 0,0 0-1,0 0 1,0 0 0,-1 1-1,1-1 1,0 0 0,0 0-1,0 0 1,0 1 0,0-1-1,-1 0 1,1 0 0,0 1-1,0-1 1,0 0 0,0 0-1,0 1 1,-5 25 458,5-26-450,0 0 0,0 1 0,0-1 0,-1 0-1,1 0 1,0 1 0,0-1 0,0 0 0,-1 0-1,1 1 1,0-1 0,0 0 0,-1 0 0,1 0-1,0 1 1,-1-1 0,1 0 0,0 0 0,0 0-1,-1 0 1,1 0 0,0 1 0,-1-1 0,1 0 0,0 0-1,-1 0 1,1 0 0,0 0 0,-1 0 0,1 0-1,0 0 1,-1-1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0:14.6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11 308 2976,'-10'11'6562,"15"-11"-5364,1-2-769,0-1 0,-1 0 0,1 0 0,-1 0 0,0-1 0,0 1 0,7-7 0,-3 3-85,24-18 283,34-28-70,-51 38-411,59-54 117,-63 56-96,0 0 0,-1-1 0,16-26 0,-26 37-10,1 0 1,-1 1 0,0-1-1,0 0 1,0 0-1,0 0 1,-1 0-1,1-1 1,-1 1 0,0-5-1,0 7 72,-5 21-277,-2 2 90,3-11 16,0 1 0,-1 0 0,0-1-1,-9 15 1,-3 2-775,11-18 39,1-1 1,-1 0-1,-1 0 0,0-1 0,-10 11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0:16.1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55 226 4320,'-10'4'6150,"9"-4"-5913,-13 19 2091,8-10-1982,1 1 1,-7 15-1,11-21-294,0 0 1,0 0-1,0 0 0,0 0 0,0 0 1,1 0-1,0 0 0,0 0 0,0 1 0,0-1 1,1 0-1,0 0 0,0 0 0,0 0 1,0 0-1,0 0 0,1 0 0,0 0 0,0-1 1,0 1-1,0-1 0,6 7 0,-5-6 3,1 0 0,0-1 0,0 1-1,0-1 1,0 0 0,1 0 0,0 0-1,-1-1 1,1 0 0,0 0 0,0 0-1,0 0 1,0-1 0,0 0 0,1 0-1,-1 0 1,8 0 0,-8-1-15,-1 0-1,0-1 1,0 1 0,0-1 0,0 0-1,0 0 1,0 0 0,0 0 0,0-1 0,0 1-1,3-3 1,-5 3-30,0-1-1,0 1 1,-1-1-1,1 1 1,-1-1 0,1 0-1,-1 0 1,1 1-1,-1-1 1,0 0-1,0 0 1,0 0 0,0 0-1,-1 0 1,1-1-1,0 1 1,-1 0 0,1 0-1,-1 0 1,0-1-1,0-3 1,0 0 0,-1 0 0,0 0 0,0 0 0,0 1 0,-1-1 0,0 0 0,0 1 0,0 0 1,-6-10-1,-4-3 93,-18-23 0,18 25-21,-8-5-36,16 17-102,0 0-1,0 0 1,0-1 0,1 1-1,-1-1 1,1 0-1,-4-8 1,7 12 42,0 0 0,0 0 0,-1 0 0,2 0 0,-1 0 0,0 0 0,0 0 0,0 0 0,0 0-1,1 0 1,-1 0 0,0 1 0,1-1 0,-1 0 0,1 0 0,-1 0 0,1 0 0,-1 1 0,1-1 0,0 0 0,-1 0 0,1 1 0,0-1 0,0 0 0,-1 1 0,1-1 0,0 1 0,0-1 0,1 1 0,28-14 122,-29 13-99,21-7 153,1 1 1,0 1 0,0 1-1,0 1 1,1 1 0,0 0-1,-1 2 1,1 1 0,40 6-1,-59-5-121,0 0-1,0 0 1,0 1-1,0 0 0,0 0 1,-1 0-1,1 0 1,-1 1-1,1-1 0,-1 1 1,0 1-1,0-1 1,0 0-1,3 6 0,-4-6 7,-1 0 0,0 1 0,0-1-1,0 1 1,0-1 0,-1 1-1,1 0 1,-1-1 0,0 1-1,0 0 1,0 0 0,-1 0 0,0 0-1,1 0 1,-1 0 0,-1 0-1,1 0 1,-2 5 0,1-1-3,-1-1 1,0 0 0,0 0 0,-1 0-1,0 0 1,0 0 0,0 0-1,-1-1 1,0 0 0,-1 0 0,1 0-1,-7 6 1,18-19-369,13-12-202,31-41 0,-43 49 328,16-17-1,-23 25 194,1 1 0,0 0 0,1 0-1,-1 0 1,0 0 0,1 1 0,-1-1 0,1 1-1,-1-1 1,1 1 0,0 0 0,-1 0 0,1 0 0,0 0-1,3 0 1,-5 1 30,0 1 0,0-1 0,0 0 0,-1 1-1,1-1 1,0 1 0,0-1 0,0 1 0,-1-1 0,1 1 0,0 0 0,-1-1-1,1 1 1,0 0 0,-1 0 0,1-1 0,-1 1 0,1 0 0,-1 0-1,0 0 1,1 0 0,-1 0 0,0 0 0,1 1 0,6 28 666,-7-27-644,4 32 269,-4-26-226,0-1 1,1 1-1,1-1 1,-1 1-1,4 9 1,-4-17-75,-1 1 0,1-1 1,0 1-1,0-1 0,-1 1 1,1-1-1,0 0 0,0 1 1,0-1-1,1 0 0,-1 0 1,0 0-1,0 0 0,1 0 1,-1 0-1,0 0 0,1 0 1,1 0-1,-1 0 5,-1-1 1,0 0-1,1 0 0,-1 0 0,1 0 1,-1 0-1,0 0 0,1 0 1,-1-1-1,1 1 0,-1 0 0,0-1 1,0 1-1,1-1 0,-1 0 1,0 1-1,0-1 0,1 0 0,-1 0 1,0 1-1,1-3 0,5-3 46,-1-1 0,1 0-1,-2-1 1,1 1-1,5-11 1,20-42 101,-24 43-133,10-17-41,1-6-231,46-72 0,-64 112 225,1 0 0,-1 0 1,0 0-1,1 0 0,-1 0 0,0 1 0,0-1 1,1 0-1,-1 0 0,0 0 0,0 1 0,1-1 0,-1 0 1,0 1-1,0-1 0,0 0 0,1 0 0,-1 1 1,0-1-1,0 0 0,0 1 0,0-1 0,0 0 1,0 1-1,0-1 0,0 0 0,0 1 0,1 8 36,-1-1-1,0 1 0,0 0 0,-1-1 0,0 1 1,0-1-1,-6 17 0,-1 6 53,-10 37-49,6-24-49,8-34 66,1 1 1,-2 0-1,-7 14 0,5-12-24,5-9 7,-1-1 0,1 1-1,-1-1 1,0 0 0,0 0 0,0 0-1,0-1 1,-1 1 0,1-1-1,-5 3 1,2-1-54,8-5-57,1 0 0,-1 0 0,1 1 0,-1-1 1,1 1-1,0 0 0,-1-1 0,1 1 0,-1 0 0,4 1 0,34 3-27,-32-3-50,138 9-1982,-50-9-4348,-74-2 3462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0:16.4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 12 9216,'-30'-11'3424,"25"14"-2656,10-3-224,3 0-704,1 0-1344,0 5-1696,0-2 1792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0:16.8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 84 9376,'-26'-20'3488,"39"20"-2720,35 0-192,-12 0 448,11-5-672,7 2 543,25-8-479,26 3-96,9-1-192,-9-2-2623,-9 3 1343,1 0-5792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5:37.5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1 691 2144,'0'8'6128,"1"-9"-6020,-1 0 1,1 0-1,0 0 0,0 0 1,0 0-1,0 0 1,0 0-1,0 0 1,0 1-1,0-1 0,0 0 1,3-1-1,17-8 328,-7 2-173,1 0 1,19-15-1,-5 3-114,14-6-231,97-68 337,-121 79-204,0-1 1,-2 0 0,0-2 0,29-37 0,-35 40 69,0 0-78,-1 0 0,0 0 0,14-34 0,-18 34-24,-1-1-1,0 0 1,-1 0 0,2-17 0,-5 26-6,-1 0-1,1 0 1,-1 0 0,-1 0 0,1 0 0,-1 0 0,-1 0 0,1 1 0,-1-1 0,0 0 0,-1 1-1,-5-11 1,8 17-10,-9-15-129,-17-24-1,24 37 97,0 0 1,0 1 0,0-1 0,0 1-1,0-1 1,-1 1 0,1 0 0,0 0-1,-1 0 1,1 0 0,-1 0 0,1 0 0,-1 1-1,0-1 1,1 1 0,-1 0 0,0 0-1,1 0 1,-1 0 0,0 0 0,1 0-1,-1 1 1,0 0 0,-2 0 0,-1 1-43,0 0 0,1 0 0,-1 1 0,0-1 0,1 1 0,-1 0 0,1 1 0,0-1 0,-8 8 0,8-4 8,0-1 0,1 0-1,-1 1 1,1 0 0,0 0 0,1 0 0,0 1 0,0-1-1,1 1 1,0 0 0,-3 14 0,3-3 50,0-1 1,1 1 0,1-1-1,3 23 1,-1-29 8,1 1 0,7 16 0,2 10 68,-6-17 7,2-1 1,1 1 0,0-2 0,14 22 0,4 11 231,-25-46-271,1 1 1,-2 0-1,1 1 1,-1-1-1,0 0 1,-1 0-1,0 1 1,0-1-1,-1 0 1,-2 12-1,0-9 47,0 0-1,-1 0 1,0-1-1,0 1 0,-7 10 1,-6 14 39,11-23-13,0-1 1,-10 14-1,-5 8-17,-56 83 254,69-106-252,0 0 0,-1-1 1,0 0-1,0 0 0,-1-1 0,0-1 0,-1 1 1,1-2-1,-2 1 0,-22 8 0,29-13-59,3-1 6,-1 0 0,1 0 0,0-1 0,-1 1 0,1 0 0,-1-1 0,1 0 0,-1 0 0,1 0 1,-1 0-1,1 0 0,-1 0 0,1 0 0,-3-1 0,4 0-35,0 0-1,1 1 1,-1-1 0,0 1 0,1-1-1,-1 0 1,1 1 0,-1-1 0,1 0-1,-1 0 1,1 0 0,-1 1 0,1-1 0,0 0-1,-1 0 1,1 0 0,0 0 0,0 0-1,0 1 1,0-1 0,-1 0 0,1 0-1,0 0 1,1 0 0,-1 0 0,0 0-1,0 0 1,0 0 0,1 1 0,-1-1-1,1-2 1,10-24-158,-7 21 129,0 0 0,1 1 0,-1-1 0,2 1 0,-1 0 1,0 0-1,1 1 0,8-6 0,2-2 1,-8 7-35,0-1-1,0 1 0,0 0 1,1 1-1,0 0 0,0 0 1,0 1-1,13-4 0,-16 6 56,0 0 0,-1 1 0,1-1 0,0 1 0,0 0 0,-1 1 0,1-1 0,0 1-1,-1 0 1,1 1 0,0-1 0,-1 1 0,0 0 0,1 1 0,7 4 0,-9-5 8,2 2-71,0-1 0,1 2-1,-2-1 1,1 1 0,0 0 0,-1 0 0,7 8 0,-4-3 152,0 0 1,0-1-1,1 0 1,0-1-1,0 0 1,1 0-1,0-1 1,1 0-1,0-1 1,0 0-1,0-1 0,24 8 1,-27-11-40,1-1 0,0 0 0,0 0 1,0-1-1,0 0 0,11-2 0,-3 0 68,0-2 0,21-6 0,-35 9-81,0 0 1,0-1 0,0 0-1,0 1 1,-1-1 0,1 0-1,0-1 1,3-3 0,9-7 2,-7 7 38,-1-1 1,0 0-1,-1 0 1,10-14-1,5-5 132,-12 13-173,1 0-1,-2 0 1,14-30 0,7-10 240,7-14-208,-22 38-294,-13 27 195,0 0 0,0 0 0,0 0 0,-1 0 0,1 0 0,0 0 0,-1 0 0,1 0 0,-1-1 0,0 1 0,0 0 0,0 0 0,0-3 0,0 5 26,0-1 0,-1 1-1,1 0 1,0 0 0,0 0 0,0 0-1,-1 0 1,1 0 0,0-1 0,0 1-1,-1 0 1,1 0 0,0 0 0,-1 0-1,1 0 1,0 0 0,0 0 0,-1 0-1,1 0 1,0 0 0,0 0 0,-1 1-1,1-1 1,0 0 0,0 0 0,-1 0-1,1 0 1,0 0 0,0 0 0,-1 0-1,1 1 1,0-1 0,0 0 0,0 0-1,-14 12-135,-9 16-74,15-15 159,1-1 0,0 1 0,1 1 0,1-1 1,0 1-1,1 0 0,0 0 0,1 0 1,1 1-1,0-1 0,0 19 0,2-27 88,1 0-1,-1 0 1,1 0-1,0-1 0,1 1 1,0 0-1,-1 0 1,2-1-1,-1 1 0,1-1 1,0 1-1,0-1 1,0 0-1,7 7 1,-5-6 10,1 0 0,0-1 0,0 0 0,1 0 0,-1 0 0,1-1 0,0 0 1,0-1-1,1 1 0,10 3 0,-11-6-2,0 1 0,-1-1-1,1 0 1,0 0 0,0-1 0,-1 0 0,1 0 0,0-1-1,0 0 1,-1 0 0,1 0 0,-1-1 0,1 0 0,-1 0 0,0-1-1,1 0 1,-1 0 0,0 0 0,-1-1 0,11-8 0,1-3 113,0 0-1,-1-2 1,-1 0 0,24-35 0,40-79 96,-42 64-107,-17 30-110,-2-1-1,27-79 1,10-85-12,-37 130 39,17-111-517,-34 181 391,-1-1 1,0 1 0,0 0-1,0-1 1,0 1-1,0 0 1,0 0-1,-1-1 1,1 1-1,-1 0 1,-1-4 0,2 6 54,0 0 1,-1 0 0,1-1-1,0 1 1,0 0 0,-1 0-1,1 0 1,0 0 0,0 0-1,-1-1 1,1 1 0,0 0-1,0 0 1,-1 0 0,1 0-1,0 0 1,-1 0 0,1 0-1,0 0 1,0 0 0,-1 0-1,1 0 1,0 0 0,0 0-1,-1 0 1,1 0 0,0 1-1,-1-1 1,1 0 0,0 0-1,0 0 1,-1 0 0,1 0-1,0 1 1,-10 6-73,10-7 56,-4 5-21,0-1 0,1 1 0,-1 0 0,1 0 0,0 0 0,0 1 0,1-1 0,0 1 0,-3 7 0,-2 7-40,-10 30-127,2 1 0,-15 91 0,0 4 333,-38 209 913,37-188-309,26-135-544,-2-1 1,-12 32 0,14-49-52,-1 0 0,0 0 0,-1 0 0,-1-1-1,0 0 1,-15 17 0,-4 1 156,-1-2 1,-2-1-1,-1-1 0,-53 34 0,81-59-227,0 0-1,0 0 1,-1-1-1,1 1 0,-1-1 1,0 0-1,1 0 1,-7 1-1,9-2-39,-1 0-1,1 0 0,0 0 1,-1 0-1,1 0 1,-1 0-1,1-1 1,0 1-1,0 0 1,-1-1-1,1 1 0,0-1 1,-1 1-1,1-1 1,0 0-1,0 1 1,0-1-1,0 0 0,0 0 1,0 0-1,0 0 1,0 0-1,0 0 1,0 0-1,0 0 1,1 0-1,-2-2 0,1 0-11,-1-1-1,1 1 0,1 0 0,-1 0 0,0 0 0,1-1 0,-1 1 0,1 0 0,0-1 0,0 1 0,1 0 0,-1-1 0,1 1 0,-1 0 0,1 0 1,0 0-1,0-1 0,0 1 0,1 0 0,-1 0 0,1 0 0,0 1 0,0-1 0,3-4 0,5-4 13,1-1 0,0 2 0,25-20-1,-26 23 2,27-21-159,66-39-1,109-64-111,-191 116 61,-3 3 359,17-16-1,77-63-73,-39 32-31,-21 21-5,-31 24-28,23-21 0,-32 24 76,-4 4-89,0 0 0,11-13 1,-18 18-4,1 1-1,-1-1 1,0 1 0,0-1 0,0 1 0,-1-1 0,1 1 0,0-1-1,0 0 1,-1 0 0,1 1 0,-1-1 0,0 0 0,1 0 0,-1 0-1,0 1 1,0-1 0,0 0 0,0 0 0,-1-3 0,0 3-6,0 1 1,1 0-1,-1-1 0,0 1 1,0 0-1,0 0 0,0-1 1,0 1-1,0 0 0,-1 0 1,1 0-1,0 0 1,0 1-1,-1-1 0,1 0 1,0 0-1,-1 1 0,-2-2 1,-28-5-113,27 7 120,-5-1-82,0 0 0,0 1 0,0 0 0,-12 3 0,-19 0-174,38-3 223,-1 0 0,0 1 0,1 0 0,-1-1 0,0 1-1,1 1 1,-1-1 0,1 0 0,0 1 0,-1 0-1,1 0 1,0 0 0,-3 2 0,1 0-51,0 0 0,1 1-1,0 0 1,-1-1 0,2 1 0,-7 10 0,7-10 65,2-1 0,-1 1 0,0-1 1,1 1-1,0 0 0,0 0 0,0 0 0,0 0 1,1-1-1,0 1 0,0 6 0,2 7 428,7 30-1,-7-36-352,1-2 13,0-1 0,0 0 0,1 0-1,0 0 1,0 0 0,9 13 0,38 44 254,-43-57-290,-6-6-25,1-1 0,0 1 0,0-1-1,0 1 1,1-1 0,-1 0 0,1 0 0,-1 0 0,1-1-1,-1 1 1,1-1 0,0 0 0,0 0 0,0 0 0,5 0-1,0 0 35,1-1-1,-1 0 1,0 0-1,0-1 1,12-2-1,-13 0 16,1 1 0,-1-1 0,0-1 0,0 0 0,-1 0-1,1 0 1,-1-1 0,0 0 0,0 0 0,0-1 0,9-10 0,0-2 30,-1-1 1,25-40 0,34-74 118,-33 57-750,-4-3 0,48-143 0,-19-19 106,-65 239 414,-1 1-20,0 0 0,1-1 0,-1 1 0,0 0 0,0 0 0,0-1 0,0 1 0,0 0 0,0 0 0,-1-1 0,1 0 0,-4-1-396,-3 9 159,-1 5 161,2 0 0,-1 1 0,1 0 1,1 0-1,-7 23 0,4-11-21,-29 114-20,14-46 212,2 15-334,11-51 312,8-41 75,1 0-1,0 0 1,3 24 0,-1-1 118,-1-38-228,0 20-10,0 0 1,2-1 0,4 28 0,1 2 268,-6-34-196,5 25 1,-3-28-132,-3-8 115,1-1-1,0 0 1,-1 0 0,1 0 0,1 0-1,-1 0 1,3 5 0,-3-7 219,-1-1-244,0 1 0,0-1 1,0 0-1,0 1 0,0-1 1,0 1-1,0-1 1,0 0-1,0 1 0,0-1 1,1 0-1,-1 1 0,0-1 1,0 0-1,0 1 1,1-1-1,-1 0 0,0 1 1,0-1-1,1 0 1,-1 1-1,0-1 0,1 0 1,-1 0-1,1 1 0,-1-1-31,1 1 15,0-1 0,-1 1 0,1-1 0,0 0-1,0 1 1,-1-1 0,1 0 0,0 1 0,0-1 0,-1 0-1,1 0 1,0 0 0,0 0 0,0 0 0,-1 0-1,1 0 1,0 0 0,0 0 0,0 0 0,-1 0 0,1 0-1,0 0 1,0-1 0,-1 1 0,1 0 0,0-1 0,0 1-1,-1-1 1,1 1 0,0 0 0,-1-1 0,1 1 0,0-2-1,12-9 231,-10 8-174,1 0 0,-1 0 0,0 0 0,0 0 0,-1 0 0,5-8 0,104-177-154,-96 167 47,-12 16 46,1 0-1,-1 0 0,0 0 0,3-8 1,0 2-39,-5 9 43,0 1 0,-1 0 0,1 0 0,0 0 0,-1-1 0,1 1 1,-1 0-1,1 0 0,-1-1 0,0 1 0,0 0 0,1-2 0,-1 3-18,0 0 0,0-1-1,0 1 1,0 0 0,-1 0-1,1 0 1,0 0-1,1-1 1,-1 1 0,0 0-1,0 0 1,0 0 0,0 0-1,0-1 1,0 1-1,0 0 1,0 0 0,0 0-1,0 0 1,0 0 0,0-1-1,0 1 1,0 0 0,1 0-1,-1 0 1,0 0-1,0 0 1,0 0 0,0 0-1,0-1 1,0 1 0,1 0-1,-1 0 1,0 0-1,0 0 1,0 0 0,0 0-1,1 0 1,-1 0 0,0 0-1,0 0 1,0 0-1,0 0 1,1 0 0,-1 0-1,0 0 1,0 0 0,0 0-1,1 0 1,-2 14-724,-4 5 681,1-1 0,0 1 0,2 0-1,0 0 1,1 22 0,2-11-133,-1-21 202,0-1 0,1 1 0,0-1 0,0 1 0,1-1 0,3 10 0,-2-11 34,-1 1 0,2-1 1,-1 1-1,1-1 0,0 0 1,1-1-1,8 11 0,-11-14 2,1-1-1,-1 0 0,1 0 1,0 0-1,0 0 0,0-1 1,0 1-1,0-1 0,0 1 1,0-1-1,0 0 0,0 0 1,1-1-1,-1 1 0,0-1 1,1 1-1,-1-1 0,0 0 0,1 0 1,-1-1-1,4 0 0,0 0-15,-1-1-1,1-1 0,-1 1 0,1-1 0,-1 0 1,0 0-1,0-1 0,-1 1 0,1-1 0,-1-1 1,1 1-1,-1-1 0,8-10 0,5-8 44,-1 0 1,14-27-1,-12 20-102,-6 10-114,-9 12 78,0 0 0,1 0 0,1 1 0,-1-1 0,1 1 0,0 1 0,1-1 0,11-8 0,-16 14 40,-1 0 0,1 0 0,0 0 0,-1 0 0,1 0 0,0 0 0,0 1-1,0-1 1,1 0 0,-2 1 21,0 0 0,-1 1 0,1-1 1,-1 0-1,1 0 0,0 1 0,-1-1 0,1 0 0,-1 1 0,1-1 0,-1 0 0,1 1 0,-1-1 1,1 1-1,-1-1 0,1 1 0,-1-1 0,0 1 0,1-1 0,-1 1 0,0-1 0,1 1 0,-1 0 1,0-1-1,0 1 0,0-1 0,0 1 0,1 0 0,-1-1 0,0 1 0,0 0 0,0 0 0,6 20 44,1 5 94,-8 13-10,0-31-108,0-1 0,1 0 0,1 14 0,0-13-52,0-1 1,-1 1-1,0 8 0,-1-1 895,1-15-830,0-1 0,0 1 1,0-1-1,0 0 1,0 1-1,1-1 0,-1 1 1,0-1-1,0 0 0,1 1 1,-1-1-1,0 1 0,0-1 1,1 1-1,-1-1 0,1 1 1,-1-1-1,0 1 1,1 0-1,-1-1 0,1 0 1,1 0 37,14-35 186,-6 11-157,-2 7-110,1-1-77,19-33 0,-25 47 3,0 1 1,0 0 0,0-1-1,1 1 1,-1 1-1,1-1 1,0 1-1,0-1 1,1 1-1,-1 0 1,1 1 0,7-5-1,-11 7 71,0 0-1,-1-1 1,1 1-1,0 0 0,0 0 1,0 0-1,-1 0 1,1 0-1,0-1 1,0 2-1,0-1 1,0 0-1,0 0 1,-1 0-1,1 0 1,0 0-1,0 1 1,0-1-1,-1 0 0,1 1 1,0-1-1,1 1 1,-1 0 5,0 0 1,0 1 0,0-1-1,0 0 1,0 0-1,-1 1 1,1-1 0,0 0-1,-1 1 1,1-1-1,-1 1 1,1 0-1,1 6 5,-1 1 0,0-1-1,-1 15 1,0-20-13,0 143 208,0-146-178,0 0 0,0 0 1,1 0-1,-1 0 0,0 0 0,0 0 0,0-1 1,0 1-1,0 0 0,0 0 0,0 0 1,0 0-1,0 0 0,1 0 0,-1 0 1,0 0-1,0 0 0,0 0 0,0 0 1,0 0-1,0 0 0,0 0 0,1 0 1,-1 0-1,0 0 0,0 0 0,0 0 1,0 0-1,0 0 0,0 0 0,0 0 0,0 0 1,1 0-1,-1 0 0,0 0 0,0 1 1,0-1-1,0 0 0,0 0 0,0 0 1,0 0-1,0 0 0,0 0 0,0 0 1,0 0-1,0 0 0,1 0 0,-1 1 1,0-1-1,0 0 0,0 0 0,0 0 1,0 0-1,0 0 0,0 0 0,0 0 0,0 0 1,0 1-1,0-1 0,0 0 0,0 0 1,0 0-1,0 0 0,0 0 0,0 0 1,6-7 76,-6 6-8,59-87-248,-44 64-175,0 1 0,1 0 0,26-27 0,-34 41 246,-5 6-29,0-1-1,1 1 1,-1 0-1,0 0 0,1 0 1,0 0-1,8-3 0,-12 5 113,0 1-1,1 0 0,-1 0 0,0 0 0,1 0 0,-1 0 0,0 0 0,0 0 0,1 0 0,-1 0 1,0 0-1,0 1 0,1-1 0,-1 0 0,0 0 0,1 0 0,-1 0 0,0 0 0,0 0 0,1 0 0,-1 1 1,0-1-1,0 0 0,0 0 0,1 0 0,-1 1 0,0-1 0,0 0 0,0 0 0,0 1 0,1-1 1,-1 0-1,0 0 0,0 1 0,0-1 0,0 0 0,0 0 0,0 1 0,0-1 0,0 0 0,0 0 0,0 1 1,0-1-1,1 16-231,-1-14 215,0 29 38,-1-4 265,1-1-1,2 1 1,6 37 0,-5-53-191,0-1 0,0 1-1,1 0 1,0-1 0,9 16 0,-11-22-57,1 0 1,0-1-1,-1 1 1,2-1-1,-1 0 1,0 1-1,1-1 1,-1-1-1,1 1 1,0 0 0,0-1-1,0 0 1,0 0-1,0 0 1,0 0-1,8 1 1,-4-1 65,0-1 0,0 1 0,0-2 0,0 1 0,0-1 0,9-1 0,-13 0-74,-1 1 0,1-1 1,0 0-1,0 0 0,-1-1 1,1 1-1,-1-1 0,1 1 1,-1-1-1,0 0 0,0-1 1,0 1-1,0 0 0,0-1 0,3-3 1,2-4 62,1 0 0,-2-1 0,1 0 0,-2 0 0,1 0 0,-2-1 0,7-18 0,-7 17-83,-1 0 0,0-1 1,-1 0-1,-1 0 0,0 0 1,0 0-1,-2-23 0,-3-26-633,3 62 611,0 1 0,0-1 0,0 1 1,0-1-1,0 1 0,0-1 0,0 1 0,0-1 1,0 1-1,-1 0 0,1-1 0,0 1 0,0-1 1,0 1-1,0-1 0,-1 1 0,1 0 1,0-1-1,0 1 0,-1 0 0,1-1 0,0 1 1,-1 0-1,1-1 0,0 1 0,-1 0 0,1-1 1,0 1-1,-1 0 0,1 0 0,-1 0 0,1-1 1,-1 1-1,1 0 0,0 0 0,-1 0 0,1 0 1,-1 0-1,1 0 0,-1 0 0,1 0 0,-1 0 1,1 0-1,0 0 0,-1 0 0,1 0 1,-1 0-1,1 0 0,-1 1 0,0 0-6,0-1-1,0 1 0,0 0 1,0-1-1,0 1 1,0 0-1,0 0 1,0 0-1,1 0 1,-1 0-1,0 0 0,1 0 1,-1 0-1,1 0 1,-1 0-1,1 0 1,0 1-1,-1 0 0,-1 15 41,1-1-1,0 1 0,2 0 1,0 0-1,5 27 0,-3-32 35,0 0 0,0 0-1,1 0 1,1 0 0,0 0-1,1-1 1,0 0 0,9 12-1,-13-20 2,0 0-1,0-1 1,0 0-1,0 1 1,0-1-1,0 0 1,1 0-1,-1 0 1,1-1-1,0 1 0,-1 0 1,1-1-1,0 0 1,0 0-1,0 0 1,0 0-1,0 0 1,0 0-1,0-1 1,6 1-1,-5-2 15,1 0 0,-1 0-1,1 0 1,-1 0 0,0-1 0,1 0 0,-1 1 0,0-2-1,0 1 1,0 0 0,-1-1 0,1 0 0,6-5-1,-8 5-51,25-21 135,-1-1 1,22-28-1,43-50-206,-86 97 30,20-25-49,-19 23-53,-1 1 1,1-1-1,0 2 0,1-1 1,-1 1-1,13-9 1,-7 62-581,-11-38 691,1 1 1,-2-1-1,0 1 0,-1 18 0,-11 40 205,6-35-147,3-14 38,-12 62 59,12-69-111,-1 0 0,0-1 1,-1 1-1,-9 16 0,13-26 9,-1 1 1,1-1-1,-1 0 1,0 0-1,1 1 0,-1-1 1,0-1-1,0 1 0,-1 0 1,1 0-1,0-1 1,0 1-1,-1-1 0,1 0 1,-1 0-1,1 1 0,-1-2 1,0 1-1,1 0 0,-1-1 1,0 1-1,0-1 1,-3 1-1,-2-2 91,0 0 0,0 0 1,0-1-1,0 0 0,0-1 0,-13-5 1,17 6-141,-1 0 1,1-1 0,0 0-1,0 1 1,0-2-1,-3-2 1,-10-7-187,16 12 126,10 4-112,15-1 415,34-1 0,-33-2-192,25 4-1,-18 1-92,29 4-608,-23-9-3904,-29-2 1240,-4-2 1116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5:37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21 4224,'-8'-13'1920,"8"18"-1664,0-10 1120,5 5-800,-5-3 128,8 3-416,2-5-352,3 5 32,-5 0-64,5 5 32,-4-2-1856,0 6 1056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1:35.5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46 3232,'0'-5'10746,"1"5"-10666,0 0 0,0 0 0,0-1 0,0 1 0,0 0 0,0 0 0,0 0 0,0-1 0,0 1 0,0-1 0,1 0 0,8-4 32,1-1 0,-1 2-1,1 0 1,0 0 0,0 1 0,1 0-1,-1 1 1,18-2 0,99 3 101,-71 2 440,44 4 94,-100-5-1051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2:17.3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81 2720,'10'-7'11487,"9"4"-11740,-4 1 592,88-26 453,-62 18-837,-25 7 5,-6 1-32,0-1 0,0 0 0,-1 0 0,1 0 0,-1-1 0,9-6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5:38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3136,'0'-3'1440,"17"6"736,-8 0-1312,9 2 928,8-2-1056,8-3 96,7 5-480,7-10 0,4 5-224,5-3-64,-4 3-32,-4-5-1312,-10 2 704,-8-5-4064,-5 5 2560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5:38.9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4 5472,'-52'-3'2496,"16"9"-2176,23-1-256,9-2-96,-4 2-128,3 3 96,10-5-1952,7 6 1120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5:51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7 462 2240,'0'0'17,"-1"-1"0,1 1 1,0 0-1,0 0 0,-1 0 0,1 0 1,0 0-1,0 1 0,0-1 0,-1 0 1,1 0-1,0 0 0,0 0 0,0 0 1,-1 0-1,1 0 0,0 0 0,0 0 1,0 0-1,-1 1 0,1-1 0,0 0 1,0 0-1,0 0 0,0 0 0,0 1 1,-1-1-1,1 0 0,0 0 0,0 0 1,0 1-1,0-1 0,0 0 0,0 0 1,0 0-1,0 1 0,0-1 0,0 0 1,0 0-1,0 0 0,0 1 0,0-1 1,0 0-1,0 0 0,0 0 0,0 1 0,0-1 1,0 0-1,0 0 0,0 1 0,0-1 1,0 0-1,1 0 0,1 7 2508,5-4-339,3-21-554,81-159-709,-61 119-792,67-99-1,-91 151-77,-2-1-1,1 1 1,-1-1 0,0-1-1,0 1 1,4-13-1,-7 14-17,-1 5-132,-1 1-33,-12 7-355,6 1 490,2 0 0,-1 0 0,1 1 1,0 0-1,1 0 0,-7 17 0,5-6 10,1 0-1,-4 29 1,2 26 175,7-65-143,0 0-1,0 0 1,1 0-1,1 0 1,4 15-1,-3-15 6,1 1-1,0-1 1,1 0-1,11 18 1,-13-24-15,0 0 0,0 0-1,1 0 1,-1-1 0,1 1 0,0-1 0,0 0 0,0 0-1,0-1 1,0 1 0,1-1 0,-1 0 0,7 2 0,-3-2 77,0 0 0,0 0 1,0-1-1,0 0 1,0-1-1,0 1 1,11-2-1,-14 0-55,0 0 0,0 1-1,0-2 1,0 1 0,0-1 0,0 1 0,0-1 0,-1-1-1,1 1 1,-1-1 0,1 1 0,4-5 0,1-2-32,0 0 1,-1-1-1,0 0 1,-1 0-1,10-16 1,20-43 160,17-27-440,-51 89 188,-1 2-58,0 0-1,1 0 1,7-8 0,-11 12 103,1 0-1,-1 1 1,1-1 0,-1 1-1,1-1 1,-1 1 0,1-1-1,0 1 1,-1-1 0,1 1 0,0-1-1,0 1 1,-1 0 0,1 0-1,0-1 1,0 1 0,-1 0-1,1 0 1,0 0 0,0 0-1,0 0 1,-1 0 0,1 0 0,0 0-1,0 0 1,0 0 0,-1 0-1,1 1 1,0-1 0,0 0-1,-1 0 1,1 1 0,0-1 0,0 1-1,0 0 1,0 0 20,-1 0 0,1 0 0,-1 0-1,0 1 1,1-1 0,-1 0 0,0 0 0,0 0 0,0 1 0,0-1 0,0 0-1,0 0 1,0 2 0,-1 4 3,10 35 135,-6-31-102,-1 0 0,2 17 1,-3-18-36,1 25 317,-1 0 0,-5 53 1,1-77-73,1-5 299,6-10 101,12-20-474,18-40 0,13-23-221,-35 69-61,42-59 3,-45 65-12,1 0 0,0 1 0,1 0 0,14-10 0,-20 17 23,-4 3 10,0-1 0,1 1 0,-1 0 0,0 0 0,1 0 0,-1 0 1,1 0-1,0 1 0,2-2 0,-4 3 72,1-1 1,0 1-1,-1 0 0,1-1 1,0 1-1,-1 0 0,1 0 1,-1 0-1,1-1 1,-1 1-1,1 0 0,-1 0 1,0 0-1,1 0 0,-1 0 1,0 1-1,1-1-7,1 8 82,-1 1-1,0-1 1,0 1-1,-1 0 1,0-1-1,-1 1 1,-2 15-1,-1 11 34,0 3-74,2-26-10,1 1 0,0-1-1,1 0 1,0 1 0,1-1-1,5 23 1,-6-34 37,1 1 1,0-1-1,0 0 0,-1 0 0,1 1 1,1-1-1,-1 0 0,0 0 1,0 0-1,1 0 0,-1-1 1,1 1-1,0 0 0,-1-1 0,1 1 1,0-1-1,0 1 0,0-1 1,0 0-1,0 0 0,0 0 1,0 0-1,1 0 0,-1 0 0,0-1 1,0 1-1,1-1 0,-1 1 1,0-1-1,1 0 0,-1 0 1,1 0-1,-1 0 0,4-1 1,5-1 9,-1 0 1,1 0 0,-1-1-1,1-1 1,-1 0 0,0 0-1,-1-1 1,1 0 0,15-11-1,-12 5 17,0 0 0,0 0-1,-1-2 1,-1 0 0,15-21-1,-11 12-115,-3 3-33,2 0 0,0 1 0,1 1 0,30-28 1,-43 43 7,0 0 1,1 1 0,-1 0 0,0-1-1,1 1 1,-1 0 0,1 0 0,-1 0-1,1 0 1,0 1 0,-1-1 0,1 1-1,0-1 1,-1 1 0,1 0 0,0 0-1,-1 0 1,6 2 0,-4-1 56,1 0 0,-1 1 0,0 0 0,0 0 0,0 0 0,0 0 0,-1 1 0,1 0 0,0-1 0,5 7 0,2 1-169,-7-6 433,-8-8 1326,1 1-1584,0 1 0,0-1 0,0 1 0,0 0 0,0 0 0,-1 1 0,1-1 0,-6-1 0,8 2-22,-1 1-1,1-1 1,-1 1 0,1-1 0,-1 1-1,1 0 1,-1 0 0,1 0-1,-1 0 1,1 0 0,-1 0-1,1 0 1,-1 1 0,1-1 0,0 0-1,-1 1 1,1-1 0,-1 1-1,1 0 1,0-1 0,-1 1-1,1 0 1,-2 1 0,-3 4-71,1 0 1,0 0 0,0 1-1,0-1 1,1 1-1,0 0 1,1 1 0,-6 14-1,6-15 39,0 0-1,1 0 0,0 1 0,0-1 1,1 1-1,0-1 0,0 1 1,0 0-1,1 0 0,2 14 1,3-2-141,-3-10 212,1 1 0,0-1 1,0 0-1,1 0 0,7 13 1,-5-13 158,1-1 1,0 0-1,1 0 1,13 12-1,-13-13-208,-6-6 56,1 0 1,-1-1 0,1 1-1,0-1 1,0 0 0,-1 0-1,1 0 1,0 0 0,0 0-1,0 0 1,0-1 0,6 0-1,-3 1 125,1-1-1,0 0 0,-1 0 0,13-3 1,-7-1-110,-1 0 1,11-5 0,15-6 45,-35 14-61,0 1 0,1-1 1,-1 0-1,0 0 0,0 0 1,1 0-1,-1-1 0,0 1 1,3-3-1,-2 1 245,7-6-221,0 0 0,-1-1 0,8-10 0,16-16 42,-9 9-81,-1-2-1,20-30 0,2-3 16,48-77-74,-84 125-107,-6 7 173,-5 6 4,2 0 1,2 0-55,-1 0-1,1 0 0,0 0 1,0 1-1,-1-1 0,1 1 1,0-1-1,0 1 1,0 0-1,0-1 0,0 1 1,0 0-1,-1 0 1,1 1-1,0-1 0,0 0 1,0 1-1,3 0 1,-4 0-5,0-1 0,0 1 0,0-1 0,0 1 0,0 0 0,0 0 0,-1-1 0,1 1 0,0 0 1,0 0-1,-1 0 0,1 0 0,0 0 0,-1 0 0,1 0 0,-1 0 0,1 0 0,-1 0 0,0 0 1,1 2-1,4 25-7,-4-23 50,1 19-112,-1-1 1,-2 27 0,0-5 163,1 90 75,4-78-261,-3-50 141,0-1 0,0 1 0,0-1 0,1 0 0,0 0 0,0 0 0,1 0 0,3 6 0,2 6-27,-7-16 51,0 0 0,0 0-1,0 0 1,1 0 0,-1 0 0,1 0-1,0 0 1,-1-1 0,1 1 0,0-1-1,0 1 1,0-1 0,0 0 0,0 1-1,0-1 1,1 0 0,-1-1 0,0 1-1,0 0 1,1-1 0,-1 1 0,0-1-1,1 0 1,-1 1 0,1-1 0,-1 0-1,4-1 1,1 0 45,0 0 1,0 0-1,0 0 0,0-1 0,0 0 0,-1-1 1,1 1-1,8-6 0,41-24-113,-14 10 236,65-49 0,-95 61-189,0 0 1,-1 0 0,0-2-1,0 1 1,-2-1 0,1-1-1,-1 0 1,-1 0 0,9-19-1,-9 13-78,3-5 70,12-37 1,-21 56-35,-1-1 0,1 0 0,-1-1 0,0 1 0,-1 0 0,0 0 0,0 0 0,0 0 0,0-1 0,-1 1 0,-3-12 0,3 16-3,0 1 1,0-1-1,0 0 0,0 0 0,-1 1 1,1-1-1,-1 1 0,1-1 0,-1 1 1,1-1-1,-1 1 0,0 0 0,0 0 0,0 0 1,0 0-1,1 0 0,-1 0 0,0 1 1,0-1-1,-1 1 0,1-1 0,0 1 1,-3 0-1,0-1-28,0 1 0,0 0 0,0 0 0,0 0 0,0 1 0,0 0 1,0 0-1,0 0 0,-5 2 0,4 1 27,0-1 0,0 1 0,1 0 1,-1 0-1,1 0 0,0 1 0,0 0 0,1 0 0,0 0 0,-1 0 1,2 1-1,-1 0 0,-5 10 0,3-3-3,1 0 1,0 0-1,1 1 0,0-1 0,-3 26 0,5-20 165,0-1-1,2 1 0,0 0 0,1-1 1,1 1-1,8 33 0,-7-42-62,0 0 0,1 0 0,0 0-1,1 0 1,0 0 0,0-1-1,1 0 1,0 0 0,1-1-1,0 1 1,0-2 0,1 1-1,9 7 1,-14-13-23,0-1 0,0 1 0,0-1 0,0 0 0,0 0 0,0 0 0,0 0 0,1 0 0,-1-1 0,0 1 0,0-1 0,7 0 0,-3 0 36,1-1 1,0 0-1,14-4 1,-8 0-20,0-1 1,-1 0 0,1-1-1,-2-1 1,1 0 0,-1-1-1,0 0 1,-1 0 0,11-13-1,-10 9-53,-1-1-1,-1-1 0,0 1 0,-1-2 1,8-17-1,19-29-62,-7 12 148,8-12-142,-31 55-17,0 0 1,0 0-1,0 0 1,1 1-1,0 0 0,9-6 1,-9 7-7,0 1 1,0 0-1,1 1 0,-1-1 1,1 1-1,10-2 0,-14 4 56,1 0-1,-1 0 0,0 1 1,0 0-1,0 0 0,0 0 1,0 0-1,0 1 0,0-1 1,0 1-1,0 0 0,0 1 1,0-1-1,0 0 0,4 4 0,21 8 202,-28-12 372,-7-9-68,4 6-479,1 1 0,-1-1 1,0 0-1,0 1 0,0-1 1,-1 1-1,1-1 0,0 1 1,0 0-1,-1 0 0,1 0 1,-1 1-1,1-1 0,-4 0 1,-4-1-196,0 1 0,-17 0 0,23 1 148,0 0-1,-1 1 0,1-1 0,0 1 0,-1 0 0,1 0 0,0 1 0,0-1 0,0 1 0,0 0 0,0 0 0,-6 5 0,4-2-1,1 0 0,-1 0 0,1 0 0,1 1 0,-1-1 0,1 1 0,-5 9-1,2-3 30,1 1 0,1 1-1,0-1 1,1 1 0,0 0-1,1 0 1,-2 22 0,4-19 40,1-1 1,1 1-1,1-1 1,0 1-1,6 21 1,-7-35-7,0 0 1,0 0-1,0 0 0,0-1 1,0 1-1,1 0 0,-1-1 1,1 1-1,2 3 0,-3-5 8,0-1 0,0 1 0,0 0 0,-1 0-1,1-1 1,0 1 0,0 0 0,0-1 0,0 1 0,0-1-1,0 1 1,0-1 0,1 0 0,-1 1 0,0-1 0,0 0-1,0 0 1,0 0 0,0 0 0,0 0 0,1 0 0,-1 0-1,0 0 1,0 0 0,0-1 0,2 1 0,3-3 26,-1 0 0,1 0-1,0 0 1,-1 0 0,0-1 0,0 0 0,0 0 0,0 0 0,-1-1-1,1 0 1,-1 0 0,0 0 0,-1 0 0,1 0 0,3-8 0,3-8 27,-1-2 0,11-39 1,-12 36-62,-6 16-298,1 1 0,-2 0-1,1-1 1,-1-18 0,-5 60-479,3-26 768,0 0 0,0 1 0,0-1 0,1 0 0,0 0 0,1 7 0,2 3 10,0-1 1,2 0-1,-1 0 0,2-1 1,0 1-1,1-1 1,0-1-1,1 1 0,11 14 1,-14-22 31,0-1-1,1 0 1,-1 0 0,1-1 0,0 1-1,0-1 1,0 0 0,0-1 0,1 0-1,-1 0 1,12 4 0,-14-6 1,1 0 0,0 0 0,-1 0 0,1-1 0,-1 1 0,1-1 0,0 0 0,0 0 0,-1-1 0,1 1 0,-1-1 0,1 0 0,0 0 0,-1-1 0,0 1 0,1-1 0,-1 0 0,7-5 0,-3 1-8,0-1 0,0 0 0,-1 0-1,0-1 1,-1 0 0,0 0 0,0 0-1,0-1 1,4-10 0,4-12-23,15-46-1,-10 23 172,-14 39-228,-1 1 1,4-22 0,4-18-623,-11 54 644,-1 1 0,0-1 0,0 0 0,0 0 0,0 0 0,0 0 0,0 0 0,0 0 0,0 0 0,0 0 0,0 0 0,0 1 0,1-1 0,-1 0 0,0 0 0,0 0 0,0 0 0,0 0 0,0 0 0,0 0 0,0 0 0,1 0 0,-1 0 0,0 0 0,0 0 0,0 0 0,0 0 0,0 0 0,0 0 0,1 0 0,-1 0 0,0 0 0,0 0 0,0 0 0,0 0 0,0 0-1,0 0 1,0 0 0,1 0 0,-1-1 0,0 1 0,0 0 0,0 0 0,0 0 0,0 0 0,0 0 0,0 0 0,0 0 0,0 0 0,0 0 0,1-1 0,-1 1 0,0 0 0,0 0 0,0 0 0,0 0 0,0 0 0,0 0 0,0 0 0,0-1 0,0 1 0,0 0 0,0 0 0,0 0 0,0 0 0,0 0 0,0-1 0,5 17-319,2 21 257,-3 7 8,0 70 0,-12 43 160,7-146-87,0 4 181,2-13-165,-1 0 1,0 1 0,0-1-1,0 0 1,0 1-1,0-1 1,-1 0 0,1 1-1,-1-1 1,0 0-1,1 0 1,-1 0 0,0 0-1,0 1 1,0-1-1,-1 0 1,1-1 0,-3 5-1,3-6-2,1 0 1,-1 1-1,1-1 0,-1 0 0,0 1 0,1-1 1,-1 0-1,1 0 0,-1 0 0,1 0 1,-1 1-1,0-1 0,1 0 0,-1 0 1,0 0-1,1 0 0,-1 0 0,1-1 0,-1 1 1,0 0-1,1 0 0,-1 0 0,1 0 1,-1-1-1,1 1 0,-1 0 0,1-1 1,-1 1-1,1 0 0,-1-1 0,1 1 0,-1 0 1,1-1-1,-1 1 0,1-1 0,-15-20-43,13 18-65,-3 0-430,5 3 509,0 0-1,0 0 0,0 0 1,0 0-1,0 0 0,0 0 0,0 0 1,0 0-1,0 0 0,0 0 1,0 0-1,0 0 0,1 0 1,-1 0-1,0 0 0,0 0 0,0 0 1,0 0-1,0 0 0,0 1 1,0-1-1,0 0 0,0 0 0,0 0 1,0 0-1,0 0 0,0 0 1,0 0-1,0 0 0,0 0 1,0 0-1,0 0 0,0 0 0,0 0 1,0 0-1,0 0 0,0 1 1,0-1-1,0 0 0,0 0 0,0 0 1,0 0-1,0 0 0,0 0 1,0 0-1,0 0 0,0 0 1,0 0-1,0 0 0,0 0 0,0 0 1,0 0-1,0 0 0,0 1 1,0-1-1,0 0 0,0 0 1,0 0-1,0 0 0,0 0 0,-1 0 1,1 0-1,0 0 0,0 0 1,0 0-1,0 0 0,0 0 0,8 4 38,0 0-1,0-1 1,1 1-1,-1-2 0,1 1 1,-1-1-1,1-1 1,0 0-1,0 0 1,0 0-1,0-1 0,0 0 1,0-1-1,-1 0 1,18-5-1,3-2 112,0-2 0,0-1 0,37-20 0,-51 23-100,0 0-1,-1-1 1,0 0 0,0-1-1,-1-1 1,-1 0 0,0 0-1,0-2 1,-1 1 0,-1-1-1,0-1 1,-1 0 0,0 0-1,-1-1 1,9-25 0,-13 31-71,-1 0 0,0-1 0,-1 1-1,0-1 1,1-17 0,-3 25 4,0-1 0,0 1-1,0-1 1,-1 1 0,1-1-1,0 1 1,-1-1 0,0 1-1,1 0 1,-1-1 0,0 1 0,-1 0-1,1 0 1,0-1 0,0 1-1,-1 0 1,1 0 0,-1 1-1,0-1 1,0 0 0,0 0-1,1 1 1,-1-1 0,-1 1-1,1 0 1,0-1 0,-3 0-1,2 1 3,-1 0-1,1 0 1,0 0-1,-1 1 1,0-1-1,1 1 1,-1 0-1,1 0 1,-1 0-1,1 1 0,-1-1 1,1 1-1,-1 0 1,1 0-1,0 0 1,-1 0-1,1 0 1,0 1-1,0 0 0,0-1 1,0 1-1,0 0 1,0 1-1,-4 3 1,2-1 57,-1 1 0,1 0 0,1 0 0,-1 0 0,1 0 0,0 0 0,0 1 0,1 0 0,0 0 0,-4 13 0,5-11 40,0 0 1,0 0 0,1 0-1,1 0 1,-1 1 0,2-1-1,-1 0 1,1 1-1,0-1 1,1 0 0,0 0-1,1 0 1,0 0 0,0-1-1,1 1 1,0-1 0,0 1-1,1-1 1,0-1-1,0 1 1,1-1 0,0 0-1,0 0 1,1-1 0,0 1-1,0-1 1,1-1-1,-1 0 1,1 0 0,13 6-1,-9-6 51,-1 0 0,1 0 0,0-2-1,1 1 1,-1-2 0,18 3-1,-24-5-123,1 0-1,-1 0 0,1 0 0,-1-1 0,1 0 0,-1 0 0,1 0 1,-1-1-1,0 0 0,1-1 0,-1 1 0,-1-1 0,1 0 1,6-4-1,-4 0-628,0 0 1,0 0-1,0 0 1,-1-1 0,11-15-1,0-2-949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5:51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48 5984,'-31'-43'2688,"13"43"-2336,10-4-160,16 8-1632,5 0-1216,5 7 1472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5:53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357 77 2400,'-10'-8'2287,"10"8"-2142,0 0 0,-1 0 0,1 0-1,0 0 1,-1 0 0,1 0-1,-1 0 1,1 0 0,0 0 0,-1 0-1,1 0 1,0 0 0,-1 0-1,-16 1 1639,5 0-1544,1 0 1,0 1-1,-1 0 1,1 0 0,0 1-1,0 1 1,1 0-1,-1 1 1,1-1-1,-19 13 1,11-5-104,1 1 0,1 1 0,0 0-1,0 1 1,-12 17 0,18-20-87,2 0-1,-1 0 1,2 1-1,0 0 1,0 0-1,1 0 1,1 1 0,0 0-1,-5 23 1,10-35-28,0 0 0,0-1 0,0 1 0,0 0 0,0-1 0,0 1 0,0 0 0,0-1 0,0 1 0,1 0 0,-1-1 0,1 1 0,-1 0 0,1-1 0,0 1 0,0-1 0,-1 1 0,1-1 0,0 0 0,0 1 0,0-1 0,1 0 0,-1 0 0,0 0 0,0 0 0,1 0 0,-1 0 0,0 0 0,1 0 0,-1 0 0,1 0 0,0-1 0,-1 1 0,3 0 0,1 0 96,0 0 0,0-1 0,0 1-1,0-1 1,0 0 0,-1 0 0,1-1 0,0 0 0,0 1 0,5-3 0,-3 1-56,-1-1 1,0 1-1,0-1 0,-1 0 1,1-1-1,-1 0 0,1 0 1,-1 0-1,0 0 0,-1-1 0,1 0 1,-1 0-1,0 0 0,4-6 1,4-9-36,-1-1-1,14-34 1,-23 51-161,-1 0 0,1-1 1,-1 1-1,0 0 0,0-1 0,0-7 0,4 16-739,-2 2 772,0-1 0,0 1 1,2 11-1,8 14 189,-8-20 13,4 4 134,14 23 0,-20-35-153,-1 1-1,1-1 0,0 0 0,0 0 0,0 0 0,0 0 0,1-1 1,-1 1-1,1-1 0,-1 0 0,8 3 0,-5-3 8,-4 0-40,1-1 1,0 0-1,0 0 0,-1 0 1,1-1-1,0 1 1,0-1-1,0 1 1,0-1-1,0 0 0,0 0 1,0 0-1,0-1 1,0 1-1,-1-1 1,1 1-1,0-1 0,0 0 1,3-2-1,2-1 11,-1-1 1,0-1-1,0 1 0,-1-1 0,0 0 1,0-1-1,0 1 0,-1-1 0,0 0 1,5-9-1,6-14 170,16-41 0,-13 27-32,13-19-117,12-30-640,-39 83-66,-6 16 107,0 11 469,1 34 114,-3-1 0,-11 69 0,9-86 194,3-22-162,1 1 0,-1-1-1,-1 0 1,0-1 0,-7 16-1,10-25-77,0 0 0,0-1-1,0 1 1,-1-1 0,1 1-1,0-1 1,0 1 0,-1-1-1,1 1 1,0-1 0,-1 0-1,1 1 1,0-1 0,-1 1-1,1-1 1,-1 0 0,1 1-1,-1-1 1,1 0 0,-1 0-1,1 1 1,-1-1 0,1 0-1,-1 0 1,1 0 0,-1 0-1,1 1 1,-1-1 0,1 0-1,-1 0 1,0 0 0,1 0-1,-1 0 1,1 0 0,-1-1-1,1 1 1,-1 0 0,1 0-1,-1 0 1,1 0 0,-1-1-1,1 1 1,-1 0 0,1-1-1,-1 1 1,1 0 0,-1-1-1,1 1 1,-1-1 0,-3-3 106,0 0 0,1-1 0,0 1 0,-4-8 0,1 3-257,-5-12 7,9 11-189,2 10 305,0 0 1,0 0-1,0 0 1,0-1-1,0 1 1,0 0-1,0 0 0,0 0 1,0 0-1,1 0 1,-1 0-1,0-1 1,0 1-1,0 0 0,0 0 1,0 0-1,0 0 1,0 0-1,1 0 1,-1 0-1,0 0 0,0 0 1,0-1-1,0 1 1,1 0-1,-1 0 1,0 0-1,0 0 0,0 0 1,0 0-1,0 0 1,1 0-1,-1 0 1,0 0-1,0 0 0,0 0 1,0 0-1,1 1 1,-1-1-1,0 0 1,0 0-1,0 0 0,0 0 1,0 0-1,1 0 1,-1 0-1,15 6 121,1-1 0,0-1 0,0-1 0,30 4 0,10-5-108,-7-1-1666,51 9 0,-78-6-1131,-4 4 890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5:55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1 979 2816,'11'-19'11491,"-9"12"-12182,-1-1 844,0 1 1,1 0 0,0 0 0,0 0 0,1 0 0,0 1 0,0-1-1,6-8 1,6-16-77,8-17 247,-14 30-212,10-27 1,2-20 287,73-194-170,-76 218-215,-11 23-1,1-1-1,0 1 1,2 0 0,0 0 0,1 1 0,14-15 0,40-49 3,-56 69 14,0 1-81,0 1 1,1 1 0,0 0-1,21-15 1,49-24-350,-71 43 370,0 0 1,0 1-1,1 1 0,0-1 0,0 2 0,0-1 1,0 1-1,0 1 0,17-1 0,-24 2 11,1 1-1,-1-1 0,0 1 1,0-1-1,1 1 0,-1 0 1,0 0-1,0 1 0,0-1 1,0 1-1,0-1 0,0 1 1,-1 0-1,1 0 1,0 0-1,3 4 0,-4-4 25,0 0 0,-1 0 0,1 0 0,-1 0 0,0 1 0,0-1 0,0 0-1,0 1 1,0-1 0,0 0 0,0 1 0,-1-1 0,1 1 0,-1-1 0,0 1 0,0-1-1,0 1 1,0-1 0,0 1 0,0-1 0,-1 1 0,0 3 0,-2 1 63,0 0 0,0 0 1,-1 0-1,0-1 0,0 1 1,-1-1-1,0 0 0,0-1 1,0 1-1,-1-1 0,-9 8 1,-9 4 61,-44 24 0,57-35-126,-7 1 131,14-6-145,1 0 1,0 0-1,-1 1 1,1-1-1,-5 4 1,8-4 1,0-1 1,0 0 0,0 0-1,0 1 1,0-1-1,0 0 1,0 0 0,0 1-1,0-1 1,0 0-1,1 0 1,-1 1 0,0-1-1,0 0 1,0 0-1,0 0 1,1 1 0,-1-1-1,0 0 1,0 0-1,0 0 1,1 0 0,-1 0-1,0 1 1,0-1-1,1 0 1,-1 0 0,0 0-1,0 0 1,1 0 0,-1 0-1,0 0 1,1 0-1,10 5-42,0-1 28,-1 1 1,0 0-1,0 0 0,0 1 0,0 1 1,-1 0-1,-1 0 0,1 1 0,-1 0 0,0 0 1,11 16-1,-15-18 22,0 0 0,-1 0 0,0 0 0,0 1 0,0-1 0,-1 1 0,0 0 0,2 12 0,-3-14 45,-1 0 0,0 0 0,0 0 0,0 1 0,-1-1 0,1 0 0,-1 0 0,-1 0 0,1 0 0,-1 0 0,0 0 0,-4 8-1,2-6 30,-1-1 0,1 1 0,-1-1 0,-1-1 0,1 1 0,-1-1 0,0 0 0,0 0 0,0 0 0,-1-1 0,0 0 0,0 0 0,0-1 0,0 0 0,0 0 0,-1 0 0,1-1 0,-15 2-1,17-4-42,0-1-1,-1 1 1,1-1-1,0 0 1,0 0-1,0-1 1,0 0-1,0 0 1,0 0-1,0 0 0,1-1 1,-1 1-1,1-1 1,0-1-1,-6-4 1,3 1-279,0 1 0,0-1 1,1-1-1,0 1 0,0-1 0,1 0 1,0 0-1,-3-10 0,7 17 23,1 0 0,-1 1-1,1-1 1,0 0 0,0 0-1,0 0 1,-1 0 0,1 0-1,0 0 1,0 1 0,0-1-1,0 0 1,0 0 0,1 0-1,-1 0 1,0 0 0,0 0 0,0 0-1,1 1 1,-1-1 0,1 0-1,-1 0 1,0 0 0,1 1-1,-1-1 1,1 0 0,0 1-1,-1-1 1,1 0 0,0 1-1,-1-1 1,1 1 0,0-1 0,0 1-1,-1-1 1,1 1 0,0 0-1,0-1 1,0 1 0,-1 0-1,1-1 1,0 1 0,0 0-1,0 0 1,0 0 0,0 0-1,0 0 1,0 0 0,1 0 0,11 2-1867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6:06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0 232 3328,'1'1'118,"-1"0"-1,0-1 1,0 1 0,0 0-1,1-1 1,-1 1 0,0 0 0,1-1-1,-1 1 1,1-1 0,-1 1-1,1-1 1,-1 1 0,1-1 0,-1 1-1,1-1 1,-1 0 0,1 1-1,-1-1 1,1 0 0,0 1-1,-1-1 1,1 0 0,0 0 0,-1 1-1,1-1 1,0 0 0,23 4 1329,-22-4-1358,6 1 51,-1 0 1,1-1 0,0 1-1,0-2 1,-1 1 0,1-1-1,0 0 1,-1-1 0,1 0-1,-1 0 1,0-1 0,1 1-1,-1-2 1,-1 1 0,13-8-1,-10 4-80,7-4 133,0 0 0,-1-2 0,15-15 0,-26 25-136,-1-1 0,0 0 1,0 0-1,0 0 0,0 0 0,-1-1 0,1 1 1,-1-1-1,-1 0 0,1 1 0,0-1 0,-1 0 1,0 0-1,0 0 0,-1 0 0,1 0 0,-1-7 1,-1 9-80,1 1 0,-1-1 0,0 0 0,0 0 0,0 1 0,0-1 0,0 0 0,0 1 1,-1-1-1,1 1 0,-1 0 0,0-1 0,0 1 0,0 0 0,0 0 0,0 0 0,0 0 1,0 1-1,-1-1 0,1 1 0,0-1 0,-1 1 0,0 0 0,1 0 0,-5-1 0,2 0-58,1 1 0,-1 0 0,0 0 0,0 0 0,0 0 0,0 1 0,0 0 0,0 0 0,0 1-1,0-1 1,0 1 0,0 0 0,-8 3 0,7-1 80,0 0 0,0 0 0,0 1 0,0 0 0,1 0 0,0 0 0,-1 1 0,1-1 1,1 1-1,-1 0 0,-3 6 0,2-2 23,1-1 0,1 1 0,-1 0 0,1 0 0,1 1 0,0-1 0,-2 11 0,2-4 46,1 0 0,0 0 0,1 0 0,1 0 0,1 1 0,0-1 0,1 0 0,1 0 0,5 20 0,-5-26-3,1 1 116,8 22 1,-10-30-146,0 0 0,-1 1-1,1-1 1,1 0 0,-1-1 0,0 1 0,1 0 0,-1-1 0,1 1 0,5 2 0,-4-2 26,1 0-1,-1 0 1,1-1-1,0 0 1,0 0 0,0-1-1,0 1 1,0-1-1,0 0 1,0 0 0,0-1-1,0 1 1,1-1-1,-1 0 1,0-1 0,0 1-1,1-1 1,-1 0-1,0 0 1,0-1 0,0 0-1,8-3 1,-1-1 79,0-1 0,0 0 0,20-15 0,29-31-47,-42 36-118,42-43 40,-41 38-71,31-25 0,-50 46 49,3-3-95,1 1 0,0-1 0,0 1-1,1 0 1,6-3 0,-12 5 86,1 1 0,0 0 0,0-1 0,0 1 0,0 0 0,0 0-1,0 0 1,0-1 0,0 1 0,0 0 0,-1 0 0,1 0 0,0 1 0,0-1 0,0 0-1,0 0 1,0 0 0,0 1 0,0-1 0,0 0 0,-1 1 0,1-1 0,0 1 0,0-1 0,0 1-1,-1-1 1,1 1 0,0 0 0,-1-1 0,1 1 0,-1 0 0,1 0 0,0-1 0,-1 1 0,0 0-1,1 0 1,-1 0 0,1 0 0,-1-1 0,0 1 0,0 0 0,0 0 0,1 1 0,0 9-4,0-1 0,-1 1 0,0 0 0,0-1 0,-1 1 0,-3 12 1,2-5 35,-11 44 187,-1 4 369,14-66-554,-1 1 0,1-1 0,0 0 0,0 0 1,0 0-1,0 0 0,0 0 0,0 0 0,0 1 0,0-1 1,0 0-1,0 0 0,0 0 0,0 0 0,0 0 1,0 1-1,0-1 0,0 0 0,0 0 0,0 0 1,0 0-1,0 0 0,0 1 0,0-1 0,0 0 0,0 0 1,0 0-1,0 0 0,0 0 0,0 1 0,0-1 1,0 0-1,0 0 0,1 0 0,-1 0 0,0 0 1,0 0-1,0 0 0,0 1 0,0-1 0,0 0 1,0 0-1,1 0 0,-1 0 0,0 0 0,0 0 0,0 0 1,0 0-1,8-7 361,11-23-383,-13 20 127,54-70-194,-49 64-31,1 0 0,1 1 0,25-23 0,-37 36 44,2 0-46,-1-1 0,1 1 0,0 0 0,0 0 0,0 1 0,4-3 0,-7 4 91,1-1 0,-1 1 0,1 0-1,-1 0 1,0 0 0,1 0 0,-1 0 0,1 0-1,-1 0 1,1 0 0,-1 0 0,0 0 0,1 0-1,-1 0 1,1 1 0,-1-1 0,1 0 0,-1 0 0,0 0-1,1 0 1,-1 1 0,1-1 0,0 1 4,-1 0 1,1 0 0,-1-1 0,1 1-1,-1 0 1,1 0 0,-1 0 0,1 0-1,-1 0 1,0 0 0,0 0-1,1 0 1,-1 2 0,2 17 104,0 19 0,-2-19-100,5 27 0,-2-24 2,0-8 28,6 25-1,-8-35 8,1-1 0,-1 0 0,1 0 0,0 0 0,1 0 0,-1 0 0,1 0 0,0 0 0,6 6 0,-7-8-6,1 0-1,-1 0 0,1 0 0,-1 0 1,1 0-1,0-1 0,0 1 1,-1-1-1,1 0 0,0 0 1,1 0-1,-1 0 0,0 0 1,0-1-1,0 1 0,0-1 0,1 0 1,-1 0-1,0 0 0,0 0 1,0-1-1,0 0 0,1 1 1,-1-1-1,4-2 0,6-1 52,-1-2 1,1 0-1,-1 0 0,0-1 0,0-1 1,-1 0-1,0 0 0,0-1 0,-1-1 1,0 0-1,14-18 0,-18 19-52,1-1 1,-1 1-1,-1-1 0,1 0 0,-2-1 1,0 1-1,0-1 0,-1 0 0,0 0 1,0 0-1,-2-1 0,1 1 0,-1 0 1,-1-19-1,0 28-58,-1 1 1,1-1-1,0 1 1,0-1-1,0 1 1,-1-1-1,1 1 1,-1-1-1,1 1 1,-1-1-1,0 1 1,0 0-1,1-1 1,-1 1-1,0 0 1,0 0-1,0 0 1,0-1-1,0 1 0,-3-1 1,3 1-16,-1 1 1,1-1 0,-1 1-1,0-1 1,1 1-1,-1 0 1,0 0-1,0 0 1,1 0-1,-1 0 1,0 0-1,1 0 1,-1 1-1,0-1 1,1 0-1,-1 1 1,0 0-1,1-1 1,-3 2 0,-1 1 8,0 0 0,1 1-1,0-1 1,0 1 0,0-1 0,0 1 0,0 1 0,1-1 0,0 0 0,0 1 0,0 0 0,-4 9 0,2-4 12,1 0-1,0 0 1,1 0-1,0 0 1,1 0-1,-1 13 1,2-16 50,1 0 1,1 1 0,-1-1 0,1 0 0,0 1 0,1-1-1,0 0 1,0 0 0,0 0 0,1 0 0,0 0 0,0-1-1,1 1 1,0-1 0,0 0 0,1 0 0,-1 0 0,1-1-1,0 1 1,1-1 0,-1-1 0,1 1 0,0-1 0,0 0 0,1 0-1,-1 0 1,1-1 0,0 0 0,0-1 0,11 3 0,-11-3 20,1-1 1,0 0 0,0-1-1,0 0 1,0 0 0,0 0-1,0-1 1,0-1 0,0 1 0,0-1-1,-1-1 1,1 1 0,-1-1-1,1 0 1,-1-1 0,0 0-1,8-6 1,0-1-76,0-2 0,-1 0 0,-1 0-1,1-1 1,-2-1 0,12-18 0,5-8 145,27-53 1,-52 79-277,-3 11-14,-1 11 67,-6 113-219,5-97 294,2 29 1,0-10 304,-1-41-266,0 0 0,0 1 0,0-1 0,0 0 0,0 1 0,1-1 0,-1 0 1,0 0-1,1 1 0,-1-1 0,1 0 0,-1 0 0,1 1 0,0-1 0,-1 0 0,1 0 0,0 0 0,0 0 0,0 0 0,0 0 0,0 0 0,0-1 0,0 1 0,0 0 0,0 0 0,0-1 0,0 1 0,0 0 0,1-1 0,-1 0 0,0 1 0,0-1 0,1 0 1,-1 1-1,0-1 0,1 0 0,-1 0 0,0 0 0,1 0 0,-1 0 0,2-1 0,6 0 7,1 0 0,-1-1 0,0-1 0,13-4 0,-17 5-12,35-13 81,0-1 0,-2-3-1,47-29 1,-34 14-99,77-67-1,-122 96 1,2-1 21,-1-1 0,0 0 0,0 0-1,0 0 1,-1-1 0,0 1 0,7-14 0,-13 19-203,-5 4 70,-4 6 9,-9 11 70,1 0 1,-22 34-1,34-47 25,-65 103 2,65-101 39,0 1 1,1-1 0,0 1-1,-5 18 1,8-24-8,0 0 0,0 1 0,1-1 0,-1 0 0,1 0 0,0 0 1,0 0-1,0 1 0,1-1 0,-1 0 0,1 0 0,0 0 0,-1 0 0,1 0 0,1 0 1,-1 0-1,0 0 0,4 5 0,-4-7 4,1 1 0,-1-1-1,1 0 1,-1 1 0,1-1 0,0 0 0,0 0 0,-1 0 0,1 0-1,0 0 1,0-1 0,0 1 0,0-1 0,0 1 0,0-1 0,0 1-1,0-1 1,0 0 0,0 0 0,0 0 0,0 0 0,1-1 0,-1 1-1,0-1 1,0 1 0,0-1 0,-1 1 0,5-3 0,-1 1 11,-1 0 0,1 0 1,0-1-1,-1 0 0,0 0 0,1 0 1,-1 0-1,0-1 0,-1 0 1,4-4-1,-2 1 7,-1 0-1,0 0 1,0-1 0,-1 1-1,0-1 1,-1 0 0,3-8 0,-1 0-2,2-9-24,-1-1 0,3-46 0,-7 52-419,-2 32-172,-2 16 434,-13 108 38,-3 21-53,6-50 202,5-31 40,-35 147 1,37-204 69,-12 27 1,14-38-75,0-1 1,0 0 0,0 0-1,-1 0 1,0 0 0,-6 6-1,9-12-45,0 1-1,0-1 1,0 1 0,0-1-1,0 1 1,0-1 0,0 0-1,0 0 1,0 0 0,0 0-1,-1-1 1,1 1-1,0-1 1,-1 1 0,1-1-1,0 0 1,-4 0 0,3 0 4,0-1 1,-1 1 0,1-1 0,0 0-1,-1 0 1,1 0 0,0-1 0,0 1-1,0-1 1,0 0 0,-3-2 0,1 0-20,-1-1 1,1 0-1,-1 0 1,1-1 0,1 0-1,-1 0 1,1 0-1,0 0 1,1-1 0,-6-11-1,5 4 1,0 0 0,1 1-1,0-2 1,1 1 0,-1-20-1,3 25-27,0 0 0,1 0 0,0 0 0,0 0 0,1 0 0,1 0 0,-1 1 0,1-1 0,8-14-1,-4 10-20,2 1 0,-1 0 0,2 1 0,-1 0-1,2 0 1,-1 1 0,1 0 0,1 1 0,0 0-1,0 1 1,1 1 0,0 0 0,0 0 0,21-6-1,-2 0 59,0-1 0,0-1 0,-1-2 0,-1-1 0,-1-1 0,39-34-1,-19 10-55,-3-2 0,-1-2-1,43-60 1,-60 70 83,-9 12-19,25-44 0,-41 64 21,7-12-415,-9 17 359,-1-1 0,0 1 0,0 0 0,0 0 0,0 0 0,0 0 0,0 0-1,0 0 1,0 0 0,0 0 0,0 0 0,0 0 0,0 0 0,0 0 0,1 0 0,-1 0 0,0 0 0,0 0 0,0 0 0,0 0 0,0 0 0,0 0-1,0 0 1,0 0 0,0 0 0,0 0 0,0 0 0,0 0 0,0 0 0,1 0 0,-1 0 0,0 1 0,0-1 0,0 0 0,0 0 0,0 0 0,0 0 0,0 0-1,0 0 1,0 0 0,0 0 0,0 0 0,0 0 0,0 0 0,0 0 0,0 0 0,0 0 0,0 0 0,0 1 0,0-1 0,0 0 0,0 0 0,0 0-1,0 0 1,0 0 0,0 0 0,0 0 0,0 0 0,0 0 0,0 0 0,0 0 0,0 15-41,-4 7 94,-12 44 0,-1 0-45,12-43 3,1 1 1,2-1-1,0 1 1,1 0 0,2-1-1,3 27 1,-3-47 18,-1 0 1,1 0-1,0 0 0,0 0 1,0 0-1,1 0 0,-1 0 1,1 0-1,0-1 1,0 1-1,-1 0 0,2-1 1,-1 1-1,0-1 0,0 0 1,4 2-1,-2-1 2,0-1 1,0 0-1,0 0 0,0 0 1,1 0-1,-1-1 0,0 0 1,1 0-1,-1 0 0,7 0 1,-2-1 17,0 0 0,-1 0 0,1-1 0,-1 0 0,1-1 0,-1 1 0,0-2 0,0 1 0,1-1 0,-2-1 0,12-5 0,-10 3-12,0-1 0,0-1 0,-1 1 0,0-1-1,-1-1 1,1 1 0,-2-1 0,1-1 0,9-17 0,-2-2-46,-2-1 1,11-33-1,-17 44 14,0-1-1,-1 1 1,-1-1 0,-1 1 0,2-31-1,-6 46-33,1 1-1,0-1 1,-1 1 0,0-1-1,0 0 1,0 1-1,0-1 1,-1 1-1,1 0 1,-4-6-1,4 9 19,1 0 0,-1 0 0,1 0 1,-1 0-1,0 0 0,1 1 0,-1-1 0,1 0 0,-1 0 0,1 1 0,-1-1 0,1 0 1,-1 0-1,1 1 0,0-1 0,-1 1 0,1-1 0,-1 0 0,1 1 0,0-1 0,-1 1 1,1 0-2,-3 2-24,0 1-1,0 0 1,1 0-1,-1 0 1,1 0-1,0 1 1,0-1-1,-1 6 1,-7 38-94,8-38 162,-2 11-38,2 0-1,0 0 0,1 0 0,2 22 0,0-33 32,0 0 0,1-1 0,0 1 0,0-1 0,1 0-1,0 1 1,1-1 0,0-1 0,1 1 0,0-1 0,6 9 0,-10-15 2,1 0 0,0 0 0,-1 0 0,1-1 1,0 1-1,0 0 0,0-1 0,0 1 0,0-1 1,1 0-1,-1 0 0,0 0 0,1 0 0,-1 0 0,1-1 1,-1 1-1,0-1 0,1 1 0,0-1 0,-1 0 0,1 0 1,-1 0-1,1 0 0,-1 0 0,1-1 0,-1 1 0,1-1 1,-1 0-1,4-1 0,2-2 57,0 1-1,-1-2 1,1 1 0,-1-1-1,0 0 1,0 0 0,10-12-1,10-15-70,-1-1 0,-2 0 0,26-49 1,-10 16-4,4-3-268,-44 69 249,1 0 0,-1 0 0,0 0 0,0 0 0,1 0 0,-1 0 1,0 0-1,0 1 0,0-1 0,1 0 0,-1 0 0,0 0 0,0 0 0,0 0 0,0 1 0,1-1 0,-1 0 0,0 0 0,0 0 0,0 1 0,0-1 1,0 0-1,0 0 0,0 0 0,0 1 0,1-1 0,-1 0 0,0 0 0,0 1 0,0-1 0,0 0 0,0 0 0,0 0 0,0 1 0,3 12-162,0 28 191,-1 0 0,-2 0 0,-2 0 0,-1 0 0,-17 72-1,18-104 22,0 0-1,-1 0 0,0-1 1,-1 1-1,0 0 0,0-1 1,-1 0-1,-8 12 0,11-19 8,0 1 0,1 0 0,-1-1-1,0 1 1,0-1 0,0 0-1,0 1 1,0-1 0,0 0-1,-1 0 1,1 0 0,0-1 0,0 1-1,-5 0 1,6-1-20,-1 1 0,1-1 0,-1 0 0,1 0 0,0 0 0,-1 0 0,1 0 0,-1 0 0,1-1 0,-1 1 0,1 0 0,0-1 0,-1 1 0,1-1 0,0 1 0,-1-1 0,1 0 0,0 0 0,0 0 0,0 1 0,-1-1 0,1 0 0,0 0 0,-1-3 0,1 3-15,1 0-1,0 0 1,-1 0-1,1 0 0,0 0 1,0 0-1,0 0 1,0 0-1,0 0 1,0 0-1,0 0 0,0 0 1,0 0-1,0 0 1,1 0-1,-1 0 0,0 0 1,1 0-1,-1 0 1,1 0-1,0-1 0,14-18-34,-10 15 25,0 1 0,0 0 0,1 0 1,-1 0-1,1 1 0,0 0 0,0 0 0,0 0 1,0 1-1,1 0 0,12-3 0,6 1 35,46-1 0,-53 4-49,79 1-1971,-41 1-7443,-51-1 7626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6:06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39 3232,'-39'-31'1472,"34"28"-1280,5-2-256,5 5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6:11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313 516 2720,'1'-1'244,"-1"0"-1,0 0 1,0 0 0,0 0-1,0 0 1,0 1 0,0-1-1,0 0 1,-1 0 0,1 0-1,0 0 1,0 0 0,-1 1-1,1-1 1,0 0 0,-1 0-1,0 0 1,0 0-74,0 1 0,1 0 1,-1 0-1,0 0 0,0 0 0,0 0 1,0 0-1,0 0 0,1 1 1,-1-1-1,0 0 0,0 0 0,0 1 1,-1 0-1,-5 1-268,-9 4 468,1 0 0,-1 2-1,1-1 1,-20 15 0,-54 45 237,77-58-519,-6 5-20,-16 17 1,30-26-51,0 0 0,-1 0 0,2 0 0,-1 0 0,0 0 0,1 1 0,0-1 0,-3 10 0,5-13 0,1-1-1,0 1 1,-1 0 0,1 0 0,0-1-1,0 1 1,-1 0 0,1 0 0,1-1-1,-1 1 1,0 0 0,0 0-1,1-1 1,-1 1 0,1 0 0,-1-1-1,1 1 1,0 0 0,1 2 0,0-2 18,0 0 0,0 0 1,0 1-1,1-1 0,-1-1 1,0 1-1,1 0 1,0-1-1,-1 1 0,6 1 1,2 1 128,0-1-1,0-1 1,0 1 0,1-2 0,16 2 0,-16-3-74,1 0 1,-1-1-1,0 0 0,0-1 0,0 0 1,0-1-1,0 0 0,-1-1 1,1 0-1,19-11 0,-17 7-18,-1 0 1,1-1-1,-2-1 0,1 0 0,-1-1 0,-1 0 0,17-23 0,11-26 173,56-118-1,-91 173-243,38-90 32,-34 77-19,-2 0 0,0 0 0,3-31 0,-5 20-86,-1-54 1,-2 74-23,-1-1 0,0 1 0,-1-1-1,0 1 1,0 0 0,-1 0 0,0 0 0,-1 0 0,-7-14 0,11 22 62,-1 0 0,1 1-1,0-1 1,-1 1 0,1-1 0,-1 1 0,1-1 0,-1 1 0,1-1 0,-1 1-1,1-1 1,-1 1 0,0 0 0,1-1 0,-1 1 0,0 0 0,1-1 0,-1 1-1,0 0 1,1 0 0,-1 0 0,0 0 0,1-1 0,-1 1 0,0 0-1,0 0 1,0 1 0,-1-1-8,0 1 0,1 0 0,-1-1 1,1 1-1,-1 0 0,1 0 0,0 0 0,-1 0 0,1 0 0,0 0 0,-2 2 0,-3 4-65,1 1 0,0-1 0,-5 11 0,-2 5 53,1 0 0,1 1 0,1 1-1,-10 39 1,17-54 59,-3 11 26,1 1 0,0-1-1,2 1 1,0 38-1,4-9 69,-2-29-25,7 44 0,29 125 526,-34-184-549,0 0 0,1 0 0,0 0 0,0-1 1,7 10-1,2 5 32,-10-18-69,0-1 1,0 1 0,1-1 0,-1 1-1,1-1 1,-1 0 0,1 0 0,0 0-1,0-1 1,0 1 0,0 0 0,0-1-1,4 1 1,2 2 31,1-1-1,-1-1 1,13 3-1,-11-4 12,0-1 1,0 0-1,0 0 0,0-1 0,0-1 1,16-4-1,61-22 157,-84 27-194,15-7 84,0 0 1,-1 0-1,0-2 1,23-16 0,-32 19-72,0 0 0,-1 0 1,0-1-1,0 0 0,-1-1 1,0 1-1,0-1 0,-1-1 0,8-14 1,-7 8-20,0 0 0,-2-1 0,1 0 0,2-18 0,-7 25-60,1 0 1,-1-1-1,-1 1 0,0-1 1,-1 1-1,1-1 0,-6-18 1,6 27 22,0 1 1,-1 0-1,1-1 0,0 1 1,-1-1-1,0 1 0,1 0 1,-1-1-1,0 1 0,1 0 1,-1 0-1,0 0 0,0 0 1,0-1-1,0 1 0,0 0 1,-1 1-1,1-1 0,0 0 1,0 0-1,-1 0 0,-1 0 1,2 1-4,-1-1 0,0 1 0,0 0 0,0 0 0,0 0 0,0 0 1,0 0-1,0 1 0,0-1 0,0 1 0,0-1 0,0 1 0,0 0 0,-2 0 1,-5 5-27,0-1 0,0 1 0,1 0 0,-12 11 0,19-16 54,-8 7 1,1 0 0,1 1-1,0 0 1,0 0 0,1 1-1,0 0 1,0 0 0,-4 12-1,4-7-19,1 0-1,0 1 0,2-1 0,-1 1 1,0 20-1,4-28 25,0 0 0,0 0 0,1 0 0,0 1 0,1-1 0,0 0 0,0 0 0,0-1 0,1 1 0,1 0 0,-1-1 0,1 0 0,0 0 0,8 10 0,-5-8 51,1 0 1,-1-1-1,1 0 1,1-1-1,-1 1 1,1-2-1,1 1 1,-1-1-1,1-1 1,14 6 0,-19-9-35,0 0 1,0 0-1,0-1 1,0 0-1,1 0 1,-1 0-1,0-1 1,1 0-1,-1 0 1,0 0-1,1 0 1,-1-1-1,0 0 1,0 0-1,0 0 1,1-1-1,-1 0 1,0 0-1,-1 0 1,1-1-1,0 1 1,-1-1-1,1 0 1,3-5-1,33-31 3,-3-2-1,50-67 0,-52 62 33,12-20 14,-28 36-72,47-52 1,-61 77-22,-1 0-1,0 1 1,1 0 0,0 0-1,0 0 1,0 0 0,0 1-1,1 0 1,0 1 0,-1-1-1,1 1 1,0 0 0,0 1-1,0 0 1,0 0 0,0 0-1,0 1 1,0 0 0,11 2-1,-2-2 8,4 2-124,-20-2 132,1 0 0,-1 0-1,0 0 1,0 0 0,1 0 0,-1 0 0,0 0 0,0 0 0,1 0-1,-1 1 1,0-1 0,0 0 0,0 0 0,1 0 0,-1 0 0,0 0-1,0 1 1,0-1 0,0 0 0,1 0 0,-1 0 0,0 1 0,0-1-1,0 0 1,0 0 0,0 1 0,0-1 0,0 0 0,0 0 0,0 1-1,0-1 1,0 0 0,0 0 0,0 1 0,0-1 0,0 0 0,0 0-1,0 1 1,0-1 0,0 0 0,0 0 0,0 1 0,0-1 0,0 0 0,0 0-1,0 1 1,-1-1 0,1 0 0,0 0 0,0 0 0,0 1-1,-2 3-14,0 0-1,0 0 0,1 0 0,-1 0 0,0 9 1,0-7 1,-14 44 48,16-49-28,0-1 0,0 0 1,0 0-1,0 1 0,0-1 0,0 0 0,0 1 1,0-1-1,0 0 0,-1 1 0,1-1 1,0 0-1,0 0 0,0 1 0,0-1 1,0 0-1,-1 0 0,1 1 0,0-1 0,0 0 1,0 0-1,-1 0 0,1 1 0,0-1 1,0 0-1,-1 0 0,1 0 0,0 0 1,-1 1-1,1-1 0,0 0 0,0 0 0,-1 0 1,1 0-1,0 0 0,-1 0 0,1 0 1,0 0-1,-1 0 0,1 0 0,0 0 1,0 0-1,-1 0 0,-17-11 121,12 7-191,-4-3 82,-1 0 1,0 1-1,0 0 0,-14-5 1,19 9-17,0 0-1,-1 0 1,1 1 0,0 0 0,0 0 0,-1 1 0,1 0 0,0 0-1,-1 0 1,-11 3 0,11-1-23,1-1-1,0 2 1,0-1 0,0 1-1,0 0 1,0 0 0,1 0-1,-1 1 1,1 0 0,0 0-1,0 1 1,1-1-1,-1 1 1,1 0 0,-5 6-1,2 0 14,1 0 0,0 0 1,1 1-1,0-1 0,1 1 0,0 0 0,-2 13 0,4-15 17,0 0 1,1-1-1,0 1 1,1 0-1,0 0 1,0 0-1,1 0 1,3 12-1,-3-16 1,1 0 1,0 0-1,0 0 0,1 0 1,-1-1-1,2 1 0,-1-1 1,0 0-1,1 0 0,0 0 1,0 0-1,0 0 0,1-1 1,5 4-1,-1-2 41,-1 0 1,1 0 0,1-1-1,-1-1 1,1 0 0,0 0-1,0-1 1,0 0 0,1 0-1,-1-1 1,0-1 0,1 0-1,-1 0 1,1-1 0,0 0-1,-1-1 1,16-3-1,-15 2-28,0-1-1,0-1 0,0 1 0,-1-2 1,0 0-1,1 0 0,-1-1 0,-1 0 0,1 0 1,-1-1-1,-1 0 0,1-1 0,-1 0 0,0-1 1,-1 1-1,8-13 0,42-74 20,52-123 0,-109 218-41,21-48 84,-19 43-195,1-2-1,-2 1 1,1 0 0,-1 0-1,2-11 1,44 35 53,-34-13-1,-1 0-1,-1 1 1,1 1-1,18 14 1,-25-17 66,0 0 1,-1 1-1,1 0 1,-1 0-1,0 0 1,-1 0-1,1 1 1,-1-1-1,0 1 0,-1 0 1,1 0-1,1 7 1,2 12-16,0-1 1,-2 1-1,-1 0 1,0 33-1,-3-47 17,1 1 0,0-1 0,1 0 0,0 0 0,1 0 0,7 17 0,-9-23 20,2 0 0,-1 0 0,1 0 0,-1 0-1,1-1 1,0 1 0,1-1 0,-1 0 0,1 0 0,0 0-1,0 0 1,0-1 0,1 1 0,-1-1 0,7 3-1,-7-4-10,0-1 0,0 0 0,0 0-1,0-1 1,1 1 0,-1-1-1,0 0 1,0 0 0,6-1-1,-1-1 63,0 1-1,0-1 0,10-4 0,-8 2-33,0-1 0,0 0 0,0 0 0,-1-1-1,0-1 1,0 0 0,0 0 0,-1-1 0,11-10-1,-7 1-24,0 1-1,-2-2 0,20-36 0,20-63 71,-7 12-43,-42 101-77,10-26-39,-11 29 36,-1-1 1,1 0 0,-1 1 0,1-1 0,-1 0 0,0 1 0,0-1 0,0 0-1,0 1 1,0-1 0,-1 0 0,1 1 0,0-1 0,-1 0 0,0-2-1,0 3 18,0 1 0,1-1 0,-1 1-1,0-1 1,1 1 0,-1 0 0,0-1-1,1 1 1,-1 0 0,0 0 0,0-1-1,1 1 1,-1 0 0,0 0 0,0 0-1,1 0 1,-1 0 0,0 0 0,0 0-1,1 0 1,-1 0 0,0 0 0,0 1-1,1-1 1,-2 0 0,-17 7-117,15-4 128,1 0 0,-1 0 0,1 0-1,0 0 1,0 1 0,0-1-1,-4 8 1,0-1 17,0 1-4,0 0 1,1 1-1,0 0 0,1 0 0,0 0 0,1 1 0,1 0 1,0-1-1,1 1 0,0 0 0,1 0 0,0 1 1,1-1-1,0 0 0,1 0 0,1 0 0,4 18 0,-3-20 6,-1-1 104,1 0 0,0 0 0,1-1 0,7 15 0,-10-22-95,0 0 1,0 0 0,1 0 0,-1 0 0,1 0-1,-1-1 1,1 1 0,0 0 0,0-1-1,0 1 1,0-1 0,0 0 0,0 1-1,0-1 1,0 0 0,0 0 0,1-1 0,-1 1-1,0 0 1,1-1 0,-1 1 0,0-1-1,1 0 1,-1 0 0,4 0 0,9-2 9,0-1 0,0 0 0,0-1 0,0-1 0,-1 0 0,1-1 0,16-10 0,93-61 136,-112 69-148,215-176-19,-187 150 42,-32 27-107,-5 5 56,-1 0-1,1 0 1,-1 0 0,1 0-1,-1 0 1,0-1-1,0 1 1,0-1-1,0 0 1,0 0 0,1-4-1,-3 7-2,1 0 1,-1 0-1,0-1 0,0 1 0,0 0 1,0 0-1,0 0 0,0-1 0,0 1 1,0 0-1,0 0 0,0 0 0,0-1 1,0 1-1,0 0 0,0 0 0,0 0 0,0-1 1,0 1-1,0 0 0,0 0 0,0 0 1,-1 0-1,1-1 0,0 1 0,0 0 1,0 0-1,0 0 0,0 0 0,0-1 1,-1 1-1,1 0 0,0 0 0,0 0 1,0 0-1,0 0 0,-1 0 0,1 0 1,0-1-1,-10 3-146,-17 12 129,23-12 24,-9 7-10,0 0 1,0 0 0,0 2-1,1-1 1,1 2 0,0-1-1,1 2 1,0-1 0,0 2-1,2-1 1,0 1 0,0 0-1,1 1 1,1-1 0,-8 28-1,13-36 32,-1 1 0,1 0 0,1 0 0,-1 0 0,1 0-1,0 0 1,1 0 0,1 9 0,-2-14-8,0-1 0,0 1 0,1-1 0,-1 1 1,1-1-1,-1 1 0,1-1 0,-1 1 0,1-1 0,0 1 0,0-1 1,0 0-1,-1 0 0,1 1 0,1-1 0,-1 0 0,0 0 0,0 0 0,0 0 1,1 0-1,-1 0 0,0-1 0,1 1 0,-1 0 0,0-1 0,1 1 0,-1-1 1,1 1-1,-1-1 0,1 0 0,0 1 0,-1-1 0,1 0 0,-1 0 1,1 0-1,-1 0 0,1 0 0,-1-1 0,1 1 0,0 0 0,1-2 0,3 0 31,-1 0-1,0-1 0,0 0 0,0 0 1,0 0-1,0 0 0,-1-1 0,1 0 1,-1 0-1,0 0 0,6-9 0,2-4 9,19-33-1,-1-13-77,5-7-612,-32 65 417,-5 9 80,-6 11-28,6 1 152,0-1 0,0 0-1,2 1 1,0-1 0,0 0-1,2 1 1,0-1-1,8 29 1,-9-37 47,1-1 0,0 0 1,0 0-1,1 0 0,0 0 0,0 0 0,0-1 0,1 1 1,0-1-1,6 7 0,-8-11-9,-1 1 0,1-1 0,0 1 0,0-1 0,0 1 1,1-1-1,-1 0 0,0 0 0,0 0 0,1-1 0,-1 1 0,0 0 0,1-1 0,-1 1 0,1-1 1,-1 0-1,1 0 0,-1 0 0,0 0 0,1 0 0,-1-1 0,1 1 0,-1-1 0,0 1 0,1-1 1,-1 0-1,0 0 0,0 0 0,1 0 0,2-3 0,19-12 28,0 0-1,31-31 1,37-45 9,-39 37 58,52-47-3,-83 78-111,-18 19-43,-1 1-1,1-1 1,0 1 0,0 0 0,1 0-1,-1 1 1,1-1 0,0 1-1,0 0 1,10-5 0,-14 8 31,-1 0 1,0 0 0,0 0-1,1 0 1,-1 0-1,0 0 1,1 0-1,-1 0 1,0 0 0,0 0-1,1 0 1,-1 0-1,0 0 1,1 0 0,-1 0-1,0 0 1,0 0-1,1 1 1,-1-1 0,0 0-1,0 0 1,1 0-1,-1 0 1,0 1-1,0-1 1,0 0 0,1 0-1,-1 0 1,0 1-1,0-1 1,0 0 0,0 0-1,1 1 1,-1-1-1,0 0 1,0 0 0,0 1-1,0-1 1,0 0-1,0 1 1,0-1-1,0 0 1,0 0 0,0 1-1,0-1 1,0 0-1,0 1 1,0-1 0,-3 20-123,2-12 146,-6 26-86,0 0 0,-22 58 0,28-90 74,-14 40 57,-2-2 1,-2 0 0,-26 40-1,38-68 20,-1 0 0,-1-1 0,0 0 0,0-1 0,-1 0 0,0 0 0,-15 9 0,24-18-65,0 0 0,-1 0 0,1 0 0,-1 0 0,1 0 0,-1 0 0,1-1 0,-1 1 0,1-1 0,-1 1 0,0-1 0,1 1 0,-1-1 0,0 0 0,1 0 0,-1 0 0,0 0 0,1 0 0,-1 0 0,-2-1 0,3 0-4,-1 0 1,0 0-1,1 0 1,-1 0-1,1 0 1,-1-1-1,1 1 1,-1-1-1,1 1 1,0-1-1,0 1 1,0-1-1,0 0 1,0 1 0,0-1-1,0 0 1,0 0-1,0-2 1,-3-12-26,1 1 0,0-1-1,1 0 1,1 0 0,1-28 0,0 37-58,2-7-247,-2 14 314,1-1 0,-1 1 0,0 0 0,0 0 0,0 0-1,1 0 1,-1-1 0,0 1 0,0 0 0,0 0 0,1 0 0,-1 0-1,0 0 1,0-1 0,1 1 0,-1 0 0,0 0 0,1 0-1,-1 0 1,0 0 0,0 0 0,1 0 0,-1 0 0,0 0 0,0 0-1,1 0 1,-1 0 0,1 0 0,1 2-18,0-1 0,1 0 0,-1 1-1,0-1 1,1 1 0,3 3 0,1 1 9,15 11 80,1-2 1,0-1-1,2 0 0,46 18 1,-55-26 60,0-1 0,1 0 0,-1-2 0,1 0 1,-1 0-1,1-2 0,0 0 0,0-1 0,20-2 0,-25 0-36,1-1-1,0-1 1,-1 0-1,0 0 0,18-10 1,52-35 226,-81 48-307,22-13 32,-1-2 0,-1-1 1,-1 0-1,0-2 0,-1 0 0,-1-1 1,-1-1-1,18-28 0,-31 43-35,-1-1 0,1 1 0,-1-1 0,0 1 0,3-15 0,-5 19-17,-1 0 0,0 1 1,0-1-1,1 0 0,-1 0 1,0 0-1,-1 0 0,1 0 0,0 0 1,0 1-1,-1-1 0,1 0 0,-1 0 1,0 0-1,1 1 0,-1-1 1,0 0-1,0 1 0,0-1 0,0 1 1,-1-1-1,1 1 0,0-1 1,0 1-1,-1 0 0,1-1 0,-4-1 1,0 1-2,-1-1 1,1 1 0,-1 0-1,0 1 1,1-1-1,-1 1 1,0 0 0,0 1-1,0-1 1,0 1-1,0 0 1,0 1 0,-7 0-1,2 1-7,-1 0 0,1 1 0,-1 0 0,1 1 0,-19 9 0,18-6 25,0 0 0,1 1 0,0 1 0,0 0 0,0 0 0,1 1 0,1 1 0,0-1 0,0 1 0,1 1 0,0 0 0,1 0 0,-6 16 0,8-16 74,0 0 0,1 0 0,0 0 0,1 1 0,0 0 0,1-1 0,1 1-1,0 0 1,1 0 0,0 0 0,1 0 0,0 0 0,1 0 0,4 15 0,-3-23-42,-1 1 0,0 0 0,1-1 1,0 0-1,1 0 0,-1 0 0,1 0 0,0 0 1,0 0-1,0-1 0,1 0 0,-1 0 1,1 0-1,0-1 0,0 1 0,1-1 0,-1-1 1,1 1-1,-1-1 0,11 3 0,9 2 82,0-1 0,0-2 0,41 2 0,-51-5-16,42 4-247,63-4-1,-97-3-1318,42-8 0,-50 7-240,-1-2 0,1 0 0,23-11 0,6-8-1635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6:15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78 2144,'3'-3'4780,"-2"3"-4643,8 1 1045,8 5-951,-1 1 216,-9-3-310,1 0 0,-1-1 0,1 0 0,0 0 0,0-1 0,0 0 0,0 0 0,16 0 0,64-2 236,203 7 17,-226-3-81,94-4 1,7-4 44,93-7 76,43-25 172,3 7 9,-56 6 80,-27 3-17,5 18-68,235 65 87,-416-55-666,135 36 85,-147-34-224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2:18.2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200 52 2304,'0'-2'272,"0"0"0,0-1 1,-1 1-1,1 0 0,0 0 1,-1 0-1,1 0 0,-1 1 0,0-1 1,1 0-1,-1 0 0,0 0 0,0 0 1,0 1-1,0-1 0,-1 0 0,1 1 1,-3-3-1,2 2-126,0 1-1,-1-1 1,1 1-1,-1 0 1,1 0-1,-1-1 1,0 2-1,1-1 1,-1 0-1,0 0 1,-5 0 0,-1 1-19,0 0 0,0 1 0,-1 0 0,1 0 0,1 1 0,-1 0 0,-13 4 0,17-4-111,0 0 1,0 0-1,0 0 1,1 1-1,-1 0 1,1 0-1,-1 0 1,1 0-1,-6 7 1,9-9-9,0 1 0,0-1 1,0 1-1,0-1 0,0 1 0,0 0 1,1-1-1,-1 1 0,0 0 0,1 0 1,0-1-1,-1 1 0,1 0 0,0 0 1,0 0-1,0 0 0,0 0 1,0-1-1,0 1 0,1 0 0,-1 0 1,1 0-1,-1-1 0,1 1 0,0 0 1,-1-1-1,1 1 0,0 0 0,0-1 1,2 3-1,17 28 344,-2 1 0,-1 1 0,-2 0 0,15 53 0,-27-80-246,-2 0 0,1 1 1,-1-1-1,-1 0 0,1 1 0,-1-1 1,-1 10-1,-10 52 580,4-31-515,1-10 36,4-19-87,0 0 0,0 0 0,0 13 1,-1-17-409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6:17.8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68 2496,'8'-13'4181,"-8"12"-4079,0 1-1,0-1 1,0 1 0,0-1-1,0 1 1,0-1 0,0 1-1,0-1 1,0 1-1,0-1 1,1 1 0,-1-1-1,0 1 1,0-1 0,0 1-1,1-1 1,-1 1 0,0-1-1,0 1 1,1-1-1,10 0 792,1 2-912,18-1 372,-3 1 203,0-1-1,0-2 1,52-9 0,-37 1-296,0 2-1,85-4 1,-30 10-74,147 16 1,-145-7 186,165-10 0,-137-1-234,-89 3-118,155 0 6,-55 3 78,36 1 94,213 20 649,-167-14-546,69 5 90,-242-10-263,533 39 1149,-476-36-1102,60 1 230,-124-8-209,0-2 1,44-8-1,-26 4-22,10-2-4446,-49 3 2042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6:37.3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30 153 1472,'-14'11'8383,"-2"-7"-6020,29-11-1646,-11 7-679,-1-1-1,1 0 1,0 1 0,0-1 0,-1 0-1,1 0 1,0 0 0,1-3-1,5-3 38,0 0 0,1 1 0,-1 0 0,1 0 0,0 0-1,1 1 1,-1 1 0,19-7 0,-5 5-79,2 0 0,39-4 0,-7 6-215,-57 5 241,0 0 1,0 0-1,0 0 0,0 0 1,0 0-1,0 0 0,0 0 1,-1 0-1,1 0 1,0 0-1,-1 0 0,1 0 1,-1 2-1,1-3 6,-1 0-20,1 1 1,0 0-1,0-1 0,-1 1 0,1 0 1,0-1-1,0 1 0,0 0 0,0-1 0,0 1 1,0 0-1,0-1 0,0 1 0,0 0 0,0-1 1,0 1-1,1 0 0,-1-1 0,0 1 1,0 0-1,0-1 0,1 1 0,-1-1 0,1 1 1,-1-1-1,0 1 0,1-1 0,-1 1 0,1-1 1,-1 1-1,1-1 0,0 1 0,2 0 61,0 1 1,0-1-1,0-1 0,0 1 0,0 0 0,5 0 0,-8-1-66,25 1 271,-1 0 0,45-5 1,-21 1-192,13-3 259,0-3 0,106-30 0,-31 6-280,-102 21 111,-23 7-1617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6:38.5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1 145 3136,'1'-1'5687,"6"-7"-3321,-4 4-1816,1-1 0,-1 1 0,8-7 0,-9 9-387,15-14 486,17-20-568,-8 14 76,-22 19-200,0-1 0,0 1 0,0 0 0,6-8 0,-8 8 77,-2 3-43,1 0 0,-1-1 1,0 1-1,0 0 1,1-1-1,-1 1 1,0 0-1,0-1 0,0 1 1,1-1-1,-1 1 1,0 0-1,0-1 0,0 1 1,0-1-1,0 1 1,0 0-1,0-1 1,0 1-1,0-1 0,0 0 1,-42 65-712,34-54 814,1 0 0,-1-1 0,-1 1 0,0-1 0,0-1 0,-1 0 0,-14 9 0,16-13 166,4-2 312,11-1 9,7-5-497,-12 3-77,-1 1 1,0-1 0,0 0 0,1 1 0,-1 0-1,0-1 1,1 1 0,-1 0 0,0 0-1,1 0 1,-1 0 0,1 0 0,-1 0 0,0 0-1,3 1 1,1 1-29,-1 0 0,0 0 0,1 1 0,-1 0 0,0 0 0,4 4 0,-5-4 124,1 0 0,-1 0-1,1 0 1,0-1 0,7 4 0,-9-5-469,0-1 1,0 1-1,0-1 1,0 0 0,0 0-1,1 0 1,-1 0 0,2 0-1,-1 0-379,-1 0 0,1-1-1,-1 2 1,1-1 0,-1 0 0,1 0-1,-1 1 1,0-1 0,5 2-1,14 10-1824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6:43.0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1 873 2720,'4'-7'7563,"12"-4"-6413,-1 2-647,10-14 369,-1-1 1,24-29 0,-40 40-841,-1-1 0,0 0 0,0 0 0,-2 0 0,0-1 0,0 0 0,3-24 0,1 5-222,-6 25 105,0 0-1,-1-1 0,0 1 0,1-17 1,-3 26 75,0-1 0,0 1 0,0-1 0,0 1 0,0-1-1,0 1 1,0 0 0,0-1 0,0 1 0,1 0 0,-1-1 0,0 1 0,0-1 0,0 1 0,1 0 0,-1 0 0,0-1 0,1 1 0,-1 0 0,0-1 0,1 1 0,-1 0 0,0 0 0,1-1 0,-1 1 0,0 0 0,1 0 0,-1 0 0,1 0 0,-1 0 0,0 0 0,1-1 0,-1 1 0,1 0 0,-1 0 0,0 0 0,1 0 0,-1 0 0,1 1 0,-1-1 0,0 0 0,1 0 0,-1 0 0,1 0 0,-1 0 0,1 1 0,1-1 2,0 1 1,0 0-1,-1-1 0,1 1 1,0 0-1,0 0 1,-1 0-1,1 1 0,-1-1 1,3 3-1,5 7-85,-1 2 0,0-1 1,8 21-1,5 6-53,-19-34 167,0 0 1,-1 0 0,1 0-1,-1 0 1,0 1 0,0-1-1,0 0 1,-1 1 0,0-1-1,0 1 1,0-1 0,-1 0-1,1 1 1,-1-1 0,-4 10-1,4-12 46,-1 0-1,0 0 0,1 0 1,-2 0-1,1 0 1,0 0-1,0-1 0,-1 1 1,0-1-1,1 0 1,-1 1-1,0-1 0,0-1 1,0 1-1,0 0 1,-1-1-1,1 1 0,0-1 1,-1 0-1,-4 1 1,3-1-10,-1 0 0,0 0 0,0 0 0,0-1 0,0 0 0,1 0 1,-1 0-1,0-1 0,0 0 0,0 0 0,-9-3 0,8 0-324,3 1 63,2 5 89,5-2 17,0 1 1,0-1 0,-1 1 0,1 0 0,-1 0 0,4 2 0,-3-2 83,3 1 19,0-1-1,0 1 0,0-1 1,0 0-1,0 0 1,1-1-1,8 0 0,44-7 506,-49 6-383,11-3 34,-1 0 0,0-1 0,0-1 0,-1-1 0,1-1 0,18-11 0,-25 12-103,-1 0 1,0-2-1,0 1 1,-1-2-1,0 1 1,0-1 0,-1-1-1,-1 0 1,12-17-1,-4-1-41,-1-1 0,-2 0 0,17-51-1,21-101-1,-50 174-1,51-193-217,-50 188 13,-1 10 2,-1-1 1,0 0-1,0 0 0,-1 0 0,1-5 0,-4 14 20,0-1 0,0 1 0,0 0 0,1-1 0,-3 9 0,-13 48 171,-10 73 0,20-80 63,-35 225 689,42-270-760,-2 9 111,0 0 1,-1 0 0,-1-1-1,-1 0 1,-10 23 0,4-15 602,12-25-687,0 0-1,0 0 1,0-1 0,0 1-1,0 0 1,0 0 0,0 0-1,-1 0 1,1 0 0,0 0-1,0 0 1,0 0 0,0 0-1,0 0 1,0 0 0,0 0 0,0 0-1,0 0 1,0 0 0,0 0-1,0 0 1,-1 0 0,1 0-1,0 0 1,0 0 0,0 0-1,0 0 1,0 0 0,1-8 351,-1 7-374,1 0 0,-1-1-1,1 1 1,-1 0-1,1 0 1,0 0-1,-1-1 1,1 1-1,0 0 1,0 0-1,0 0 1,0 0 0,0 0-1,0 1 1,2-3-1,9-10-87,-2 1 38,0 0-1,0 1 0,15-13 0,-21 20 11,0 1 0,0 0 1,1 0-1,-1 0 0,0 0 0,1 1 0,0 0 1,0 0-1,0 0 0,-1 0 0,2 1 0,-1 0 1,6-1-1,-9 2 18,-1 0 1,0 1-1,0-1 1,1 0-1,-1 1 1,0-1-1,0 1 1,0 0-1,0-1 1,0 1-1,0 0 1,0 0-1,0-1 1,0 1-1,0 0 1,0 0-1,-1 0 1,1 0-1,0 0 1,-1 0-1,1 1 0,-1-1 1,1 0-1,-1 0 1,1 2-1,7 30 70,-8-33-47,0 39 98,-1-1 5,1-36-105,0 0 0,1 0 0,-1 1 0,0-1 1,1 0-1,0 0 0,-1 0 0,1 0 0,0 0 0,0 0 0,0 0 0,2 3 0,-2-4 30,0-1-1,0 1 0,1 0 1,-1 0-1,0-1 1,0 1-1,1-1 0,-1 1 1,1-1-1,-1 0 1,0 1-1,1-1 0,-1 0 1,0 0-1,1 0 1,-1 0-1,1 0 0,-1 0 1,1 0-1,-1-1 1,0 1-1,1-1 0,-1 1 1,2-1-1,5-2 49,-1 0-1,13-8 1,140-68-55,-123 58-30,-24 14-168,-28 16-165,-16 9 214,19-12 151,1 1 0,-19 13 1,25-16-45,0 0 1,1 1-1,0-1 1,0 1-1,0 0 0,-4 7 1,8-11 27,-1 0 0,0 0 1,1 0-1,-1 0 0,1 0 0,0 0 1,-1 0-1,1 0 0,0 0 0,0 0 1,-1 1-1,1-1 0,0 0 0,0 0 1,0 0-1,1 0 0,-1 0 0,0 1 1,0-1-1,1 0 0,-1 0 0,0 0 1,1 0-1,-1 0 0,1 0 0,-1 0 0,1 0 1,0 0-1,0 0 0,-1 0 0,1 0 1,0-1-1,0 1 0,0 0 0,0 0 1,0-1-1,0 1 0,1 0 0,2 1 19,0-1-1,0 1 0,0-1 0,0-1 0,0 1 1,0 0-1,1-1 0,-1 0 0,0 0 0,0 0 0,0 0 1,0-1-1,1 0 0,-1 0 0,0 0 0,4-1 0,0-1 34,-1 0-1,1 0 1,-1-1-1,0 1 1,0-2-1,0 1 1,9-8-1,-13 9-26,0 0-1,-1 0 0,1 1 0,-1-2 0,0 1 0,0 0 0,3-5 0,-5 7-40,1 0-1,-1 0 1,0 0-1,1 0 1,-1 0-1,0 0 0,0 0 1,0 0-1,0 0 1,0 0-1,0 0 1,0 0-1,0 0 1,0 0-1,0 0 1,0 0-1,-1 0 1,1 0-1,0 0 1,-1 0-1,1 0 1,-1 0-1,1 0 1,-1 1-1,0-1 1,1 0-1,-1 0 1,0 1-1,1-1 1,-1 0-1,0 1 1,0-1-1,-1-1 1,-16-5-75,14 6 63,0 0 1,0-1-1,0 0 1,-6-3-1,11 5 8,1 1 0,-1-1-1,1 0 1,0 1 0,-1-1 0,1 0 0,0 0-1,-1 0 1,1 0 0,0-1 0,1 1-1,32-7 93,7-1-106,58-7 67,-88 13-10,19-8-130,-26 8 98,-1 1-1,1-1 0,0 1 1,0-1-1,-1 1 1,1 1-1,0-1 1,0 1-1,0 0 0,5 0 1,14 3-108,-23-3 115,1 0 0,0 0-1,0 0 1,0 0-1,-1 0 1,1 0 0,0 0-1,0 1 1,-1-1 0,1 1-1,0-1 1,0 1-1,-1 0 1,1 0 0,-1 0-1,1 0 1,-1 0 0,1 0-1,-1 0 1,0 0-1,1 0 1,-1 1 0,0-1-1,0 0 1,2 4-1,6 8-71,-7-11 68,-1-1 0,0 1 0,0 0-1,0-1 1,0 1 0,0 0 0,0 0 0,0 0-1,0 0 1,0 2 0,0 3 74,0-3-53,-1-1 0,1 1 0,-1-1-1,1 1 1,-1 0 0,-1-1 0,1 1 0,0-1-1,-2 6 1,1-5 19,1 0 0,-1 0 0,1 1-1,1 7 1,-1 0 43,1-11-68,-1-1-1,0 1 1,1 0-1,-1-1 1,0 1-1,1 0 1,-1-1-1,1 1 1,-1-1-1,1 1 1,-1-1-1,1 1 1,0-1-1,-1 1 1,1-1-1,0 1 1,-1-1-1,1 0 1,0 0-1,-1 1 1,1-1-1,0 0 1,-1 0-1,1 0 1,0 0-1,0 1 1,0-1-1,-1 0 1,1-1-1,0 1 1,1 0-1,26-2 529,-21-1-523,-1 0 0,0 0 0,1 0 0,-1-1 1,0 0-1,-1 0 0,10-9 0,1 0 18,14-9 38,-2-1 1,-1-1-1,32-39 0,-27 21 24,41-70 0,-59 91-95,66-115-216,-59 94 121,25-60-1,-46 100 63,1-1 0,0 1 0,-1 0 0,1 0 0,-1 0 0,0 0 0,0 0 0,0-4 0,0 5 13,0 1 0,0 0 0,0 0 0,0-1 0,0 1 0,0 0-1,0 0 1,0-1 0,-1 1 0,1 0 0,0 0 0,0-1 0,0 1-1,0 0 1,-1 0 0,1-1 0,0 1 0,0 0 0,0 0 0,-1 0-1,1 0 1,0-1 0,0 1 0,-1 0 0,1 0 0,0 0 0,-1 0-1,0 0-9,0 0 0,0 0 0,0 0 0,0 0 0,0 0 0,0 1 0,0-1 0,1 0 0,-1 1-1,0-1 1,0 0 0,0 1 0,-1 0 0,-2 2 14,-1 1-1,0 0 0,1 0 1,0 1-1,0-1 1,0 1-1,0-1 0,1 1 1,0 0-1,-3 7 1,-5 9-57,-9 27-1,8-13 153,2 1-1,1 0 1,1 0-1,2 1 1,-1 62-1,7-90-50,0 0-1,1 0 0,0 0 1,1 0-1,0 0 1,0 0-1,1 0 0,0-1 1,0 1-1,1-1 1,0 0-1,1 0 1,0 0-1,0 0 0,0-1 1,1 0-1,1 0 1,-1-1-1,1 1 1,0-2-1,0 1 0,1-1 1,-1 0-1,1 0 1,0-1-1,1 0 0,-1 0 1,1-1-1,14 3 1,-18-4-160,1-2 1,0 1-1,0 0 0,0-1 1,0 0-1,0-1 1,0 1-1,0-1 0,8-2 1,-10 2-766,0-1 1,0 1 0,0-1 0,0 0-1,0-1 1,0 1 0,6-6-1,-5 2-1679,0 5 890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6:43.4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15 153 4992,'-15'-6'1589,"34"3"4306,27-7-3694,60-19-926,246-54-1158,-281 67-2885,-40 11 1083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6:45.1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 6 2656,'-1'-5'10458,"-2"8"-10190,1 0-1,0 0 1,0 1-1,0-1 1,0 1 0,0 0-1,1 0 1,-1-1-1,1 1 1,0 0-1,0 5 1,-8 70 434,2-2-210,5-53-125,0 0 0,3 33 0,1-11 308,-2-46-477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6:45.8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0 391 3552,'8'-4'9152,"18"-14"-6307,2-2-2533,-25 19-291,9-6 116,0-1 1,-1 1-1,17-16 1,-22 18-98,69-59 349,-61 53-333,1 0-1,0 2 0,26-13 0,-40 22-55,0-1-1,0 1 1,0 0-1,0-1 1,1 1-1,-1 0 1,0 0-1,0 0 1,1 0-1,-1 0 1,0 0-1,0 0 1,0 0-1,1 0 1,-1 1-1,0-1 1,0 0-1,0 1 1,1-1-1,-1 1 1,0 0-1,0-1 1,0 1-1,0 0 1,0-1-1,0 1 1,0 0-1,-1 0 1,1 0-1,0 0 1,0 0-1,-1 0 1,1 0-1,0 1 1,3 5 99,-1 1 0,1-1 0,-2 0 0,4 10 0,-5-11 106,4 11 96,-3-10-137,0 0-1,0 0 0,0 0 1,1 0-1,0 0 1,8 12-1,-10-18-109,0 0 0,0 0 0,0 0 0,0-1 0,0 1 0,0 0 0,0 0 0,0-1 0,0 1 0,0 0 1,0-1-1,0 1 0,1-1 0,-1 1 0,0-1 0,0 0 0,1 1 0,-1-1 0,3 0 0,-2 0 3,1-1 1,-1 1 0,1-1-1,-1 1 1,1-1-1,-1 0 1,1 0-1,-1 0 1,4-2-1,4-4 49,0 0-1,0-1 1,12-13-1,-12 11 14,5-3-48,8-7 67,35-40 0,-31 27 33,36-43-2259,-26 24-3819,-23 31 3241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6:53.9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1 616 1312,'0'9'6725,"8"-7"-5968,-1-3-631,0 0 0,0 0-1,-1 0 1,1-1-1,-1 0 1,1-1 0,-1 1-1,0-1 1,0 0-1,0-1 1,0 1 0,0-1-1,-1 0 1,8-7-1,7-9 124,-1 0-1,19-27 0,-36 45-221,52-70 275,35-41-33,-77 99-216,-2-1 0,0 0-1,-1 0 1,11-24 0,-17 33-50,2-5-14,0 1 0,-1-1 1,0 0-1,-1 0 0,0 0 1,-1 0-1,0 0 0,-1-1 1,0 1-1,-1-1 0,0 1 1,-1-1-1,0 1 0,-1 0 1,-3-14-1,-1 14-272,6 11 271,0 0 0,0 0 1,0 0-1,-1 0 1,1 0-1,0-1 0,0 1 1,-1 0-1,1 0 1,0 0-1,0 0 1,0 0-1,-1 0 0,1 0 1,0 0-1,0 0 1,-1 0-1,1 0 0,0 0 1,0 0-1,-1 0 1,1 0-1,0 0 0,0 0 1,0 0-1,-1 1 1,1-1-1,-2 1-12,0 1 0,0 0 0,0-1-1,1 1 1,-1 0 0,-2 4 0,2-3 124,-4 6-20,1 0 1,0 0 0,0 1-1,1-1 1,-3 13 0,3-9 29,-12 23 0,12-28-73,1 0 0,0 1 0,0-1-1,-2 14 1,-4 13 24,8-29-24,-1 0 0,2 1-1,-1-1 1,1 1 0,0-1 0,1 12 0,0 8 46,-1-17-57,0 0-39,0 0 0,0 0 0,1 1 1,0-1-1,1 0 0,3 12 0,10 31-44,-12-37 352,11 28 1,-12-37-252,-2-5-36,1 0-1,-1 1 1,1-1-1,-1 0 1,1 0-1,0 0 1,-1 0-1,1 0 0,0 0 1,0 0-1,0 0 1,0 0-1,1 1 1,18 18 179,-19-19 10,5-1-16,-4 0-161,1-1-1,-1 1 1,1-1 0,0 1-1,-1-1 1,1 0 0,-1 0-1,0 0 1,1 0-1,-1-1 1,0 1 0,3-2-1,25-24 95,-17 14-259,37-41 369,-17 27-405,-24 21 243,0-1 0,-1 0 0,0 0-1,14-17 1,-21 23-49,0 0 0,-1 0 0,1 0-1,0 0 1,-1 0 0,1 0 0,-1 0 0,0 0 0,1 0-1,-1 0 1,0-1 0,0 1 0,1 0 0,-1 0-1,0 0 1,0 0 0,0 0 0,0-1 0,-1 1 0,1 0-1,0 0 1,0 0 0,-1 0 0,1 0 0,0 0-1,-1 0 1,1 0 0,-1 0 0,0 0 0,1 0 0,-1 0-1,0 0 1,0 0 0,1 0 0,-1 0 0,0 1-1,0-1 1,0 0 0,0 1 0,-2-2 0,1 1-39,-1 0 0,1-1 0,-1 1 0,1 0 0,-1 1 0,1-1 0,-1 0 1,0 1-1,1-1 0,-1 1 0,0 0 0,0 0 0,1 0 0,-1 0 0,0 1 0,-4 0 1,0 3-61,0 0 1,1 0 0,-1 0-1,1 1 1,0 0 0,0 0-1,0 1 1,-8 11 0,10-13 67,2 1 0,-1-1 0,0 1 0,1 0 1,0-1-1,0 1 0,1 0 0,-1 0 1,1 1-1,-1 6 0,1 6 54,1 31 0,0-21-147,1-23 141,-1 1 0,0-1 1,1 1-1,0-1 0,0 1 0,1-1 1,0 0-1,-1 0 0,2 0 0,-1 0 1,1 0-1,3 5 0,-5-8 16,1 0 0,-1 0 0,1 0 0,0-1 0,-1 1 0,1-1 0,0 1-1,0-1 1,0 1 0,0-1 0,0 0 0,0 0 0,0 0 0,1-1 0,-1 1 0,0 0 0,1-1 0,-1 1-1,0-1 1,1 0 0,-1 0 0,0 0 0,1 0 0,-1 0 0,0 0 0,1-1 0,-1 1 0,0-1 0,4-1 0,-4 1-29,0 0 0,0 0 1,0 0-1,0-1 1,0 1-1,0-1 1,0 1-1,-1-1 1,1 0-1,-1 1 1,1-1-1,-1 0 0,1 0 1,-1 0-1,0 0 1,0-1-1,0 1 1,0 0-1,0 0 1,-1 0-1,1-1 1,-1 1-1,1-1 0,-1-2 1,1-8 41,-1 1-1,0 0 1,-3-19 0,1 20-69,1 6-16,0-1-1,0 1 1,-1 0 0,0 0 0,0 0 0,-3-6 0,3 9-19,1-1 1,0 1 0,-1 0 0,1 1-1,-1-1 1,-3-3 0,4 4 26,1 1 0,-1-1 1,1 1-1,-1 0 0,0-1 0,1 1 1,-1 0-1,0 0 0,1-1 0,-1 1 1,0 0-1,1 0 0,-1 0 0,0 0 1,1 0-1,-1 0 0,0 0 0,1 0 1,-1 0-1,0 0 0,1 0 0,-2 1 1,-9-1-237,8 0 48,7-3 298,82-32-7,-51 23-110,1 1 0,56-9 0,-83 19-58,0 0 0,0 1 0,17 1 0,-22-1 53,-1 0 1,0 1-1,0 0 0,0-1 0,0 1 1,0 0-1,0 0 0,0 1 0,0-1 0,0 1 1,0-1-1,-1 1 0,1 0 0,2 2 1,-1 1 73,-1-1 1,0 1 0,0-1 0,0 1 0,-1 0 0,1 0-1,-1 0 1,0 1 0,-1-1 0,2 9 0,-1-5-19,-2 0 1,1 0-1,-1 0 0,-1 0 1,1-1-1,-3 10 1,-3 7 52,-1-1 1,-2-1 0,-18 40 0,21-52 54,0-1 109,6-10-233,0 0-1,0 0 0,0 0 0,-1 0 0,1 0 0,0 0 1,0 0-1,0 0 0,0 0 0,0 0 0,0 1 1,0-1-1,0 0 0,0 0 0,0 0 0,0 0 0,0 0 1,0 0-1,0 0 0,0 0 0,-1 0 0,1 0 0,0 0 1,0 0-1,0 1 0,0-1 0,0 0 0,0 0 0,0 0 1,0 0-1,0 0 0,0 0 0,0 0 0,0 0 1,0 0-1,0 0 0,0 1 0,0-1 0,0 0 0,0 0 1,1 0-1,-1 0 0,0 0 0,0 0 0,0 0 0,0 0 1,0 0-1,0 0 0,0 0 0,0 0 0,0 1 0,0-1 1,0 0-1,0 0 0,0 0 0,0 0 0,1 0 1,-1 0-1,0 0 0,5-4 50,-1 0 0,0 0 1,1 0-1,-1-1 0,6-8 0,0 0-52,46-65-295,-38 51 136,25-29 1,-14 11-217,-28 48 271,0 0 0,0 0 1,-1 0-1,1 0 0,-1 1 1,0-1-1,0 6 0,-2 6 155,1 1-1,0-1 1,3 20 0,-1 3-33,-1-33-59,1 1 0,0-1 0,0 0 0,3 9 0,2 9 188,-6-22-133,0 0-1,0 1 0,0-1 0,1 0 1,-1 0-1,1 1 0,-1-1 1,1 0-1,0 0 0,-1 0 1,1 1-1,0-1 0,0 0 1,-1 0-1,1 0 0,0 0 1,0 0-1,0-1 0,1 1 1,-1 0-1,0 0 0,0-1 0,0 1 1,0-1-1,1 1 0,-1-1 1,0 1-1,1-1 0,-1 0 1,0 1-1,1-1 0,-1 0 1,2 0-1,-1 0 17,1-1 0,-1 1 1,1 0-1,-1-1 0,1 1 0,-1-1 0,0 0 0,0 0 1,1 0-1,-1 0 0,0 0 0,0 0 0,0-1 0,0 1 1,0-1-1,0 1 0,3-4 0,9-16 37,0 0-1,17-38 1,3-4-161,-17 32 91,-8 16-233,16-24 0,-24 39 207,-1-1 0,0 1 0,0 0 0,1-1 0,-1 1 0,0 0 0,1-1 0,-1 1 0,0 0 0,1-1 0,-1 1 0,0 0 0,1 0 0,-1 0 0,0-1 0,1 1 0,-1 0 0,1 0 0,-1 0 0,1 0-1,-1 0 1,0 0 0,1 0 0,-1 0 0,1 0 0,-1 0 0,1 0 0,-1 0 0,0 0 0,1 0 0,-1 0 0,1 0 0,-1 0 0,1 1 0,0 0 3,1 0 0,-1 0 0,0 0 0,0 0 0,0 1 0,0-1 0,0 0 0,0 1 0,0-1 0,0 2 0,2 4 28,0 0 0,-1 0 0,4 12 0,-3-1 59,-1-11 13,-1 0-1,0 0 0,1 8 865,1-27-615,-4 5-284,1-1-1,-1 1 0,0 0 1,-1 0-1,0 0 1,-3-8-1,4 12-60,-1-1 0,1 1 0,-1 0-1,0-1 1,1 1 0,-2 0 0,1 0 0,0 0 0,0 1 0,-1-1-1,0 1 1,0-1 0,1 1 0,-5-2 0,6 3-1,0 0 0,0 1 1,0 0-1,-1-1 0,1 1 0,0 0 0,0-1 1,0 1-1,-1 0 0,1 0 0,0 0 1,0 0-1,-1 0 0,1 0 0,0 1 0,0-1 1,0 0-1,-1 1 0,1-1 0,-1 1 1,-1 1-33,1-1 0,0 1 0,0-1 0,0 1 0,0 0 0,0 0 0,0 0 0,0 0 0,-1 2 0,-1 3-55,0 0 0,0 0 0,0 1 0,1-1 0,-3 11 0,1 2 138,0 0 1,-3 29-1,8-43-14,-1 0-1,1 0 1,0 0-1,1 0 1,-1 0-1,1-1 1,1 1-1,-1 0 1,1 0-1,0-1 1,0 1-1,5 10 1,-5-15 18,-1 1 1,0 0-1,1 0 1,0-1-1,-1 1 1,1-1-1,0 1 1,-1-1-1,1 0 0,0 0 1,0 0-1,0 0 1,0 0-1,0 0 1,1 0-1,-1-1 1,0 1-1,0-1 1,0 1-1,1-1 0,-1 0 1,0 0-1,4 0 1,-2-1-5,0 1 1,-1-1 0,1 0-1,-1 0 1,1 0-1,-1-1 1,1 1 0,-1-1-1,0 0 1,1 0-1,-1 0 1,0 0 0,4-5-1,1-2 8,0-1 0,0 0 1,-2-1-1,1 0 0,-1 0 0,-1 0 0,0-1 0,0 0 0,-1 0 1,2-13-1,-5 23-92,0-1 1,-1 0 0,0 1-1,1-1 1,-1 1 0,0-1-1,-1 0 1,1 1 0,0-1-1,-1 0 1,1 1 0,-1-1-1,0 1 1,-2-5-1,3 7 38,0 0-1,0 0 0,0 0 0,0 0 0,0 0 0,0 0 0,0 0 0,-1 0 0,1 0 0,0 0 0,0 0 0,0 0 0,0 0 1,0 0-1,0 0 0,-1 0 0,1 0 0,0 0 0,0 0 0,0 0 0,0 0 0,0 0 0,0 0 0,0 0 0,0 0 0,-1 0 1,1 0-1,0 0 0,0 1 0,0-1 0,0 0 0,0 0 0,0 0 0,0 0 0,0 0 0,0 0 0,0 0 0,0 0 0,0 1 0,-1-1 1,1 0-1,0 0 0,0 0 0,0 0 0,0 0 0,0 0 0,0 0 0,0 1 0,0-1 0,0 0 0,-2 10-211,1-7 153,-5 17 104,2 1-1,0-1 1,1 1-1,1-1 1,1 1-1,2 27 1,1 45 349,-3-53-233,1-27-125,-1 1 0,-4 25 0,5-36 37,-1 0 0,0 0 0,1 0 1,-1 0-1,0 0 0,-1 0 1,1-1-1,0 1 0,-1 0 1,1-1-1,-1 1 0,0-1 1,0 0-1,0 1 0,0-1 1,0 0-1,-1 0 0,-2 2 1,2-3 1,0 0 0,1 0 0,-1-1-1,0 1 1,0-1 0,0 1 0,0-1 0,1 0 0,-1 0 0,0-1 0,0 1 0,0 0 0,0-1 0,1 0 0,-6-1-1,3 0-13,0 0 0,-1-1 0,1 0 0,0 0 0,-8-7 0,13 10-59,-1 0-1,1 0 0,0 0 1,0 0-1,-1-1 0,1 1 1,0 0-1,0 0 0,0 0 1,-1 0-1,1-1 0,0 1 1,0 0-1,0 0 0,0 0 0,-1-1 1,1 1-1,0 0 0,0 0 1,0-1-1,0 1 0,0 0 1,0 0-1,0-1 0,0 1 1,0 0-1,0 0 0,0-1 1,0 1-1,0 0 0,0 0 0,0-1 1,0 1-1,0 0 0,0 0 1,0-1-1,0 1 0,10-6-51,-3 3 90,16-6 103,-1 1 0,34-8-1,-19 10-3173,-12 4-4060,-8 5 3572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6:54.7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25 1824,'1'-25'14066,"3"57"-12997,1 178 558,-5-86-512,0-123-993,0-9-2543,0 2 824,1 1 0,0 0-1,0 0 1,1 0 0,2-7-1,8-1-1196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6:55.2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1 145 3552,'7'-11'8663,"5"-2"-7518,-6 2-802,1-1 1,0 1 0,1 1-1,0-1 1,1 2 0,0-1-1,0 1 1,15-11 0,-22 18-308,1 1 0,0-1 0,0 1 0,1 0 0,-1 0 1,0 0-1,0 0 0,0 1 0,1-1 0,-1 1 0,0-1 0,1 1 0,-1 1 1,0-1-1,1 0 0,-1 1 0,0-1 0,1 1 0,5 2 0,4 3 270,0 0 0,0 1 1,17 11-1,6 3 925,-24-15-980,0 0 0,0-2 0,0 1 0,1-1 0,-1-1 0,1 0 0,15 1 0,-22-4-229,0 0 0,0 0 0,0 0-1,0-1 1,0 0 0,0 0 0,0-1 0,0 1-1,-1-1 1,1-1 0,0 1 0,-1-1-1,1 0 1,-1 0 0,0 0 0,0-1 0,4-4-1,3-3-1778,16-21 0,-7 8-313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2:18.6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9 1472,'-14'-8'5002,"134"11"204,-63-3-4393,-2 0-1410,-19 0-3539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6:58.2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76 2656,'0'-3'11253,"14"10"-11296,18 3 283,0-2 0,43 6 0,-17-3 38,21 4 146,1-4 1,137 2 0,-200-13-296,1 0 0,-1-1 0,0-1 0,0 0 0,17-5-1,-22 2-105,0 1 0,0 1-1,1 0 1,0 1-1,-1 0 1,1 1-1,0 1 1,13 0-1,48 7 159,-56-5-211,1-1-1,29-2 0,-10 0 331,-37 1-337,3 0 91,-1 0 1,1 0-1,-1-1 0,1 1 0,5-2 0,-4-3 81,-4 5-146,-1-1 0,1 0 0,-1 1 0,1-1 0,-1 1 1,1 0-1,0-1 0,-1 1 0,1-1 0,0 1 0,-1 0 0,1 0 0,0-1 0,0 1 0,-1 0 0,1 0 0,0 0 0,0 0 0,-1 0 0,1 0 0,0 0 0,1 0 0,26 2-138,-27-2 325,3-2-78,0 1 76,-8-4-73,1-1 102,3 5-213,0 1 1,0-1 0,0 0-1,-1 1 1,1-1 0,0 0-1,0 1 1,-1-1 0,1 0-1,-1 1 1,1-1 0,-1 1-1,1-1 1,-1 1 0,1-1-1,-1 1 1,1-1 0,-1 1-1,0-1 1,1 1 0,-1 0-1,0-1 1,1 1 0,-1 0-1,0 0 1,1-1 0,-2 1-1,-7-6 30,8 5-18,0 0 0,0 0-1,1 1 1,-1-1 0,0 0 0,0 1 0,0-1-1,0 1 1,0-1 0,0 1 0,1-1-1,-3 0 1,-8-1 41,7 2 7,1-1-1,0 1 0,0-1 0,0 0 1,0 0-1,0 0 0,-5-3 0,-1-1 59,0 0-1,0 1 0,0 1 1,-1-1-1,-14-2 0,-54-7 243,78 13-346,-19-2 143,-21 1 0,36 1-121,-1 0-5,-1-2-16,-7-4-21,8 5-60,-3-2 170,8 3-91,-1 0 0,1 0 0,0 0 0,0 0 0,0 0 0,0 0 0,0 0-1,0-1 1,0 1 0,0 0 0,0 0 0,-1 0 0,1 0 0,0 0 0,0 0 0,0 0 0,0 0 0,0 0 0,0-1 0,0 1 0,0 0 0,0 0 0,0 0 0,0 0 0,0 0-1,0 0 1,0 0 0,0-1 0,0 1 0,0 0 0,0 0 0,0 0 0,0 0 0,0 0 0,0 0 0,0 0 0,0-1 0,0 1 0,0 0 0,0 0 0,0 0 0,0 0 0,0 0-1,1 0 1,-1 0 0,0 0 0,0-1 0,0 1 0,0 0 0,0 0 0,0 0 0,3-6 26,-3 6-26,0 0-1,0-1 1,0 1-1,0 0 0,0-1 1,0 1-1,1 0 0,-1 0 1,0-1-1,0 1 0,0 0 1,1 0-1,-1-1 0,0 1 1,0 0-1,1 0 0,-1 0 1,0 0-1,1-1 0,-1 1 1,0 0-1,0 0 0,1 0 1,-1 0-1,0 0 0,1 0 1,-1 0-1,0 0 0,1 0 1,-1 0-1,0 0 0,1 0 1,2 0-43,-1 1 0,0-1 0,1 1 0,-1-1 0,1 0 0,-1 0 0,1 0 0,3-1 0,2 0 101,-2 2-73,0 0 1,0 0-1,-1 1 1,7 1-1,0 1-63,106 38-108,-54-18 334,-54-19-128,-1-1 1,15 11 0,11 5-106,-34-20 83,12 7 63,-13-6-62,0-1 0,0 0 0,0 1 0,0-1 0,0 0 1,0 0-1,0 1 0,0-1 0,0 0 0,0 1 0,0-1 1,0 0-1,0 1 0,0-1 0,0 0 0,-1 0 0,1 1 0,0-1 1,0 0-1,0 1 0,-1-1 0,1 0 0,0 0 0,0 0 0,-1 1 1,1-1-1,-6 8 19,-3 3-25,-1-1 0,0 0 0,-1 0 0,-20 13 0,15-10 83,-32 25 264,-79 58 626,114-84-938,13-11-25,-1 0 0,1 0 0,-1-1 0,1 1 0,-1 0 0,0 0 0,1-1 0,-1 1 0,0 0-1,0-1 1,1 1 0,-1-1 0,0 1 0,0-1 0,0 0 0,0 1 0,0-1 0,-2 1 0,4-3 39,0 1 1,-1 0 0,0-1 0,1 1-1,-1-1 1,0 1 0,0-1 0,0 1-1,0-1 1,0 1 0,0-3 0,-3-30 173,0 10-77,0-3-277,-13-48 0,-4 10 124,19 53-2003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10:26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90 1568,'5'-67'576,"-2"56"-448,-3-1 32,10 16-320,3 4 96,0 0-256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10:27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56 1824,'-18'-52'672,"13"49"-512,10 6-64,0 10-320,8 2 96,5 4-736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10:29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72 3712,'-26'-58'1408,"16"50"-1120,7 3-64,6 13-3488,7 16 1856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10:29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44 3712,'-30'-39'1408,"12"34"-1120,2 5-64,6 12-1504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10:30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7 5632,'-44'-6'2112,"22"6"-1664,4 0-96,10 3-2240,0 5 960,8 7-2304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7:47.6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339 89 1824,'10'-14'6610,"-7"13"-5988,-10 20 135,7-16-723,1 0 25,-1 1 0,-1 0 0,1-1 0,0 1 0,-1 0 0,0-1 0,0 1 0,0-1 0,-2 6 0,-48 131 602,27-66-570,14-45 112,-7 22 106,-41 86 0,24-74 41,-51 132-1,60-127-129,-3 7 568,25-69-287,1-6-77,2-11 27,1 6-408,-1 0 1,1 0-1,-2-11 0,2-9 99,5 0-123,1-1 0,1 1 0,1 0 0,17-32 1,3-4-18,-1 5-11,24-77 0,37-128-365,-32 115 272,-32 85-196,-20 46 24,1 0-451,-5 13 399,0 6 137,5 17 273,1-3-40,23 160 289,-20-107-186,-3-26-81,2 22 245,37 132 0,-41-184-219,9 29 419,28 57 0,27 48 183,-58-123-274,-9-21-505,-5-21-2144,0-11-2475,2 15 2614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7:48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20 3392,'0'-1'390,"0"1"-312,-1 0 0,1-1 0,0 1 0,0 0 0,0 0 0,0 0 0,0-1 0,0 1 0,0 0 0,0 0 0,0 0 0,0-1 0,0 1 0,0 0 0,0 0 0,0-1 0,0 1 0,0 0 0,0 0 0,2-3 1170,-2 3-1170,0 0 0,0 0 0,1 0 0,-1-1 0,0 1 0,0 0 0,0 0 0,1 0 0,-1 0 0,0 0 0,0 0 0,0 0 0,1 0 0,-1 0 0,0 0 0,0 0 0,0 0 0,1 0 0,-1 0 0,23-3 1776,-12 2-1192,1-1-450,1 0 0,-1 1 0,0 0-1,1 1 1,-1 0 0,0 1 0,20 4-1,-17-2-942,-1 1-1,0 1 1,18 7-1,-14-4-926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7:48.6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51 4064,'-5'2'8220,"37"-10"-6631,11-1-1430,197-19 555,-117 28-510,-48 3 328,-73-3-516,-1 0 0,1 0 0,-1 0 0,1 0 0,-1 0 0,1 0 0,-1 0 0,1 0 0,-1 0 0,1-1 0,-1 1 0,0-1 0,1 1 0,-1-1 0,0 0 0,1 1 0,-1-1 0,0 0 0,0 0 0,0 0 0,2-1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7:49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55 4480,'13'-1'5805,"22"-4"-3541,97-15 1217,68-2-2999,-140 20-477,17-2-4581,-56 3 2651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2:20.0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207 15 2304,'0'1'2415,"-5"10"-1641,-29 30 501,8 7-607,2 1 0,-31 96 0,20-47-96,26-71-352,6-18-80,0-1-1,0 1 1,-6 9-1,9-17 277,1-2-391,1 1 0,0-1 0,-1 0 0,1 0-1,-1 1 1,1-1 0,-1 0 0,1-1-1,-1 1 1,0 0 0,1 0 0,0-3 0,1 1 4,8-8-8,-1-1 0,0-1-1,-1 0 1,13-23 0,23-61-7,-8 16-4,45-82 182,-78 155-87,-2 5-128,-1 1 1,0 0 0,1-1 0,-1 1 0,0 0 0,0-1-1,-1 1 1,1-1 0,0-2 0,-1 4-26,0 1 8,1 0 48,-1 1-1,1-1 1,-1 0 0,1 0 0,-1 0 0,0 1-1,1-1 1,-1 0 0,1 1 0,-1-1 0,0 0 0,1 1-1,-1-1 1,0 0 0,1 1 0,-1-1 0,0 1-1,0-1 1,0 1 0,1-1 0,-1 1 0,5 10 73,0 10 333,5 24 0,-8-32-383,12 68 279,6 35 127,-16-84-193,-3-25-153,0 0 0,0 0 0,3 12 0,4 14 33,-7-26-90,0 1-1,1-1 1,0 0 0,5 11 0,1 6 206,-7-23-421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7:49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 3392,'-2'-2'3851,"4"13"-1324,2 43-102,1-9-1543,-2 96 560,-2-16-351,5-38-432,1 67 111,-4-125-454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7:50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43 164 2144,'-1'0'-11,"-2"0"749,-1 0 1,0 0-1,0 0 0,0-1 0,-5-1 1,8 2-562,0-1 0,0 1 0,1 0 0,-1-1 0,0 1 0,1-1 1,-1 1-1,0-1 0,1 1 0,-1-1 0,0 0 0,1 1 0,-1-1 1,1 0-1,-1 1 0,1-1 0,-1 0 0,1 0 0,0 1 0,-1-1 1,1 0-1,0 0 0,0 0 0,0 1 0,0-1 0,-1 0 1,1 0-1,0 0 0,1-1 0,-1 0 35,1 1 0,-1-1 0,1 0 0,0 0 0,0 0 0,0 0 0,0 1 0,0-1 0,2-1 0,3-5 265,-1 0-353,1 1 0,0 0 0,0 0 1,1 0-1,0 1 0,0 0 0,0 0 0,1 1 0,0 0 0,0 0 0,17-7 0,-9 6-49,-1 0 1,2 1-1,-1 1 1,0 0-1,32-2 1,-42 5-96,-1 1 0,1 0 0,-1 1 0,1-1 0,-1 1 1,0 0-1,1 1 0,-1-1 0,8 4 0,-12-4 22,1 0-1,0 0 1,-1 0-1,1 0 1,0 0-1,-1 0 1,1 0-1,-1 1 1,0-1-1,1 1 1,-1-1-1,0 1 1,0-1-1,0 1 1,0 0-1,0 0 1,0-1-1,-1 1 1,1 0-1,0 0 1,-1 0-1,0 0 1,1 0-1,-1 0 1,0 0-1,0 0 1,0 0-1,0 2 1,-4 14 108,0-1 0,-1 0-1,0 1 1,-2-2 0,-14 28 0,-13 35-12,32-71-99,-1-1 0,1 1 0,1 0-1,0-1 1,0 1 0,0 11 0,1-14 5,1 1 1,0-1 0,0 0-1,0 0 1,1 0 0,0 0-1,0 0 1,0 0 0,0 0-1,5 6 1,47 61-161,-6-10 226,-45-57-55,0 0-1,0 0 0,0 0 1,0 1-1,-1-1 0,0 1 1,0 0-1,-1-1 0,2 10 1,-3-12 33,0-1 0,0 0 0,0 1 1,0-1-1,-1 0 0,1 1 0,-1-1 0,1 0 1,-1 1-1,0-1 0,0 0 0,0 0 1,0 0-1,-1 0 0,1 0 0,-1 0 0,1 0 1,-1-1-1,1 1 0,-1 0 0,0-1 0,0 1 1,0-1-1,0 0 0,0 0 0,0 0 1,-2 1-1,3-1-38,-8 4 128,0-1 1,-1 0 0,1 0 0,-1-1 0,0 0-1,-20 3 1,13-6-103,0-1-1,0-1 1,0 0-1,0-1 1,-22-8-1,4 2-829,31 8 271,-1 1 0,0-1 0,0 1 0,0 0 0,-9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7:51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191 0 3552,'2'1'193,"-1"0"1,1-1-1,0 1 0,0 0 0,-1 0 1,1 1-1,0-1 0,-1 0 1,1 0-1,-1 1 0,0-1 1,1 1-1,-1-1 0,0 1 0,0 0 1,0-1-1,0 1 0,1 3 1,-1-1 32,0-1 0,-1 1 1,1 0-1,-1 0 0,0-1 1,0 1-1,0 0 0,0 0 0,-2 5 1,-3 11 250,-1 0 1,-1 0 0,0 0-1,-2-1 1,0-1-1,-1 1 1,-1-2 0,-16 22-1,24-36-360,0 1-1,0-1 0,0 0 0,0 1 1,-1-2-1,1 1 0,-1 0 0,0 0 1,0-1-1,0 0 0,0 0 0,0 0 1,0 0-1,-6 1 0,9-3-78,-1 0-1,0 0 0,1 0 0,-1 0 1,1 0-1,-1 0 0,0-1 1,1 1-1,-1 0 0,1-1 1,-1 1-1,1-1 0,-1 0 1,1 1-1,-1-1 0,1 0 1,0 0-1,0 0 0,-1 0 1,1 0-1,0 0 0,0 0 1,0 0-1,0-1 0,-2-1 1,0-2-35,0 0 1,0 0-1,1 0 1,0 0 0,-4-11-1,3 4-134,0 1 0,1-1 0,1 0 1,-1 0-1,2 0 0,0 0 0,0 1 0,1-1 0,1 0 0,5-22 0,-6 30 102,1 0 0,-1 1 0,1-1 0,0 1 0,0-1 0,1 1 0,-1 0 0,1-1 0,0 1 0,-1 1 0,1-1 0,0 0 0,1 1 0,-1-1 0,0 1 0,1 0 0,-1 0 0,8-2 0,-8 3 64,0 0-1,0 0 1,0 1 0,1 0-1,-1-1 1,0 1 0,0 0-1,0 0 1,1 1-1,-1-1 1,0 1 0,0-1-1,0 1 1,0 0 0,0 0-1,0 0 1,0 1-1,0-1 1,0 1 0,-1 0-1,1 0 1,-1-1 0,1 2-1,3 3 1,-2-1 33,0 0 0,0 1 0,-1-1 0,1 1 0,-1 0 0,-1 0 0,1 0 0,-1 0 0,0 0 0,0 1 0,-1-1 0,0 1 0,0 8 0,0 5 190,-1 0 0,0 0 0,-5 21 0,1-13 117,-2 1 1,-1-1-1,-17 43 0,-44 73-58,60-129-1301,-21 26-1,13-18-2213,6-7 1230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7:55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0 861 3392,'0'0'1088,"17"-3"1797,0-5-2416,0-2 1,-1 1-1,0-2 0,0 0 1,22-22-1,-22 17-401,-1 0 0,0-1 0,-1 0 0,-1-1 0,20-38 0,38-106 649,-62 142-493,-6 13-155,0 0 1,0 0-1,0 0 0,-1 0 1,0-1-1,-1 1 1,1-11-1,-2 18-74,0-1 0,1 1 0,-1 0 0,0-1 0,0 1 0,0-1 0,-1 1 0,1-1 1,0 1-1,0-1 0,0 1 0,0-1 0,0 1 0,0 0 0,-1-1 0,1 1 0,0-1 0,0 1 0,-1 0 0,1-1 0,-1 0 0,1 1-5,0 0 0,-1 0 0,1 0 0,0 0-1,-1 0 1,1 0 0,0 0 0,0 0 0,-1 1 0,1-1-1,0 0 1,-1 0 0,1 0 0,0 0 0,0 0-1,-1 0 1,1 1 0,0-1 0,0 0 0,-1 0 0,1 0-1,0 1 1,-1-1 0,-1 2-34,1 0 0,-1 1 0,0-1 0,1 0 0,-1 1 0,-1 2 0,-13 37 163,2 0 1,1 0-1,2 1 1,-8 80-1,18-113-114,0-1 0,1 1 0,0 0 0,0 0-1,4 15 1,-3-20 58,1 0-1,0 0 1,0 0 0,0-1-1,0 1 1,1-1-1,-1 1 1,1-1-1,0 0 1,1 0-1,-1-1 1,5 5 0,-6-6 6,1-1 1,-1 0 0,0 1-1,1-1 1,-1 0 0,1 0-1,-1 0 1,1-1 0,-1 1-1,1-1 1,0 1 0,-1-1-1,5 0 1,0 0 49,0 0 0,0 0-1,11-4 1,-6 1 66,-1 0 0,0-1-1,-1-1 1,1 1 0,-1-2-1,11-7 1,54-44 109,-50 37-286,11-11-133,-2-1-1,-1-2 1,42-56 0,-74 90 120,14-19-280,-14 18 250,0 0-1,0 0 1,0 1-1,0-1 1,0 0-1,0 1 1,0-1-1,0 0 1,0 1-1,0-1 1,0 1 0,0 0-1,0-1 1,3 1-1,-4 0 23,1 0 0,-1 1-1,1-1 1,-1 0 0,1 1-1,-1-1 1,1 1 0,-1-1-1,0 1 1,1-1 0,-1 1-1,0-1 1,1 1 0,-1 0-1,0-1 1,0 1 0,1-1 0,-1 1-1,0 0 1,3 12 87,-1 10-3,-1 0-1,-1 0 1,-1 0 0,-7 40-1,5-42 20,-1 1-40,-1-1 1,-1 1 0,-1-1-1,-1 0 1,-11 21-1,12-28 26,5-9-29,0-1 1,0 0 0,0 0 0,-1 0 0,0 0 0,0-1-1,0 1 1,0-1 0,0 0 0,-6 4 0,7-5 22,0-1 0,0 0 0,-1 1 0,1-1 0,-1 0 0,1 0 0,-1-1 0,1 1 0,-1 0 0,0-1 0,1 0 0,-1 1 0,0-1 0,0 0 0,1 0 0,-1-1 0,0 1 0,-3-2-1,1 1-21,1 0-1,0-1 0,0 0 0,0 0 1,0 0-1,0 0 0,0-1 0,1 1 1,-1-1-1,1 0 0,0 0 0,0-1 1,-6-6-1,2 1-133,-1 2-62,8 7 127,-1 0 0,1 0-1,-1-1 1,1 1 0,-1 0-1,1-1 1,-1 1-1,1-1 1,-1 1 0,1-1-1,-1 1 1,1-1 0,0 1-1,-1-1 1,1 1-1,0-1 1,-1 1 0,1-1-1,0 1 1,0-1 0,0 0-1,-1 1 1,1-1 0,0 0-1,0 1 1,0-1-1,0 1 1,0-1 0,0 0-1,0 1 1,0-1 0,1-1-1,0 2-27,-1 0-1,1 0 1,0 0-1,-1 0 1,1 0-1,0 0 1,0 0-1,-1 0 1,1 0-1,0 0 1,-1 0-1,1 0 1,0 1-1,-1-1 1,1 0-1,0 0 1,-1 1 0,1-1-1,0 0 1,0 2-1,22 11 49,-15-9 65,10 7 162,0-2-1,1 0 0,37 12 1,-47-19-149,-1 0 0,1-1 1,0 1-1,-1-2 0,1 1 1,0-1-1,0-1 0,-1 1 1,1-1-1,0-1 0,15-4 0,-3-4 60,1 0 0,-2-1-1,1-1 1,33-27 0,-11 9-85,-16 9-9,0-1 0,29-31-1,-46 40-176,-9 11 91,0 1 0,1-1 0,-1 0-1,1 1 1,-1-1 0,1 1 0,2-3-1,-4 4 35,0 1 0,0-1 0,1 0-1,-1 0 1,0 0 0,0 0 0,0 0-1,0 0 1,0 0 0,0 0-1,0 0 1,0 0 0,0 0 0,0 1-1,0-1 1,0 0 0,0 0-1,0 0 1,1 0 0,-1 0 0,0 0-1,0 0 1,0 0 0,0 1-1,0-1 1,0 0 0,0 0 0,0 0-1,0 0 1,0 0 0,0 0 0,-1 0-1,1 1 1,0-1 0,0 0-1,0 0 1,0 0 0,0 0 0,0 0-1,0 0 1,0 0 0,0 0-1,0 0 1,0 1 0,0-1 0,0 0-1,0 0 1,-1 0 0,1 0-1,-3 4 17,-5 6 23,0 1 1,1 0-1,0 0 0,1 1 0,-5 12 0,10-21-21,0 0 0,0 0 0,0 0 0,0 0 0,1 0 0,0 0 0,-1 0 0,1 0 0,0 0 0,0 0 0,1 0 0,-1 0 0,1 0 0,-1 0 0,1 0 0,0 0 0,0 0 0,0 0 0,1 0 0,-1-1 0,1 1 0,-1 0 0,1-1 0,0 0 0,0 1 0,0-1-1,0 0 1,4 3 0,2 1 55,-1-1-1,1-1 1,0 0-1,0 0 1,1 0-1,-1-1 0,1 0 1,0-1-1,0 0 1,0 0-1,0-1 0,0 0 1,0 0-1,12-2 1,-11 1-21,0-1 0,0 0 1,-1-1-1,1 0 0,0-1 0,-1 0 1,0 0-1,0-1 0,0 0 1,0-1-1,0 0 0,-1 0 0,9-8 1,-15 12-46,0-1 0,-1 0 1,1 1-1,0-1 0,-1 0 0,1 0 1,-1 0-1,0 0 0,0 0 0,1-1 1,-1 1-1,-1 0 0,1 0 0,0-1 1,-1 1-1,1-1 0,-1 1 0,1 0 1,-1-1-1,0 1 0,0-1 0,0 1 1,-1-1-1,1 1 0,-1 0 1,1-1-1,-1 1 0,0 0 0,1-1 1,-1 1-1,-1 0 0,1 0 0,0 0 1,0 0-1,-1 0 0,1 0 0,-1 0 1,0 0-1,1 0 0,-1 1 0,0-1 1,0 1-1,0-1 0,0 1 1,-4-2-1,-2 0-53,-1 0 0,1 0 1,0 0-1,-1 1 0,0 1 0,1 0 1,-1 0-1,0 0 0,-14 2 0,5 0 4,1 1 0,-1 1 0,-30 8 0,14 6-93,36-16 129,-1 0 1,1 0 0,-1-1-1,1 1 1,-1 0-1,1-1 1,0 1 0,-1-1-1,3 1 1,15 3 21,0-2 1,0 0 0,39-2-1,57-12 64,-100 10-6,-1-2 0,0 0 0,1 0 0,-2-1 0,1-1 1,13-8-1,-7 3-55,0-2 1,-1-1 0,21-19 0,5-12-13,72-90 0,-117 134 3,35-44 69,39-46 63,53-72 32,-119 152-165,-1-1-1,-1 0 1,0 0-1,7-19 1,-10 25-41,-1-1 0,0-1 0,-1 1 1,1 0-1,-1 0 0,-1-1 0,1 1 0,-1 0 0,-2-12 0,2 18 27,0 1 0,0-1 0,0 0 0,0 1 0,0-1 0,-1 1 0,1-1-1,0 1 1,0-1 0,-1 1 0,1-1 0,-1 1 0,1-1 0,0 1 0,-1-1 0,1 1-1,-1 0 1,1-1 0,-1 1 0,1 0 0,-1-1 0,1 1 0,-1 0 0,1 0 0,-1-1-1,1 1 1,-1 0 0,1 0 0,-1 0 0,0 0 0,1 0 0,-1 0 0,1 0-1,-1 0 1,1 0 0,-1 0 0,0 0 0,1 0 0,-1 0 0,1 0 0,-1 1 0,1-1-1,-1 0 1,1 0 0,-1 1 0,1-1 0,-1 0 0,0 1 0,-5 3-73,0-1 1,1 1 0,-8 6-1,10-7 58,-31 25 11,-52 58 1,70-67 19,1 0 1,0 1 0,2 1 0,-19 35-1,14-11-9,2 0 0,1 1-1,3 1 1,-12 88-1,21-110 31,0 35-1,3-54 21,0 1 0,0-1 0,1 1 0,0-1 0,1 1 0,-1-1 0,1 0 0,0 0 0,1 1-1,5 8 1,-7-13-8,1 0 0,-1 0 0,1 0-1,0 0 1,-1 0 0,1-1 0,0 1 0,0-1-1,0 1 1,0-1 0,1 0 0,-1 0-1,0 0 1,0 0 0,1 0 0,-1-1-1,0 1 1,1-1 0,-1 1 0,1-1-1,-1 0 1,5 0 0,3-1 15,-1-1-1,1 1 1,-1-2-1,14-4 1,-18 5-68,6-2 25,-1 0 1,0-1-1,-1 0 1,1-1-1,-1 0 0,0-1 1,11-9-1,-16 12-15,0 0-1,0 0 1,0 0-1,-1 0 1,1-1-1,-1 0 1,0 1-1,0-1 1,-1 0-1,0 0 1,0-1-1,0 1 1,0 0-1,-1-1 0,1 1 1,-1-8-1,-1 10-23,-1 0 0,0 0 0,0 0 0,0 0 0,0 1 0,0-1 0,-1 1 0,1-1 0,-1 1 0,0-1 0,0 1 0,0 0 0,0 0 0,0 0 0,0 0 0,0 0 0,-1 0 0,-4-2 0,7 4 35,0 0 0,-1 0-1,1 0 1,0-1 0,-1 1-1,1 0 1,-1 0 0,1 0-1,0-1 1,0 1 0,-1 0-1,1 0 1,0-1 0,-1 1 0,1 0-1,0-1 1,0 1 0,-1 0-1,1-1 1,0 1 0,0 0-1,0-1 1,0 1 0,-1 0-1,1-1 1,0 1 0,0-1-1,0 1 1,0 0 0,0-1-1,0 1 1,0-1 0,0 0-1,1 1 1,-1-1 0,1 0 0,0 0 0,0 1 0,-1-1 0,1 0 0,0 1 0,0-1 0,0 1 0,-1-1 0,1 1 0,0-1 0,1 0 0,35-9-61,160-26-238,-54 11 437,-66 12-61,34-7-48,-169 65-288,39-28 260,1 1 0,0 1 0,2 0-1,0 2 1,1-1 0,1 2 0,1 0-1,1 0 1,-10 27 0,21-48-4,0 0-1,1 1 1,-1-1 0,1 0-1,0 1 1,-1-1 0,1 1 0,0-1-1,0 1 1,0-1 0,0 1 0,0-1-1,0 1 1,0-1 0,1 0 0,-1 1-1,0-1 1,1 1 0,-1-1 0,1 0-1,0 2 1,0-2 20,0 0 0,0 0 1,0 0-1,0-1 0,0 1 0,1 0 0,-1-1 1,0 1-1,0-1 0,0 1 0,0-1 0,1 1 1,-1-1-1,0 0 0,0 0 0,1 1 0,-1-1 0,0 0 1,1 0-1,-1 0 0,0-1 0,3 1 0,1-2 31,0 1 0,0-1 0,-1 0 0,1 0 0,0-1-1,-1 1 1,1-1 0,5-5 0,2 0 105,1-1-131,0-1 1,-1 0-1,-1 0 0,1-1 1,-2-1-1,17-22 1,-4 0-193,24-50 1,-42 76 112,-5 7 18,1-1 0,0 1-1,0 0 1,0-1 0,-1 1-1,1-1 1,-1 1 0,1-1-1,-1 1 1,1-4 0,-9 12-391,2 2 394,0 1 0,0 0 0,1 0 0,1 1 0,0-1 0,0 1 0,-2 11 0,5-18 38,0-1 0,1 1 0,-1-1 0,1 1 0,0 0 0,0-1 0,1 1 0,-1 0 0,1-1 0,0 1 0,-1-1 0,1 1 0,1-1 0,-1 0 0,1 1 0,-1-1 0,1 0 1,0 0-1,0 0 0,0 0 0,1 0 0,-1 0 0,0-1 0,1 1 0,5 3 0,-2-3 50,0 0 1,-1 0-1,1 0 0,1-1 1,-1 0-1,0 0 0,0-1 1,1 1-1,-1-1 1,1-1-1,-1 1 0,1-1 1,0 0-1,-1-1 1,1 0-1,7-2 0,-1 1-4,-1-1-1,0-1 0,0 0 0,0-1 1,-1-1-1,1 1 0,16-13 1,-17 9-9,1 0 1,-1-2 0,-1 1 0,10-13-1,33-49-88,-43 58 49,39-68-499,-42 75 481,-3 8 13,-3 4 3,1 6 65,0-1 0,0 13 0,1 14 296,-1-26-258,1 1 0,0-1 0,1 0 0,0 0 0,0 0-1,1-1 1,10 17 0,-9-19-36,0-1 0,0 1 0,1-1-1,0 0 1,0-1 0,1 0 0,0 0 0,0-1 0,13 7 0,-4-3-201,0-2 1,0 0-1,0-1 1,1-1-1,0 0 1,0-2 0,0 0-1,0-1 1,1 0-1,-1-2 1,23-2-1,-36 2-496,-1-1-1,0 1 0,0-1 0,0 0 0,0-1 1,0 1-1,0-1 0,0 1 0,0-1 0,3-3 1,7-6-2555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7:55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82 7296,'-53'-36'3328,"32"33"-2912,16-1-352,5 0-128,5-5-1504,8 3 832,13-7-3904,9 7 2592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7:58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1094 2400,'0'0'3711,"18"-7"-1798,25-8-343,-17 8-583,46-22-1,-59 23-834,-1-1 0,-1-1 0,1 0 0,-1 0 1,18-19-1,95-120 312,-88 102-374,170-175 179,-106 121-132,-80 78-101,-1-1 1,-1-1 0,-1-1 0,-1 0 0,-1-1-1,-1 0 1,-2-1 0,0-1 0,13-45 0,-21 57-106,11-53-123,-14 60 146,0 0 0,0 1 0,-1-1-1,0 0 1,-1 1 0,0-1 0,-2-8 0,3 15 33,0 0 0,0 0 0,-1 0 1,1 0-1,0 0 0,0 0 0,-1 1 0,1-1 0,-1 0 0,1 0 0,-1 0 0,1 0 0,-1 1 0,1-1 0,-1 0 0,0 1 0,0-1 1,1 0-1,-1 1 0,0-1 0,0 1 0,-1-1 0,1 0 2,0 1 1,0 0-1,0 0 0,0 1 1,0-1-1,0 0 1,0 0-1,0 0 0,0 1 1,0-1-1,0 1 1,0-1-1,0 0 0,0 1 1,0 0-1,0-1 1,-1 2-1,-4 4-14,0-1 1,0 2-1,-9 12 0,12-14 42,-61 89 218,33-47-113,7-7-126,2 1 1,-27 69-1,39-83 111,1-1 0,1 1-1,2 1 1,0-1 0,-1 33-1,6-37-77,0-1 0,2 1 0,1 0 0,1-1 0,1 1 0,12 40 0,-14-54 52,2 0-1,-1 0 1,1 0 0,0-1 0,10 16-1,-12-22-37,1 1-1,-1-1 1,0 1-1,1-1 1,0 0-1,-1 0 1,1 0-1,0 0 0,0 0 1,0-1-1,0 1 1,0-1-1,0 0 1,1 0-1,-1 0 1,0 0-1,1-1 1,-1 1-1,0-1 0,4 0 1,0 0 28,-1-1-1,1 0 1,-1 0 0,0 0 0,0-1-1,0 0 1,0 0 0,0-1-1,0 0 1,0 0 0,-1 0 0,1-1-1,-1 1 1,9-9 0,-2 0 24,0-1 0,0-1 0,-1 1 0,10-19 0,-13 17-59,0 0 0,10-32 0,2-1-150,-8 20-893,-12 40 473,-12 88 204,10-89 323,1 1 1,0 0 0,1 0-1,0 0 1,1 0 0,0 0-1,1 0 1,1 0 0,0-1 0,8 23-1,-10-31 46,1 0-1,0-1 1,-1 1-1,1 0 1,0 0 0,0-1-1,0 1 1,1-1-1,-1 0 1,1 0-1,-1 0 1,1 0-1,4 3 1,-4-5-5,-1 1 1,1 0-1,0-1 1,-1 1-1,1-1 1,0 0-1,0 0 1,-1 0-1,1 0 0,0 0 1,0-1-1,-1 1 1,1-1-1,0 0 1,-1 0-1,5-1 1,11-7 119,-1 0 0,0 0 1,0-2-1,-1 0 1,0-1-1,17-17 1,83-93 136,-65 64-277,82-90 50,-119 130-21,0-1-1,0-1 1,-2 0 0,-1-1 0,10-24-1,-9 14 15,-1-1 0,11-63 0,-15 61-367,-2-2 1,1-38 0,-8 59-262,2 15 561,0 0 0,0 0-1,0 0 1,0 0 0,0 0 0,0 0 0,0 0 0,0 0 0,0 0-1,0 0 1,0 0 0,0-1 0,0 1 0,0 0 0,0 0 0,0 0-1,0 0 1,0 0 0,0 0 0,0 0 0,0 0 0,0 0-1,0 0 1,0 0 0,-1 0 0,1 0 0,0 0 0,0 0 0,0 0-1,0 0 1,0 0 0,0 0 0,0 0 0,0 0 0,0 0 0,0 0-1,0 0 1,0 0 0,0 0 0,-1 0 0,1 0 0,0 0 0,0 0-1,0 0 1,0 0 0,0 0 0,0 0 0,0 0 0,0 0 0,0 0-1,0 0 1,0 0 0,0 0 0,0 0 0,0 0 0,0 0 0,-1 0-1,1 0 1,0 0 0,0 1 0,0-1 0,0 0 0,0 0 0,0 0-1,0 0 1,0 0 0,0 0 0,-8 22-409,-17 48 421,-3-2 0,-45 78 0,-6 13-141,44-79 18,-154 335 476,112-226-258,9-19 356,61-154-135,-1-1 1,0 0-1,-14 17 1,22-31-305,0-1-1,0 0 1,0 0-1,0 0 1,0 1-1,0-1 0,0 0 1,0 0-1,0 1 1,-1-1-1,1 0 1,0 0-1,0 0 1,0 0-1,0 1 1,-1-1-1,1 0 1,0 0-1,0 0 1,0 0-1,-1 0 1,1 0-1,0 1 0,0-1 1,0 0-1,-1 0 1,1 0-1,0 0 1,0 0-1,-1 0 1,1 0-1,0 0 1,0 0-1,0 0 1,-1 0-1,1 0 1,0 0-1,0 0 1,-1 0-1,1-1 1,0 1-1,0 0 0,0 0 1,-1 0-1,-1-13 162,5-20-268,0 17 41,1 0 0,1 0 0,14-31 0,28-39 159,-40 77-116,0 0 0,0 0 1,0 0-1,18-14 0,36-24-257,-38 32 221,1 1 0,40-16 0,14-7 234,56-47-309,-113 69 108,-1-2-1,-1 0 1,0-1 0,17-22-1,-13 10 6,-1-1 0,-2-1 0,-1-1 0,-2 0 0,14-37 0,-29 66-6,-1 0 1,0 1-1,0-1 0,0 0 1,0 0-1,-1 0 0,1 0 1,-1 0-1,0 0 1,0 0-1,-1 0 0,0-6 1,0 9-9,0-1 0,1 0 0,-1 1 0,0-1 0,0 1 0,0-1 0,0 1 0,0-1 0,0 1 0,0 0 0,-1-1 0,1 1 0,0 0-1,-1 0 1,1 0 0,-1 0 0,1 0 0,-1 0 0,0 1 0,1-1 0,-1 0 0,0 1 0,0-1 0,1 1 0,-1 0 0,0 0 0,0 0 0,1-1 0,-5 2 0,1-1-5,0 1-1,0 0 0,0 0 0,1 0 1,-1 0-1,0 1 0,0 0 1,1 0-1,-1 0 0,1 1 1,-8 5-1,7-4 85,1-1 0,-1 1 1,0 1-1,1-1 0,0 1 0,0 0 0,1 0 0,-1 0 0,-4 8 0,5-4 3,0-1 0,1 1 0,0 0-1,0-1 1,0 1 0,1 0-1,1 0 1,-1 0 0,2 0-1,-1 0 1,1 0 0,0 0-1,5 14 1,-4-13 57,2-1 0,-1 1 0,1-1 0,1 0 0,0 0 0,0 0 1,1-1-1,0 1 0,0-1 0,1-1 0,13 13 0,-11-13-45,0-1-1,0-1 1,0 1 0,1-2-1,-1 1 1,1-1-1,0-1 1,0 0 0,1 0-1,15 2 1,-11-4-50,1 1 0,0-2 0,0 0 0,0-1 0,0-1 0,19-4 0,-24 3-748,-1 0-1,1-1 1,15-8 0,-4 2-960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7:58.6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15 5216,'-8'-8'2368,"29"5"-2048,1-1-384,4 4-32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8:01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23 938 2240,'-1'0'237,"-1"0"0,1 1 0,-1-1 0,1 1 0,0-1 0,-1 1 0,1-1 0,0 1 0,0 0 0,-1 0 0,1-1 0,-5 7 1992,6-7-2134,0 0 0,0 0 0,-1 0-1,1 1 1,0-1 0,0 0 0,0 0 0,0 1 0,1-1 0,0 0 160,0 1 1,0-1-1,0 0 1,0 0-1,0 0 1,0-1-1,0 1 1,0 0-1,0 0 1,0 0 0,0-1-1,2 0 1,7-2 25,-1-1 1,1 0 0,-1-1 0,1 0 0,14-11 0,40-36 17,-48 38-247,29-28 96,77-92-1,25-59 23,-137 179-165,66-100 215,-60 87-201,-1 0 0,15-41 0,-20 37-46,12-61 1,-19 80-19,-2 0 1,1-18 0,-2 27 11,0 0 0,0 0-1,0 0 1,0 0-1,-1 0 1,0 0 0,1 0-1,-1 0 1,0 0-1,-1 1 1,1-1 0,0 0-1,-1 1 1,1-1-1,-4-3 1,5 6 24,0-1 0,-1 1 0,1 0 1,0 0-1,-1 0 0,1-1 0,0 1 0,-1 0 0,1 0 0,0 0 1,-1 0-1,1 0 0,0 0 0,-1 0 0,1-1 0,0 1 1,-1 0-1,1 0 0,-1 0 0,1 0 0,0 0 0,-1 1 1,1-1-1,0 0 0,-1 0 0,1 0 0,0 0 0,-1 0 0,1 0 1,0 1-1,-1-1 0,1 0 0,-10 10-166,8-8 119,-10 12 85,1 0 0,1 1 1,1-1-1,-13 28 0,-24 71 434,33-80-576,-8 17 211,3-7 101,-12 47 0,22-57-73,1-1 0,1 1 0,3 1 0,0-1 0,2 1 0,1-1 0,6 35 0,-6-66-107,2 11 64,0-1 0,0 1 0,1-1 0,1 0 0,9 21 1,-12-31-43,0-1 1,0 1-1,0 0 1,0-1-1,0 1 1,0-1 0,1 0-1,-1 1 1,1-1-1,-1 0 1,1 0-1,-1 0 1,1 0 0,-1 0-1,1 0 1,0-1-1,0 1 1,3 0-1,-3 0-7,1-1-1,-1 0 0,1 0 0,-1 0 0,1-1 0,0 1 0,-1-1 0,0 1 1,1-1-1,-1 0 0,1 0 0,2-1 0,4-4 8,1 0 0,-1 0 0,-1-1 0,1 0 0,8-10 0,-2 0 68,0 0-1,-1-2 0,19-30 1,27-63 6,-40 58-605,-20 53 158,-3 3 160,-5 6 25,2 1 96,1 1-1,0 0 1,0 0-1,1 0 0,1 0 1,-5 21-1,-4 66 365,10-67-281,1-21-29,0-1 0,1 1-1,1-1 1,-1 1 0,2 0-1,-1-1 1,5 15 0,-5-20 20,0-1 1,0 1 0,0-1-1,0 0 1,0 0 0,0 0-1,0 0 1,1 0 0,0 0-1,-1 0 1,1 0 0,0 0-1,0-1 1,-1 1 0,1-1-1,1 1 1,-1-1 0,0 0-1,0 0 1,0 0 0,1 0-1,-1 0 1,0 0 0,1-1-1,-1 1 1,1-1-1,-1 1 1,1-1 0,-1 0-1,1 0 1,2-1 0,3 0 35,0-1 1,0 0-1,-1 0 1,1-1-1,-1 0 1,1 0-1,-1-1 0,7-4 1,8-7-42,21-18-1,-25 18 51,-1-1-1,0 0 0,-1-1 1,-1 0-1,-1-2 0,-1 1 1,18-34-1,-22 34-235,-4 11 117,-1-1 0,-1 1 0,0-1 0,0 0 0,4-14-1,-6 19 20,0-1 0,0 1 0,1-1 0,0 1 0,-1 0 0,1 0 0,0 0 0,1 0 0,-1 0 0,0 0 0,6-4 0,0 2 102,-8 5-82,1 0 1,-1-1 0,0 1-1,1 0 1,-1 0-1,0 0 1,1 0-1,-1 0 1,0 0-1,1 0 1,-1 0 0,1 0-1,-1 0 1,0 0-1,1 0 1,-1 0-1,0 0 1,1 0 0,-1 0-1,0 0 1,1 0-1,-1 0 1,0 0-1,1 1 1,-1-1 0,0 0-1,1 0 1,-1 0-1,0 1 1,0-1-1,1 0 1,-1 0 0,0 1-1,1-1 1,8 18-198,-6-10 202,-1 0 0,3 16 0,-3 8-16,0 0 0,-3 1-1,0-1 1,-9 41-1,6-43 43,-5 25 298,9-51 126,1-5-97,7-8 109,10-18-131,24-55-167,-23 44-218,-3 4-53,16-27-131,-28 54 223,0 1 0,1 0 0,0 0 0,0 0 1,0 1-1,10-8 0,-14 12 17,-1 0 0,1 1-1,0-1 1,-1 1 0,1-1-1,0 1 1,0-1 0,-1 1 0,1 0-1,0-1 1,0 1 0,0 0 0,0 0-1,0 0 1,-1-1 0,1 1-1,0 0 1,0 0 0,0 0 0,0 0-1,0 0 1,0 1 0,-1-1 0,1 0-1,0 0 1,0 0 0,0 1-1,0-1 1,-1 1 0,1-1 0,0 0-1,0 1 1,-1 0 0,1-1-1,0 1 1,-1-1 0,1 1 0,0 0-1,0 0 1,0 2 16,1-1 1,-1 1-1,0-1 1,0 1-1,0-1 0,0 1 1,0 0-1,-1-1 0,1 1 1,-1 0-1,1 4 0,-3 24 43,-1 1 0,-11 46 0,0 2 179,13-73-144,0 2 245,2-8-155,4-6-40,51-70-202,-38 49 60,27-30 0,-21 30-82,2 1-1,43-34 1,-66 57 63,0 0 0,0 1 0,0-1-1,0 0 1,0 1 0,1 0 0,-1 0 0,7-1-1,-9 1 13,-1 1 0,1 0 0,0 0 1,0 0-1,0 0 0,0 0 0,0 0 0,0 1 0,-1-1 0,1 0 0,0 0 0,0 1 0,0-1 0,-1 0 0,1 1 0,0-1 0,0 1 0,-1-1 0,1 1 0,0-1 0,-1 1 0,1-1 0,0 1 0,-1 0 0,1-1 0,-1 1 0,1 0 1,-1 0-1,1-1 0,-1 1 0,0 0 0,1 0 0,-1 0 0,0-1 0,0 1 0,0 0 0,1 0 0,-1 0 0,0 0 0,0 1 0,4 140-214,-4-96 470,0-31-224,1 25 0,-1-36 13,1 0 0,0 0 0,0 0 1,0 0-1,0 0 0,1 0 0,-1-1 1,1 1-1,0 0 0,4 5 0,-4-7-26,-1 0 0,1 0 0,0-1 0,-1 1 1,1-1-1,0 1 0,0-1 0,0 0 0,0 1 0,0-1 0,0 0 0,0-1 0,1 1 0,-1 0 0,0-1 0,4 2 0,-2-2 15,-1 0 1,1 0 0,0-1 0,-1 1-1,1-1 1,-1 0 0,1 1-1,-1-2 1,0 1 0,4-2-1,2-1 15,-1-1 0,0 0 0,0-1 0,-1 0 0,1 0 0,-1 0 0,7-10-1,-2 0-120,0-1 0,11-25 0,-13 24 40,2-6 71,-2-1-1,-1 0 0,0 0 0,-2-1 0,-1 0 1,3-28-1,-9 52-68,0 0 1,0 0-1,0 0 1,0-1-1,0 1 1,0 0 0,0 0-1,-1 0 1,1 0-1,-1-1 1,0 1-1,0 0 1,0 0-1,-2-3 1,3 4 29,0 1 0,-1-1 0,1 1 1,-1 0-1,1-1 0,0 1 0,-1-1 1,1 1-1,-1 0 0,0-1 0,1 1 0,-1 0 1,1 0-1,-1-1 0,1 1 0,-1 0 0,0 0 1,1 0-1,-1 0 0,1 0 0,-2 0 0,1 0 10,0 0-1,0 0 0,0 1 0,-1-1 0,1 1 0,0-1 0,0 1 0,0 0 1,0-1-1,0 1 0,0 0 0,0-1 0,0 1 0,1 0 0,-2 1 0,-7 8-28,1 1-1,1 0 0,-1 0 0,2 0 1,0 1-1,0 0 0,1 0 0,0 0 1,1 1-1,1 0 0,-4 22 0,5-23 32,1-1 0,1 1 0,0 0 0,0 0 0,1 0 0,1 0 0,0 0-1,1-1 1,0 1 0,0-1 0,1 0 0,1 0 0,7 14 0,-11-23 20,1 1 0,-1-1 1,1 0-1,0 0 0,0 0 0,0 0 1,0 0-1,0 0 0,0 0 0,0 0 1,0-1-1,1 1 0,-1-1 0,1 0 1,-1 0-1,1 0 0,0 0 0,-1 0 1,1 0-1,0-1 0,-1 1 0,1-1 1,0 0-1,0 0 0,0 0 0,-1 0 1,1 0-1,3-1 0,4-3 66,0-1 1,0 0-1,0 0 0,-1-1 0,0 0 1,0-1-1,11-9 0,52-60-28,-55 56-117,38-44 34,-23 26 100,1 1 0,65-56 0,-95 91-102,0 0-1,-1 0 0,1 0 0,0 0 0,0 1 0,0 0 0,0-1 1,4 0-1,-6 2 12,0 0 0,0 0 1,0 0-1,0 0 0,0 0 1,0 0-1,0 0 1,0 0-1,0 0 0,0 0 1,0 1-1,0-1 0,-1 0 1,1 0-1,0 1 0,0-1 1,0 1-1,0-1 1,-1 1-1,1-1 0,0 1 1,0 0-1,-1-1 0,1 1 1,0 0-1,-1 0 1,1-1-1,-1 1 0,1 0 1,-1 0-1,1 0 0,-1 1 1,3 7 3,-1 0 0,0 0 0,-1 0 1,0 0-1,0 0 0,-1 1 0,0-1 1,-3 16-1,1-2 28,0 4 91,-1 0 0,-13 47-1,12-57-56,-2-1-1,0 1 1,-2-1-1,1 0 1,-13 18-1,18-30-40,-1-1 40,1 1 0,-1-1 0,1 1 0,-1-1-1,0 0 1,-4 4 0,6-7-2,-1 1 0,1 0 0,-1 0-1,1-1 1,-1 1 0,1-1 0,-1 1 0,1-1-1,-1 1 1,1-1 0,-1 0 0,0 0 0,1 0-1,-1 0 1,0 0 0,1 0 0,-1 0 0,1-1-1,-1 1 1,-2-2 0,0 1-54,0-1-1,0 1 1,1-1 0,-1 0-1,1-1 1,-1 1 0,1 0-1,0-1 1,0 0 0,-6-6-1,6 5 5,-16-16-212,18 18 187,0 1 0,-1 0 0,1 0-1,0 0 1,0 0 0,-1 0 0,1 0 0,-1 0 0,1 0 0,-1 1-1,-2-2 1,4 2 23,0 0 1,0 0-1,-1 0 0,1 0 0,0 0 0,0 0 0,0 0 0,-1 0 0,1 0 0,0 0 1,0 0-1,-1 1 0,1-1 0,0 0 0,0 0 0,0 0 0,-1 0 0,1 0 0,0 0 1,0 1-1,0-1 0,0 0 0,-1 0 0,1 0 0,0 0 0,0 1 0,0-1 0,0 0 1,0 0-1,0 0 0,0 1 0,-1-1 0,1 0 0,0 0 0,0 1 0,0-1 0,0 0 1,0 0-1,0 0 0,0 1 0,0-1 0,0 0 0,0 0 0,0 1 0,0-1 0,1 0 1,-1 0-1,0 0 0,0 1 0,0-1 0,8 11 28,5 0-142,-12-9 140,1 0-1,0 0 1,0-1-1,0 1 1,0-1 0,0 1-1,3 1 1,7 2 76,1 0 0,0-1 0,0 0 0,0-1 0,0-1 1,0 0-1,22 0 0,-16-2-68,1-1 0,-1 0 1,0-2-1,32-8 0,-38 7-227,0-1-1,-1-1 1,0 0 0,16-10-1,-3 0-3268,-3 0-3965,-14 12 4817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8:02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63 4800,'5'-31'7488,"-2"31"-6720,-3-8-32,5 3-448,0-1-288,0 1 0,-5 2-160,3 3 96,-3-5-544,10 10 352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8:02.7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6304,'0'0'2848,"39"0"-2464,-9 0 1408,1 0-1056,18 0 416,3 0-672,17-3-96,6 3-224,14-5 128,-6 5-192,0-3 32,-12 6-64,-10-6-2944,-9 3 1568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2:20.3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28 1472,'5'0'667,"2"0"475,1-1 0,-1 0 0,14-5 0,10-2 476,-16 6-1211,2-1-108,0 0 1,1 1-1,0 1 1,23 1-1,-19 7-1600,-14-3-65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8:06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2560,'10'4'7784,"3"6"-6099,8 12-1608,-4 1 108,-14-17-155,1-1-1,0 0 1,0 0 0,0 0-1,9 7 1,83 52 596,-11-9-329,-52-28-175,-1 1 1,-1 1 0,39 48 0,70 109 800,-111-146-689,5 6 320,-2 2 1,30 61-1,-62-107-534,2 0 8,-1 1 1,0 0-1,0-1 0,0 1 0,0-1 0,-1 1 1,2 5-1,-2-8-59,0 0 0,0 0 1,0 1-1,0-1 0,0 0 0,0 0 1,0 0-1,0 0 0,0 0 1,0 0-1,0 0 0,0 0 0,0 0 1,0 1-1,0-1 0,0 0 0,0 0 1,0 0-1,0 0 0,0 0 1,0 0-1,0 0 0,0 0 0,0 0 1,0 1-1,-1-1 0,1 0-184,0 0 184,0 0 1,0 0-1,0 0 0,0 0 0,-1 0 1,1 0-1,0 0 0,0 0 1,0 0-1,0 0 0,0 0 0,0 0 1,0 0-1,0 0 0,0 0 0,-1 0 1,1 0-1,-10-30-12568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8:06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958 9 2400,'0'-1'167,"-1"0"1,0 1-1,0-1 0,0 0 1,1 1-1,-1-1 1,0 1-1,0-1 0,0 1 1,0-1-1,0 1 1,0 0-1,0-1 0,0 1 1,0 0-1,0 0 1,0 0-1,0 0 0,0 0 1,-1 0-1,1 0 1,0 0-1,0 0 0,0 0 1,0 1-1,0-1 1,0 0-1,0 1 0,0-1 1,-1 1-1,-16 9 1006,13-8-983,1 0 0,0 0 1,0 0-1,0 1 0,-6 5 1,-207 182 2843,29-14-1508,-181 204 276,280-278-1381,79-86-485,7-10-159,2-3-1257,15-15-3712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8:08.7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108 208 2976,'-7'-2'2087,"28"4"2770,-11-2-4334,-1 1 1,1 0 0,0 1 0,9 2-1,-7-1-218,1-1-1,0 0 0,0 0 0,0-1 1,0-1-1,15-1 0,-21 0-177,1 0 0,-1-1 0,0 1 0,1-1 0,-1-1 0,0 1 0,0-1 0,-1 0 0,1-1 0,-1 0 0,0 0 0,6-5 1,-10 8-96,0-1 1,0 0-1,0 0 1,-1 0 0,1 0-1,-1 0 1,0-1 0,1 1-1,-1 0 1,0-1-1,0 1 1,-1-1 0,1 1-1,0-1 1,0-4 0,-1 2-13,0 0 0,0 0 0,-1 1 0,1-1 0,-1 0 0,0 0 0,0 0 0,-2-4 0,-1 0-70,0 1-1,0 0 1,0 0 0,-1 0 0,0 0 0,-1 1 0,1-1-1,-11-8 1,13 14 14,1 0 0,-1 0 0,0 0 1,0 1-1,1-1 0,-1 1 0,0 0 0,0 0 0,0 0 0,-1 0 0,1 1 0,0-1 1,0 1-1,0 0 0,0 0 0,-1 0 0,1 0 0,0 0 0,0 1 0,0 0 0,0-1 0,0 1 1,-5 2-1,-5 3-95,-1 0-1,1 1 1,-21 14 0,20-12 184,-7 5-18,1-3 192,0 2-1,1 0 1,0 1-1,-33 34 1,49-45-180,0 1 1,1-1-1,-1 1 1,1 0-1,-1 0 1,1 0-1,-2 8 1,3-10-26,1 1 0,-1-1 0,1 0 0,0 1 1,0-1-1,0 1 0,0-1 0,0 0 1,0 1-1,1-1 0,-1 1 0,1-1 0,0 0 1,0 0-1,0 1 0,1 2 0,4 4 104,-1-1-1,1 0 1,1 0 0,-1-1-1,1 1 1,1-1 0,-1-1-1,1 0 1,0 0 0,11 6-1,-2-2-65,1-2-1,0 1 1,1-2 0,23 6-1,-29-10-30,1 0 0,0-2 0,-1 1-1,1-2 1,0 0 0,26-3 0,80-22-4281,-108 22 3358,32-8-1228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8:10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1 344 2400,'6'-2'9859,"1"2"-10657,1-2 1414,-3 1-394,0 0-1,-1 0 0,1 1 0,0 0 1,-1-1-1,8 2 0,-2 0-85,-1 0-1,16-1 1,-15 0-2,-1 0 1,16 2 0,13 5 286,6 2-277,59 3 0,51 1 244,-86-5-78,113-2 0,18-24 222,2 1-445,-52 14-96,73-5 252,-97-9 123,254-24-454,-38 7 333,-235 19-301,123-1 0,-138 15 153,-43 2-51,-1-3 0,49-7 0,-64 3-138,9-2 90,78-4 0,-89 16 114,-29-4-59,-2-2-66,0 1-1,-1 0 1,1 0-1,0-1 1,-1 1-1,1 0 1,-1 0-1,1 1 1,-3-2-1,3 2 26,0-1-2,-123-70 114,95 53-316,-16-11 181,-58-27 0,102 55 4,-1 0 0,0 1 0,1-1 0,-1 0 0,0 1 0,1-1 0,-1 1 0,0-1-1,0 1 1,1 0 0,-1 0 0,0 0 0,0 0 0,-2 1 0,35 6-121,2 3 130,-1 2 1,0 1 0,56 32-1,-81-41-11,-1 1 0,1 0-1,-1 0 1,1 1-1,8 11 1,-13-15 19,0 1 0,0-1 1,0 1-1,-1-1 0,1 1 0,-1 0 1,0 0-1,0 0 0,0 0 1,0 0-1,0 0 0,-1 0 0,0 0 1,1 0-1,-1 0 0,0 0 1,0 0-1,-1 4 0,-1 0 32,0 1-1,-1-1 0,0 0 1,0 0-1,0 0 1,-8 11-1,-32 37 422,11-16-309,-3 3 449,1-1-3755,31-38 2388,11 25-11352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8:16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733 103 3136,'-6'-4'676,"6"0"16,1-2 350,-2 3-664,0 0-1,0 0 0,0 1 1,0-1-1,-1 0 0,1 1 1,-1-1-1,1 1 0,-1-1 1,0 1-1,-4-4 0,-3 0-77,-1 0 0,1 0 0,-1 1 0,-1 0 0,1 0 0,0 2-1,-1-1 1,0 1 0,0 1 0,-20-3 0,4 3-118,1 1 0,-1 1 0,-38 5 0,49-2-162,1 1-1,0 0 1,0 1 0,0 1-1,0 0 1,1 1 0,0 0-1,0 1 1,1 1 0,0 0 0,1 1-1,-23 23 1,14-8 160,1 1 1,2 1-1,0 0 1,2 2-1,-14 31 1,5-10 12,-22 50-114,41-85-26,1 0 1,0 1-1,1 0 0,-3 28 0,7-37-5,0 0 1,0 0-1,0 0 0,1 0 1,0 0-1,1 0 0,-1-1 1,5 12-1,2-2 95,17 31-1,-8-18-14,-14-23-96,1-1 0,0 1 0,0 0 0,0-1 0,1 0 0,0 0 0,0-1 0,0 1 0,0-1 0,1 0 0,-1 0 0,1-1 0,9 4 0,-7-4 34,0 0 1,1-1-1,-1 0 1,0 0-1,1-1 1,-1 0-1,1 0 1,-1-1-1,1 0 0,11-3 1,34-4 144,72-10 42,-6 2 138,22-2 92,-124 18-527,-15-1-87,0 0 0,0 0 0,1 0 0,-1 0 0,0 0 0,1 0 0,-1-1 0,0 0 0,0 1 0,0-1 0,6-3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8:17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422 34 2080,'0'-1'155,"0"0"0,0 0 0,0 0 0,0 0 0,1 0 0,-1 0 0,0 0 0,0 0-1,1 0 1,-1 0 0,1 0 0,-1 0 0,1 0 0,-1 0 0,1 1 0,-1-1 0,1 0 0,0 0 0,-1 1 0,1-1 0,0 0 0,0 1 0,0-1 0,-1 0 0,1 1 0,1-1 0,3-3 1989,-5 4-2090,1 0-1,-1 0 1,0 0 0,0 0 0,0 0-1,0 0 1,-2-4 1505,2 4-1505,0 0 0,0 0 0,0 0-1,0 0 1,-1 0 0,1 0 0,-10-2 1055,-32 4 294,1 8-1047,0 3 0,0 1 0,-43 21 0,74-30-345,-14 5 143,1 2 1,-33 21-1,55-32-152,0-1 1,0 1-1,0 0 0,-1 0 1,1 0-1,0 0 0,0 0 0,1 0 1,-1 0-1,0 0 0,0 0 0,0 1 1,1-1-1,-1 0 0,1 0 0,-1 1 1,0 1-1,1-2 2,0 0 1,0 0-1,1 0 1,-1-1-1,0 1 1,0 0-1,1 0 1,-1-1-1,0 1 1,1 0-1,-1-1 1,1 1-1,-1 0 1,1-1-1,-1 1 1,1-1 0,0 1-1,-1-1 1,1 1-1,-1-1 1,1 1-1,1 0 1,5 2 35,1 0 0,-1 0 0,1-1 0,14 3 0,-12-3-27,26 6 40,-14-3 75,0 0 0,0 1 0,0 1 0,-1 1 0,26 14 0,-44-20-47,-1 0 1,1-1-1,-1 1 1,0 0-1,1 0 1,-1 1-1,0-1 0,0 0 1,-1 1-1,1-1 1,0 1-1,-1 0 1,0-1-1,2 5 1,-2-6-23,-1 1-1,0 0 1,1-1 0,-1 1 0,0 0 0,0 0 0,0-1-1,0 1 1,0 0 0,-1-1 0,1 1 0,0 0 0,-1-1-1,1 1 1,-1-1 0,0 1 0,1-1 0,-1 1 0,0-1-1,0 1 1,0-1 0,0 1 0,0-1 0,0 0 0,-1 0-1,1 0 1,-3 2 0,-3 2 27,0-1 0,-1 0 0,0 0 0,0 0 0,0-1 1,-13 3-1,-55 10 178,65-14-251,-15 2-528,0-1 0,-42-2 0,46-1-825,2 0-1076,6 3 779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8:20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0 515 2144,'6'-11'10906,"-5"11"-10851,0 0 1,0-1-1,0 0 0,0 1 0,0-1 0,0 0 0,0 1 0,0-1 0,-1 0 0,1 0 0,1-1 1,0 0-4,-1 1 1,1 0-1,0 0 1,-1 0 0,1 0-1,0 0 1,0 0-1,0 0 1,0 1 0,0-1-1,0 1 1,0-1 0,0 1-1,0 0 1,0-1-1,0 1 1,0 0 0,3 1-1,-1-1-26,0 0-1,0-1 0,0 1 1,0-1-1,4-1 1,3-1 75,0 0 0,1 1 0,-1 0 1,20-1-1,49 4 86,-30 0-219,14-1-18,225-7 612,-123-7-393,269-25 3,24-1 26,-176 17-39,76 1-110,-111 9-28,-32 5 346,-46 3-9,-9 0-81,-122 4-215,-21 1-52,1-1 0,0-1 0,0 0 0,23-7 0,48-11 371,-36 8-404,59-8-8,-8 1 222,63-14-255,-163 32 12,-4 1 73,0 0 0,0-1 0,0 1 0,0 0 0,-1 0 0,1 0 0,0 0 0,0 0-1,0 0 1,0 0 0,0 0 0,0 0 0,0 0 0,-1 0 0,1 0 0,1 1 0,-1 0 11,-2-2-22,1-1 0,-1 1 0,0 0 0,0 0 1,1 0-1,-1 0 0,0 0 0,0 0 0,0 0 1,-2-1-1,-24-13-34,0 2 1,-1 1 0,0 1-1,-32-7 1,-9-5 124,6-1-11,28 10-28,-44-12-1,72 23-132,17 3-39,-3 0 88,87 4-52,113 19-1,-181-19 67,0 0-1,0 2 1,-1 1-1,47 19 0,-68-24-3,-1 0-1,1 0 1,-1 0-1,0 0 1,0 0-1,0 1 1,0 0-1,0-1 1,-1 1-1,1 0 1,-1 1-1,0-1 1,1 0-1,-2 1 1,1-1-1,0 1 1,-1-1-1,1 1 1,-1 0-1,0-1 0,-1 1 1,2 5-1,-4 7 72,0-1 0,0 0-1,-2 0 1,1 0 0,-2 0-1,0 0 1,-1-1 0,-1 0-1,-12 20 1,4-9 12,-6 8-2707,9-13-2943,11-12 3249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8:23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56 144 3552,'-4'-14'1147,"-10"17"4728,10 8-4519,-4 20-614,6-17-487,1 1 0,1-1 1,1 15-1,0 4 137,11 255 1207,-7-203-1225,-1-34-69,1 75 1177,-5-146-1820,-1-1 1,-2 2 0,-6-33-1,0 10 396,-5-81-1,13 105-140,-3-25 53,-5-89-79,8 102 2,2 0 1,6-39 0,-4 54 151,1 0 1,1 0 0,1 0-1,0 1 1,0 0-1,2 0 1,0 0-1,0 1 1,1 0 0,13-13-1,-17 20-49,1 0 0,0 0 0,1 1-1,-1-1 1,1 2 0,0-1 0,0 1-1,1 0 1,14-6 0,-18 9 6,0-1 0,0 1 0,0 0 0,0 1 0,0-1 0,1 1-1,-1-1 1,0 1 0,0 1 0,0-1 0,1 0 0,-1 1 0,0 0 0,0 0 0,0 0 0,0 1 0,0-1 0,-1 1-1,1 0 1,0 0 0,3 3 0,-2-2-6,0 1 0,-1 0 1,1 1-1,-1-1 0,0 1 0,0 0 0,-1 0 0,1 0 1,2 6-1,-5-8-3,1 0 0,-1 1 0,0-1 1,-1 0-1,1 1 0,0-1 0,-1 0 1,0 1-1,0-1 0,0 1 0,0-1 1,-1 1-1,1-1 0,-1 0 0,0 1 1,0-1-1,-2 6 0,-3 2 76,-1 0-1,0-1 1,-1 0 0,0 0-1,0 0 1,-12 9 0,15-15-22,-140 149 220,143-150-260,-14 18 127,15-20-131,1-1 1,0 0-1,-1 1 1,1-1-1,0 1 1,0-1-1,-1 1 1,1-1-1,0 0 1,0 1-1,0-1 0,0 1 1,0-1-1,0 1 1,0-1-1,0 1 1,0-1-1,0 1 1,0-1-1,0 1 1,0-1-1,0 1 1,0-1-1,0 1 1,1-1-1,-1 1 0,0-1 1,0 0-1,0 1 1,1-1-1,-1 1 1,0-1-1,1 0 1,-1 1-1,0-1 1,1 0-1,-1 1 1,1-1-1,-1 0 1,0 0-1,1 1 0,-1-1 1,1 0-1,-1 0 1,1 0-1,0 1 1,69 15-67,8 3 206,-54-12-192,0 1 0,-1 2 0,40 22 0,-53-25 49,1-1 0,-2 2 0,1 0-1,-1 0 1,0 0 0,-1 1 0,1 1 0,-2-1 0,13 21-1,-18-26 30,0-1-1,0 1 0,0 0 0,-1 0 1,1 0-1,-1 0 0,0 0 0,0 0 1,-1 0-1,1 0 0,-1 0 0,0 0 1,0 0-1,0 0 0,0 0 0,-1 0 1,0 1-1,0-1 0,0 0 0,0-1 1,-1 1-1,1 0 0,-1 0 0,0-1 1,0 1-1,-5 5 0,0-1 52,-1-1-1,0 0 1,-1 0-1,1-1 0,-1-1 1,0 1-1,-1-1 1,1-1-1,-15 6 1,-1-2 169,-2-1 0,-39 7-1,49-13-193,-29 0-1,31-2-83,-1 2 0,-22 2 0,33-2-764,0 0 0,1 1 1,-1-1-1,1 1 1,-1 0-1,1 0 0,-8 6 1,6 0-968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8:25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263 23 2976,'22'-17'5450,"-22"17"-5384,0 0 0,0 0 0,0 0 0,0-1 0,0 1 0,0 0 0,0 0 0,0 0 0,0-1 0,0 1 0,0 0 0,0 0 0,0 0 0,0 0 0,0-1 0,0 1 0,-1 0 0,1 0 0,0 0 0,-1-1 330,1 1-330,0-1 0,0 1 0,0 0 0,0 0 0,-1 0 0,1 0 0,0 0 0,0 0 0,0 0 0,0 0 0,-1 0 0,1 0 0,0 0 0,-23 3 1673,18-3-1631,0 1 0,0 0 0,0 0 0,0 0 0,1 0 0,-1 1 0,-7 3 0,-35 21 706,27-14-455,12-7-290,-11 5 223,0 2-1,-19 15 1,33-24-221,0 2 0,0-1 1,1 1-1,0-1 1,0 1-1,0 0 1,0 1-1,1-1 0,0 0 1,0 1-1,0 0 1,-2 7-1,3-4 37,0 1 0,0-1-1,1 1 1,0 17 0,1-24-62,0 1 0,0-1 1,0 0-1,1 0 0,-1 0 1,1 0-1,0 0 0,0 0 1,0 0-1,1 0 0,-1 0 0,1 0 1,-1-1-1,1 1 0,0 0 1,0-1-1,0 0 0,4 4 1,-4-5-27,-1 0 1,1 0 0,-1-1-1,1 1 1,0 0-1,-1-1 1,1 1 0,0-1-1,0 0 1,-1 1-1,1-1 1,0 0 0,0 0-1,-1 0 1,1 0-1,0-1 1,0 1 0,-1 0-1,1-1 1,0 1-1,-1-1 1,1 0 0,0 1-1,-1-1 1,1 0-1,1-2 1,4-1 10,-1-1-1,1 0 1,-1-1-1,8-9 1,3-5 2,0-1 0,-2-1 0,0 0 0,-2-1 0,13-29-1,-25 49-44,7-17-68,-8 19 52,1 0-1,-1 0 1,0 1-1,0-1 1,1 0-1,-1 0 1,0 0 0,0 1-1,0-1 1,0 0-1,0 0 1,0 0-1,0 1 1,-1-1-1,1 0 1,0 0-1,0 1 1,0-1 0,-1-1-1,0 2 12,1 0 0,0 0-1,-1 0 1,1 0 0,0 0-1,-1 1 1,1-1 0,0 0 0,-1 0-1,1 0 1,0 0 0,-1 1-1,1-1 1,0 0 0,-1 0 0,1 0-1,0 1 1,0-1 0,-1 0 0,1 1-1,0-1 1,0 0 0,0 0-1,-1 1 1,-1 3 62,1 1 0,-1-1 0,1 0 0,0 0 0,0 1 0,1-1 0,-1 1 0,1-1 0,0 1 0,0-1 0,0 0 0,1 1 0,-1-1 0,1 1 0,0-1 0,1 0 0,-1 0 0,1 1 0,0-1 0,0 0 0,0 0 0,0-1 0,0 1 0,6 5 0,0-1 21,1 0-1,0 0 0,1-1 1,0 0-1,0-1 0,0 0 0,1-1 1,0 0-1,0 0 0,0-1 0,13 2 1,-9-2-307,0-2 0,0 1-1,18-1 1,-19-2-875,-1 0 0,0-1 0,23-5 0,-17 0-1505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8:30.1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1 295 2144,'6'-2'9573,"15"3"-9348,-7 0 169,160-14 70,37-16-126,104-10 337,-78 26-478,-33-2 27,-27 0-192,205 6 342,-178-6-172,-65 4-79,36 9 15,-102 3-135,96-11 0,78-7 476,-116 12-531,49 4 157,-85 3-8,-70-3-127,26-5 1,23 0 152,-61 5 22,0-1-1,20-5 1,-5 1-56,112-13-89,-128 18-3,0 0 1,0 1-1,15 2 1,-14-1-127,-24-7 177,-28 4-157,6 1 122,-28-6 62,-17-2-54,-81 3-127,127 0 105,29 5 3,-1 0 0,0 0 0,1 1 1,-1-1-1,0 1 0,0-1 0,0 1 0,1 1 1,-8 0-1,10-1 7,1 0-1,0 0 1,-1 1 0,1-1 0,-1 0-1,1 0 1,0 0 0,-1 0 0,1 0-1,-1 0 1,1 0 0,-1 0 0,1 0-1,0 0 1,-1 0 0,1 0 0,-1 0-1,1 0 1,-1 0 0,1 0 0,0-1-1,-1 1 1,1-1-8,0 1 0,1 0 0,-1-1-1,0 1 1,1 0 0,-1-1 0,1 1 0,-1 0 0,1 0-1,-1-1 1,1 1 0,-1 0 0,0 0 0,1 0 0,-1 0-1,1-1 1,-1 1 0,1 0 0,0 0 0,0 0-1,24-3 21,32-1-1,-7 1 14,-12 2-86,-1 1 0,1 1 0,55 11 0,-91-12 40,1 1 0,-1 0 1,1 0-1,-1 0 0,1 0 0,-1 0 0,3 2 0,8 4-85,-13-7 101,0 1 0,1-1 0,-1 1-1,0 0 1,0-1 0,0 1 0,0 0 0,0-1-1,0 1 1,0 0 0,0-1 0,0 1 0,0 0-1,0-1 1,0 1 0,0 0 0,0-1 0,0 1 0,-1-1-1,1 1 1,0 0 0,-1 0 0,-8 18-108,5-14 81,0-1 0,0 0 0,-1 0 0,-6 4 0,-7 7 101,2 3-16,0 1 0,2 0 0,0 1 0,1 0 0,1 1 0,1 0 0,-13 34 0,24-53-666,-5 11 198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2:21.3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237 0 1472,'-1'0'88,"0"0"1,0 0-1,0 0 0,0 0 1,0 0-1,0 0 0,0 0 0,0 1 1,0-1-1,0 0 0,0 0 1,0 1-1,1-1 0,-1 1 1,-2 0-1,-15 12 451,-5 5 27,14-12-344,0 1 0,0 0 0,1 0 0,0 1 0,0 0-1,1 1 1,-13 18 0,11-9 51,0 1 0,1 0 0,-9 38-1,-6 64 221,15-51-288,6-43 145,-2 0-1,-8 36 0,10-55-265,0 0 0,0 1 0,1 0 0,0-1-1,1 1 1,0 14 0,2-16-87,0 1-1,0-1 1,0 1-1,1-1 1,0 0-1,1 1 1,0-2 0,0 1-1,0 0 1,1-1-1,0 0 1,0 0-1,6 5 1,-2-3-1293,0-4 363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8:32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21 1248,'0'-1'123,"0"0"0,0 0-1,0 0 1,0 0 0,0 0 0,0 0-1,0 1 1,0-1 0,0 0 0,1 0 0,-1 0-1,0 0 1,1 1 0,-1-1 0,1 0 0,-1 0-1,1 1 1,-1-1 0,1 0 0,-1 0-1,1 1 1,-1-1 0,1 1 0,13-2 5745,-14 3-5770,1 15 939,-3 24-961,-43 314 1886,18-172-1268,-4-11-139,23-138-413,4-21 50,1 0 1,1 1-1,-2 23 1,5-28 327,2-7-190,6-14-62,4-5-213,-3 11-87,0-1 0,16-8 0,-1 1 0,38-23 37,107-46 1,-164 81-26,0 1 0,0 0 0,0 0 0,0 1 0,1-1 0,-1 1 0,0 1 0,1-1 0,-1 1 0,0 1 0,1-1 0,9 3 0,-11-2 19,0 0 1,0 1 0,0 0-1,0 1 1,-1-1-1,1 1 1,-1-1-1,1 2 1,-1-1 0,0 0-1,0 1 1,-1-1-1,1 1 1,-1 0 0,5 8-1,9 14 151,23 53-1,-38-65-280,1-20-1871,14-22-3022,-5 9 2768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8:33.6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388 2 3072,'-5'-1'4930,"-6"5"-4180,-1 1-158,-22 3 124,0 2 1,0 1-1,1 2 0,0 1 1,-50 31-1,73-38-688,1 0 1,-1 1-1,2 0 0,-1 0 0,1 1 0,1 0 0,-1 0 1,1 1-1,-9 17 0,14-22-4,-1 2 0,0-1 0,1 0 0,0 0 0,1 1 0,0-1 0,0 1 0,-1 7 0,2-9 11,1-1 0,-1 1 0,1-1 0,-1 0 0,1 1 0,0-1 0,1 0 0,-1 0-1,1 1 1,0-1 0,0-1 0,0 1 0,3 4 0,-2-5 3,0 0 0,0 0 0,0 0 0,0 0 0,0-1 0,0 1 0,1-1 1,-1 0-1,1 0 0,-1 0 0,1 0 0,0-1 0,0 1 0,0-1 0,0 0 0,0 0 0,0-1 0,0 1 0,0-1 1,0 0-1,1 0 0,-1 0 0,0-1 0,0 1 0,7-3 0,-2 1 46,-1-1-1,1 0 1,-1 0-1,0-1 1,0 0-1,0 0 1,-1-1-1,1 0 1,-1 0 0,11-11-1,-8 4-91,0 1-1,-1-1 1,-1-1-1,0 0 1,0 0-1,-2 0 1,1-1 0,-2 0-1,0 0 1,0-1-1,2-18 1,-6 3-787,-12 46 523,9-9 313,0 1 0,0 0 1,0 0-1,1 0 0,0-1 0,0 15 0,6 49 679,-3-60-637,0-1 0,1 1 0,0-1 0,0 0 0,1 0 0,0 0 0,1-1 0,0 1 0,1-1 0,0-1 0,0 1 0,1-1 0,0 0 0,0 0 0,10 7 0,-13-12-48,0 0 1,0 0-1,1-1 1,-1 0-1,0 0 0,1 0 1,0 0-1,-1-1 0,1 0 1,0 0-1,0 0 0,-1 0 1,1-1-1,9 0 1,-8 0-528,-1-1 1,1 0-1,-1 0 0,1 0 1,-1-1-1,0 0 1,0 0-1,6-3 1,7-4-1482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8:34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320 0 2976,'-2'1'203,"0"0"-1,0 0 1,1-1 0,-1 1 0,0 0 0,1 0-1,-1 0 1,1 1 0,-1-1 0,1 0 0,-1 1-1,1-1 1,0 1 0,0-1 0,-2 4 0,-6 5 562,-6 7 144,1 0-1,-20 29 1,-19 43 211,43-73-886,-71 118 918,70-115-1021,0 1-1,1 1 0,1 0 0,2 0 0,-1 1 1,2 0-1,1 0 0,1 0 0,1 1 0,1-1 1,1 43-1,2-39 105,2-1-1,1 1 1,1-1 0,1 0-1,1 0 1,1-1 0,1 0-1,2 0 1,0-1 0,28 41-1,-16-29 86,-15-21-99,1-1-1,1 1 1,0-2-1,1 1 0,14 12 1,-25-25-258,1 0 0,-1 0 0,0 1 0,0-1 0,0 0 1,0 0-1,1 0 0,-1 0 0,0 0 0,0 0 0,0 1 0,1-1 0,-1 0 1,0 0-1,0 0 0,0 0 0,1 0 0,-1 0 0,0 0 0,0 0 1,1 0-1,-1 0 0,0 0 0,0 0 0,0 0 0,1 0 0,-1 0 0,0 0 1,0 0-1,0-1 0,1 1 0,-1 0 0,0 0 0,0 0 0,0 0 1,1 0-1,-1 0 0,0-1 0,0 1 0,0 0 0,0 0 0,0 0 0,1 0 1,-1-1-1,0 1 0,0 0 0,0 0 0,0 0 0,0-1 0,0 1 1,0 0-1,0 0 0,0 0 0,0-1 0,0 1 0,0 0 0,0 0 0,0-1 1,0 1-1,0 0 0,1-19-5517,-1 15 4749,0-8-1520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8:35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374 0 2976,'-6'1'807,"-1"-1"0,1 1 0,0 1-1,1-1 1,-11 5 0,-12 2 160,-32 5 313,-64 17-192,121-29-1080,1 0 0,-1 0 0,0 0 1,0 1-1,0-1 0,1 1 1,-1-1-1,1 1 0,-1 0 0,1 0 1,0 0-1,0 0 0,0 1 1,0-1-1,-3 4 0,5-4 5,-1 0 0,1-1-1,-1 1 1,1 0 0,0 0 0,-1 0 0,1-1-1,0 1 1,0 0 0,0 0 0,1-1 0,-1 1-1,0 0 1,1 0 0,-1-1 0,1 1 0,-1 0-1,1-1 1,0 1 0,0 0 0,0-1 0,0 1-1,0-1 1,0 0 0,0 1 0,0-1 0,2 2-1,21 19 70,0-1 0,31 21-1,19 15 170,-56-41-164,-4-5 259,-1 1 0,0 1 1,21 26-1,-33-37-252,0-1-1,0 1 1,0 0-1,0-1 1,0 1-1,0 0 1,0-1 0,-1 1-1,1 0 1,-1 0-1,1 0 1,-1-1-1,0 1 1,0 2-1,0-3-56,0-1-1,0 1 1,0-1-1,0 1 1,-1 0-1,1-1 1,0 1-1,0-1 0,-1 1 1,1-1-1,-1 0 1,1 1-1,0-1 1,-1 1-1,1-1 1,-1 0-1,1 1 1,-1 0-1,-1-1-33,0 1-1,0 0 0,0-1 1,1 1-1,-1-1 0,0 1 1,0-1-1,-2 0 1,-86 4 74,-33 3-436,96-4-1639,-25 7 0,23-2-999,11 3 1008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8:35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26 3136,'10'-25'4620,"-10"25"-4575,4 9 1366,2 14-421,-4 0-537,-2 0 0,0 0 0,-1-1-1,-1 1 1,-8 34 0,-40 110 1076,43-145-1311,-105 344 1857,101-326-2432,11-56-5254,3 11 4251,-1-1 0,0 0 0,3-12 0,0-5-901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8:36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13 3808,'-10'-12'3867,"17"13"-1580,2 1-1455,0-1-1,0-1 1,17 0-1,3 1 9,74 5 808,148 15-171,-210-19-1270,-2 1-2889,-33-2 1549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8:36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254 3 5888,'-6'-1'485,"-1"0"1,1 1 0,-1-1-1,1 1 1,-1 1-1,1-1 1,-1 1 0,1 0-1,0 1 1,-1 0 0,1 0-1,0 0 1,-10 5-1,-1 2-204,0 1-1,1 1 0,-20 15 1,29-20-175,0 1 0,0-1 0,1 1 0,0 0 0,0 0 0,1 1 0,-9 15 0,12-19-62,1-1 0,-1 1 0,1-1-1,0 1 1,0-1 0,0 1 0,0-1 0,1 1-1,-1 0 1,1 0 0,0-1 0,0 1 0,1 0-1,-1-1 1,1 1 0,-1 0 0,1-1 0,0 1-1,1 0 1,-1-1 0,0 0 0,4 7 0,-4-9-23,0 0 1,0 0 0,0 0 0,0 0 0,0 0-1,-1 0 1,2 0 0,-1 0 0,0-1 0,0 1-1,0 0 1,0-1 0,0 1 0,1 0 0,-1-1-1,0 0 1,1 1 0,-1-1 0,2 1 0,0-1 9,-1-1 1,0 1 0,0 0 0,1-1 0,-1 1 0,0-1 0,0 1 0,0-1-1,0 0 1,0 0 0,2-1 0,6-5 66,0 0 0,-1 0 0,16-17-1,-13 12-133,15-12-149,0 1 0,31-20 0,-56 42 178,-1 0 0,1 0 0,-1 1 0,0-1 0,1 0 0,-1 1 0,1-1 0,-1 1 0,1 0 0,0-1 0,2 1 0,-3 0 7,-1 0 0,1 0 0,-1 0 0,1 1 0,-1-1-1,1 0 1,-1 0 0,1 1 0,-1-1 0,1 0-1,-1 1 1,0-1 0,1 0 0,-1 1 0,1-1-1,-1 0 1,0 1 0,1-1 0,-1 1 0,0-1 0,0 1-1,1-1 1,-1 1 0,0-1 0,0 1 0,0-1-1,0 1 1,0-1 0,1 1 0,-1-1 0,0 1-1,0 0 1,0-1 0,0 1 0,-1-1 0,1 1 0,-1 17 164,0 0 0,-5 18 0,3-23-77,1 1 0,0 0 0,1-1 0,1 24 0,1-29 51,5 27-557,-6-33 295,0-1-1,1 0 0,-1 0 1,0 0-1,1 0 1,-1 0-1,1 0 0,-1 0 1,1 0-1,0 0 0,0 0 1,-1 0-1,1 0 0,0 0 1,0-1-1,0 1 0,0 0 1,0-1-1,0 1 0,0 0 1,0-1-1,0 1 1,0-1-1,2 1 0,1-1-545,1 0 0,-1-1 0,0 1 0,1-1 0,-1 0 0,0 0 0,0 0 0,0-1 0,0 0 0,7-3 0,14-6-1426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8:37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55 2976,'3'-26'971,"-3"25"-939,0 1 0,0-1 0,0 0 0,0 0 0,0 0 0,1 0 0,-1 0 0,0 0 0,0 0 0,1 0 0,-1 0 0,1 1 0,-1-1 0,1 0 0,-1 0 0,1 1 0,0-2 0,2-2 208,2-5 2827,-5 19-712,-1 2-2364,1 24 600,-3 0 0,0 0 0,-3 0 0,-1-1 0,-19 57 0,-47 101 436,26-76 186,46-113-1127,-7 22 296,8-26-367,0 1-1,-1-1 0,1 0 0,0 1 0,0-1 0,0 1 0,0-1 0,0 1 0,0-1 0,0 1 1,0-1-1,0 1 0,1-1 0,-1 0 0,0 1 0,0-1 0,0 1 0,0-1 0,1 1 0,-1-1 1,0 0-1,0 1 0,1-1 0,-1 0 0,0 1 0,1-1 0,-1 0 0,0 1 0,1-1 1,-1 0-1,0 0 0,1 1 0,-1-1 0,1 0 0,-1 0 0,1 0 0,-1 0 0,0 1 0,1-1 1,-1 0-1,1 0 0,-1 0 0,1 0 0,-1 0 0,1 0 0,-1 0 0,1 0 0,-1 0 0,1-1 0,5-1 4,0 0 0,0 0 0,0-1 0,-1 0 0,1 0 0,-1 0 0,7-6 0,10-6-44,-11 8-19,1 1 0,0 0 0,0 1 0,0 0-1,20-5 1,-29 9 36,0 0-1,0 1 1,0 0-1,0-1 1,0 1-1,0 0 1,0 0-1,0 0 1,0 1-1,0-1 1,0 1-1,0 0 1,0 0-1,0 0 1,0 0-1,-1 0 1,1 0-1,0 1 1,-1-1-1,1 1 1,-1 0-1,0 0 1,1 0-1,-1 0 1,0 0-1,0 1 1,0-1-1,-1 0 1,1 1-1,2 4 0,-2-2 31,0 0-1,-1 0 0,0 0 0,1 0 0,-2 1 1,1-1-1,0 0 0,-1 1 0,-1 9 0,0-2 181,-1 0 1,-6 23-1,4-24-51,-1 0 1,0 0 0,0-1 0,-1 1-1,0-1 1,-14 17 0,16-23-106,1-1 0,-1 1-1,0-1 1,0 0 0,-1 0 0,1-1 0,-1 1 0,0-1 0,0 0 0,0 0 0,0-1 0,-1 1 0,1-1 0,0 0 0,-1-1-1,-8 2 1,11-3-73,0 1 0,1-1-1,-1 0 1,1 0-1,-1-1 1,0 1-1,1-1 1,-1 1-1,1-1 1,-1 0 0,1 0-1,0 0 1,-1 0-1,1 0 1,0 0-1,0-1 1,0 1 0,0-1-1,-3-2 1,4 2-346,-1 0 0,0 0 1,1-1-1,0 1 0,-1-1 0,1 1 1,0-1-1,0 1 0,0-1 0,1 0 1,-1 0-1,1 1 0,-1-1 1,1 0-1,0 0 0,0 1 0,0-4 1,3-14-1915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8:37.8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17 4320,'-6'-14'1392,"4"11"-411,1 13 683,-13 42-30,-2 0 1,-39 81-1,54-130-1582,0-1-22,-32 72 1573,-42 143 1,30 9-959,45-225-656,-1 17 200,1-18-195,0 1-1,0-1 1,0 0-1,0 1 0,0-1 1,0 1-1,0-1 1,0 0-1,0 1 0,0-1 1,1 0-1,-1 1 1,0-1-1,0 1 1,0-1-1,0 0 0,0 1 1,1-1-1,-1 0 1,0 1-1,0-1 0,1 0 1,-1 0-1,0 1 1,0-1-1,1 0 0,-1 0 1,0 1-1,1-1 1,-1 0-1,0 0 1,1 0-1,-1 0 0,1 1 1,-1-1-1,0 0 1,1 0-1,-1 0 0,1 0 1,4-2-665,-1 1 0,0-1-1,1-1 1,-1 1 0,0 0 0,4-5 0,2 1-722,12-7-409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8:38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54 118 3648,'7'8'1591,"-7"-7"-1411,1 0 0,0 0 0,0 0 0,-1 0 0,1 0 0,0 0 0,0 0 0,0 0 0,0 0 0,0-1 0,0 1 1,1 0-1,-1-1 0,0 1 0,0-1 0,0 1 0,3-1 0,-1 1 26,1-1-1,0 1 1,0-1 0,0 0 0,0-1 0,-1 1 0,1 0 0,0-1-1,0 0 1,-1 0 0,1 0 0,0-1 0,-1 1 0,1-1 0,-1 0 0,0 0-1,1 0 1,-1 0 0,5-6 0,-4 5-143,0-1 1,-1-1-1,0 1 0,1 0 1,-2-1-1,1 1 0,0-1 1,-1 0-1,0 0 0,2-6 1,-4 9-105,1 0 1,-1 0-1,1 0 1,-1 1 0,1-1-1,-1-1 1,0 1-1,0 0 1,0 0 0,0 0-1,0 0 1,-1 0 0,1 0-1,0 0 1,-1 0-1,0 1 1,1-1 0,-1 0-1,0 0 1,0 0-1,0 0 1,0 1 0,0-1-1,-1 1 1,1-1-1,0 1 1,-1-1 0,-2-1-1,2 2 28,0 0 0,0 0 0,0 1 0,-1-1 0,1 0 0,0 1 0,-1 0 0,1-1 1,0 1-1,-1 0 0,1 0 0,-1 0 0,1 1 0,-4 0 0,-1 0 173,1 1 1,0 0 0,-11 5-1,10-3-3,1 0-1,0 1 1,0-1-1,0 1 1,0 1-1,1-1 1,0 1-1,0 0 1,1 0-1,-1 0 1,1 0-1,0 1 1,-3 10-1,2-5 86,0-1 0,1 1 1,1 0-1,0 0 0,1 1 0,0-1 0,0 18 0,2-20-82,1-1 0,0 0 0,0 0 0,1 0 0,0 0-1,0 0 1,1 0 0,5 10 0,-5-14-119,-1-1-1,1 1 1,-1-1-1,1 0 1,0 0-1,1 0 1,-1 0-1,1-1 1,0 1-1,0-1 1,0 0-1,0 0 1,0-1 0,1 1-1,-1-1 1,9 3-1,-4-2-352,0-1 1,0-1-1,0 1 0,0-2 0,1 1 1,-1-1-1,0-1 0,0 0 0,11-2 0,-8 1-883,0-2-1,0 1 0,0-1 1,-1-1-1,1 0 0,11-8 0,17-11-2142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2:22.1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2 2144,'-3'-2'464,"11"4"766,-6-1-996,1 0 1,-1 0-1,1 0 0,-1 0 0,0 1 0,1-1 1,2 3-1,-2 0-89,0 0 0,0 1 1,0-1-1,-1 1 0,1 0 0,-1 0 1,2 7-1,8 38 463,6 108 117,-11-80-452,-1-32 13,8 108 973,-13-127-1050,-1 0-1,-2 0 0,-7 44 0,6-60-406,-1 1 0,1-1-1,-2 0 1,1-1 0,-2 1 0,1-1-1,-1 0 1,-1 0 0,0-1-1,-9 10 1,-2-2-3743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8:38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2976,'27'9'3333,"-19"-5"-2920,1 0 1,-1 1-1,0 0 0,0 0 1,0 1-1,-1 0 0,1 0 0,-2 0 1,1 1-1,10 14 0,0 3 248,-1 1-1,14 31 1,105 254 2032,-123-274-2457,-1 0 0,-3 1 0,-1 0 0,-1 0 0,0 68-1,-7-50 110,-2 0 0,-3 0 0,-16 68 0,11-79-138,-2-1 0,-26 60 0,-51 74 340,77-154-2087,-1 0 0,0-1 0,-35 38 0,44-55 123,-1 0-1,1-1 1,-10 6 0,-14 8-2439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8:43.8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31 1664,'0'0'19,"1"0"0,-1 0 0,0-1 0,0 1 1,0 0-1,0 0 0,0-1 0,0 1 0,0 0 0,0-1 0,0 1 0,0 0 0,0 0 1,0-1-1,0 1 0,-1 0 0,1 0 0,0-1 0,0 1 0,0 0 0,0 0 0,0-1 1,-1 1-1,1 0 0,0 0 0,0 0 0,0-1 0,0 1 0,-1 0 0,1 0 0,0 0 1,0 0-1,-1 0 0,1-1 0,0 1 0,0 0 0,-1 0 0,1 0 0,0 0 1,0 0-1,-1 0 0,1 0 0,0 0 0,0 0 0,-6-2 2351,6 1-2337,2-8 2736,3-1 377,-5 12-2982,0 0-1,0 0 0,-1 0 0,1 1 1,0-1-1,-1 0 0,0 4 1,-1 0 172,-19 195 2405,20-167-2410,1 155 981,13 32-384,-12-145-586,-1-47-370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8:44.5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404 5 1888,'0'-5'3662,"-2"23"-1788,-2-6-1323,-1 0 0,0 0 0,-1-1 1,-12 19-1,4-6 47,-4 3-117,-1 0 0,-1-1 0,-1-2-1,-2 0 1,0-1 0,-32 24 0,18-15-69,17-14-93,-37 24 0,51-38-216,0-1-1,1 2 1,-1-1-1,1 0 1,-1 1-1,1 0 1,1 0-1,-9 12 1,13-17-87,0 0 0,0 0-1,0 1 1,0-1 0,0 0 0,0 0 0,0 0 0,0 0-1,0 1 1,0-1 0,0 0 0,0 0 0,0 0 0,0 0 0,0 1-1,0-1 1,0 0 0,0 0 0,0 0 0,0 0 0,0 1-1,0-1 1,1 0 0,-1 0 0,0 0 0,0 0 0,0 0-1,0 0 1,0 1 0,0-1 0,1 0 0,-1 0 0,0 0 0,0 0-1,0 0 1,0 0 0,0 0 0,1 0 0,-1 0 0,0 0-1,0 0 1,0 0 0,0 0 0,1 0 0,-1 0 0,0 0 0,0 0-1,0 0 1,0 0 0,1 0 0,-1 0 0,0 0 0,0 0-1,0 0 1,1 0 0,12-1 425,196-21 1124,-170 18-1706,2 3 105,0 1 1,52 7-1,-75-5 48,30 7 0,-21 0-4105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8:45.6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45 166 2976,'1'-2'6806,"12"1"-4972,-4 0-1617,-1-1 1,1 0-1,-1-1 0,0 0 1,0 0-1,0-1 1,-1 0-1,1 0 1,-1-1-1,0 0 1,0 0-1,8-8 1,-6 3-209,0 1 0,0-2 0,-1 1 1,0-1-1,-1 0 0,0-1 1,7-15-1,-12 20-524,-7 13 369,-6 14 290,-8 37 557,2 0 0,3 2 1,-12 99-1,25-125-287,2 40 0,0-16 923,-20-41-1582,-92 31 314,106-45-138,-10 3-38,182-9 1584,-154 3-1480,0 1-1,-1 0 0,1 0 0,0 1 0,-1 1 1,18 4-1,-23-3-475,-1-2 0,0 1 1,13 1-1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8:46.7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267 11 1408,'2'-4'8874,"-6"3"-8685,0-1-1,-1 1 0,1 0 0,0 0 0,-1 1 0,1-1 0,0 1 1,-1 0-1,1 0 0,-8 2 0,-12-1 281,16 0-397,-1 1 0,1 0-1,0 1 1,-1 0 0,1 0 0,1 1 0,-1 0-1,-8 5 1,2-1 114,-49 32 1211,60-38-1347,0 0 0,1 1 0,-1 0 0,1 0 0,-1 0 0,1 0 0,0 0 0,0 0 0,1 0 0,-1 1 0,1-1 0,-1 0 0,1 1 0,0-1 0,0 6 0,1-9-9,1 1-1,-1 0 1,1 0 0,0-1-1,-1 1 1,1 0-1,0-1 1,-1 1 0,1-1-1,0 1 1,0-1-1,-1 1 1,1-1 0,0 1-1,0-1 1,0 0-1,1 1 1,17 4 279,-6-3-279,1-1 0,0-1 0,17-1 0,2 0-125,-24 1 164,3 0-49,-1 0 0,0 0 1,1 1-1,-1 1 0,0 0 0,17 5 0,-19-4-63,0 1 0,0-1 0,-1 2-1,10 6 1,-15-10 60,-1 0 1,-1 1-1,1 0 0,0-1 0,0 1 1,-1 0-1,1 0 0,-1 0 0,1 0 1,-1 0-1,0 0 0,0 0 0,0 0 1,0 1-1,0-1 0,0 0 0,-1 1 1,1-1-1,-1 1 0,1 3 0,-1-1 45,-1 0 0,1-1-1,-1 1 1,0 0-1,0 0 1,-1-1 0,1 1-1,-1-1 1,0 1-1,0-1 1,-1 0 0,1 0-1,-1 0 1,0 0-1,0 0 1,0-1 0,-1 1-1,1-1 1,-1 0-1,0 0 1,0 0 0,0 0-1,0-1 1,0 0-1,-1 0 1,-6 3-1,2-2-67,0 0-1,0-1 1,0 0-1,0 0 0,0-1 1,0 0-1,-1-1 0,1 0 1,0 0-1,-1-1 1,1 0-1,0 0 0,-11-4 1,3-2-2421,3 3 619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8:51.3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 9 1408,'0'-1'90,"0"1"0,0 0 0,-1-1 0,1 1 0,0-1 0,0 1 0,0 0 0,-1-1 0,1 1 0,0-1 0,0 1 0,-1 0 0,1-1 0,0 1 1,-1 0-1,1 0 0,0-1 0,-1 1 0,1 0 0,0 0 0,-1 0 0,1-1 0,-1 1 0,1 0 0,0 0 0,-1 0 0,1 0 0,-9 0 3499,9 0-3433,-1 0 1,-14 5 6524,15-5-6651,0 0 1,0 0-1,0 0 1,0 0-1,0 0 1,0 0 0,0 0-1,0 0 1,1 0-1,-1 1 1,0-1 0,0 0-1,0 0 1,0 0-1,0 0 1,0 0-1,0 0 1,0 0 0,0 0-1,0 0 1,0 0-1,0 0 1,0 1 0,0-1-1,0 0 1,0 0-1,0 0 1,1 0-1,-1 0 1,0 0 0,0 0-1,0 0 1,0 1-1,0-1 1,-1 0 0,1 0-1,0 0 1,0 0-1,0 0 1,0 0 0,0 0-1,0 0 1,0 0-1,0 1 1,0-1-1,11 2 510,55 26 484,-54-24-972,-1 1 0,1-2 0,0 1 0,22 2 0,52 1 253,-52-4-145,405 12 374,-435-15-557,0 0 0,0-1 0,0 1 1,-1-1-1,1 0 0,0 0 0,0 0 0,-1 0 1,1-1-1,5-2 0,-46 13-281,2 14 367,8-4-35,-82 43-140,89-52 132,1 0 0,1 2 0,0 0 1,0 0-1,2 2 0,-19 18 0,28-24 71,0-1-1,1 2 1,0-1-1,0 1 1,1 0-1,0 0 1,1 0-1,0 1 1,0 0-1,1 0 1,0 0-1,1 0 0,0 0 1,-1 16-1,2 3 148,1-1 1,5 38-1,-3-56-193,0 1 0,0-1 1,1 0-1,0 0 1,0 0-1,2-1 0,-1 1 1,1-1-1,10 14 0,-14-21-309,1 0 0,0 0 1,0 0-1,0-1 0,0 1 0,0 0 0,0-1 0,4 2 0,-3-2-599,-1 0 0,1 0-1,0 0 1,-1 0 0,1-1 0,0 1 0,-1-1 0,4 1 0,11-1-2401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8:52.5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1664,'0'35'7373,"0"29"-2207,1-27-4434,1-1 0,8 44 0,-8-74-210,2-9-165,0 0-340,10-12 97,-1 0 0,-1 0 0,12-17 0,19-26 22,-27 40-233,20-16 0,-29 28 22,0 1 0,0-1 0,1 1 0,0 1-1,15-8 1,-23 12 57,1 0 0,-1 0-1,1-1 1,0 1 0,-1 0 0,1 0-1,0 0 1,-1 0 0,1 0 0,-1 0 0,1 0-1,0 0 1,-1 0 0,1 0 0,0 0-1,-1 0 1,1 0 0,0 1 0,-1-1-1,1 0 1,-1 1 0,1-1 0,-1 0-1,1 1 1,0-1 0,0 1 0,0 0 10,0 0 1,-1 1-1,1-1 0,0 0 1,-1 1-1,1-1 0,0 1 1,-1-1-1,0 1 1,1-1-1,-1 2 0,1 6 83,-1-1-1,0 1 0,-1 10 0,1-18-64,-3 28 290,1-20-236,1 0 0,0 1-1,0-1 1,1 0 0,2 12-1,-2-12 45,0-9-80,0 1-1,0 0 1,0 0 0,0 0 0,0 0-1,0-1 1,0 1 0,0 0 0,0 0-1,0 0 1,0-1 0,1 1 0,0 1-1,0-3 29,1-1 0,-1 0-1,0 1 1,0-1-1,1 0 1,-1 0-1,0 0 1,1-2-1,7-13 96,7-2-130,1 0-1,38-32 1,-29 28-488,-26 23 472,0-1 0,1 1 0,-1-1 0,1 1 0,-1-1 0,1 1 0,-1-1 0,1 1 0,-1 0 0,1-1 0,0 1 0,-1 0 0,1-1 0,-1 1 0,1 0 0,0 0 0,-1 0 0,1 0 0,0-1 0,-1 1 0,1 0 0,0 0 0,-1 0 0,1 0 0,0 1 0,-1-1 0,1 0 0,-1 0 0,1 0 0,0 0 0,-1 1 1,1-1-1,-1 0 0,1 1 0,0-1 0,-1 0 0,1 1 0,0 0 0,1 2 104,0 0 0,0 0 0,0 0 0,0 0 0,-1 0 0,2 4 0,-2-4-66,4 12 160,-1 0 1,-1-1-1,0 1 0,-1 0 0,-1 1 0,0 16 0,3 24 34,-3-35-136,3 10-2837,0-16 1120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9:01.7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354 47 1984,'0'-2'201,"0"0"-1,0 1 1,0-1-1,-1 0 1,1 0-1,-1 0 1,1 1 0,-1-1-1,0 0 1,0 1-1,0-1 1,0 1 0,0-1-1,0 1 1,0-1-1,0 1 1,0-1-1,-1 1 1,1 0 0,-1 0-1,1 0 1,-1 0-1,1 0 1,-1 0 0,0 0-1,1 1 1,-1-1-1,0 0 1,0 1 0,-2-1-1,-7-1 73,0 0 0,0 1 0,-23 0 0,34 1-271,-16 1 189,0 0 0,0 1 0,-1 1 0,1 1 1,1 0-1,-1 1 0,1 1 0,0 0 0,0 1 0,0 0 1,1 2-1,-15 10 0,26-17-144,0 1 0,1-1 0,-1 0 0,1 1-1,-1-1 1,1 1 0,0 0 0,0-1 0,0 1 0,0 0 0,1 0 0,-1 1 0,1-1-1,0 0 1,0 0 0,0 1 0,0-1 0,0 6 0,1-6 6,0 1 0,1-1 0,-1 0 0,1 0 0,0 0 0,-1 1 0,2-1 0,-1 0 0,0 0 0,0 0 0,1-1 0,0 1 1,0 0-1,-1-1 0,1 1 0,1-1 0,-1 1 0,0-1 0,4 3 0,3 1 32,-1 0 0,1-1 1,0 0-1,0-1 0,1 0 0,-1-1 0,1 1 1,11 1-1,6 0 286,48 4 0,-50-8-178,1 0-1,0-2 1,43-6-1,-60 5-90,1 0 0,0-1 0,-1 0 0,1 0 0,-1-1 0,0 0 0,0 0 0,-1-1 0,1-1 0,-1 1 0,0-1 0,9-10 0,-15 15-84,-1-1-1,1 1 1,-1-1-1,0 0 0,1 0 1,-1 1-1,0-1 1,0 0-1,0 0 1,0 0-1,-1 0 1,1 0-1,0 0 1,-1-1-1,1 1 1,-1 0-1,0-4 1,0 3-12,-1 1 0,0-1 0,0 0 0,0 1 0,0-1 0,0 0 0,0 1 0,-1-1 0,1 1 0,-1 0 0,0 0 0,0-1 0,0 1 0,-2-2 0,-3-3-49,-1 0-1,0 1 0,0 0 1,0 1-1,-1-1 0,0 2 0,0-1 1,0 1-1,0 0 0,-1 1 0,0 0 1,1 1-1,-1 0 0,-18-1 0,24 3-15,1 0-1,-1 0 0,1 1 1,-1 0-1,1 0 0,-1 0 1,1 0-1,-4 2 0,5-2-342,0 0-1,0 0 1,0 0-1,0 0 1,0 1-1,1-1 1,-1 1-1,-1 1 1,-1 6-1486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9:02.2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324 6 1984,'-2'-1'321,"0"0"-1,0 1 1,0-1 0,1 0 0,-1 1-1,0 0 1,0-1 0,0 1 0,0 0-1,0 0 1,0 0 0,0 0 0,0 0-1,-4 1 1,-30 10 675,32-9-729,-16 5 375,0 1 0,1 1 0,0 1 0,0 0 0,1 2 0,-17 14 0,25-19-451,1 2 1,0-1-1,1 1 0,0 0 0,0 1 1,1 0-1,0 0 0,1 1 1,0-1-1,1 1 0,-9 24 1,13-32-140,0 1-1,1-1 1,-1 1 0,1 0 0,-1 0 0,1-1 0,0 1 0,1 0 0,-1 0 0,1-1 0,-1 1 0,1 0 0,0-1 0,0 1 0,1-1 0,-1 1 0,1-1 0,0 0 0,0 1 0,0-1 0,0 0 0,0 0 0,1-1 0,-1 1 0,1 0 0,0-1-1,0 1 1,0-1 0,0 0 0,0 0 0,0 0 0,1-1 0,-1 1 0,6 1 0,8 0 77,0 0-1,0-2 1,0 0-1,29-2 1,-35 0-84,6 1 68,0-2-1,-1 1 1,1-2-1,0 0 1,-1-2 0,0 1-1,0-2 1,19-9-1,-30 13-91,0-1-1,0 0 0,0 0 0,0 0 0,-1 0 0,1-1 0,-1 0 1,0 0-1,0 0 0,-1 0 0,1-1 0,-1 1 0,0-1 1,0 0-1,0 0 0,-1 0 0,3-9 0,-3 7-60,-1 1 0,-1-1 1,1 1-1,-1-1 0,0 0 0,-1 1 0,1-1 0,-1 0 1,0 1-1,-1-1 0,0 1 0,0 0 0,0 0 1,-1-1-1,0 1 0,0 1 0,-5-8 0,6 10 19,-1-1 0,0 0-1,0 1 1,0-1 0,0 1 0,0 0-1,-1 0 1,1 1 0,-1-1 0,0 1 0,0-1-1,0 1 1,0 0 0,0 1 0,0-1-1,-1 1 1,1 0 0,-1 0 0,1 0-1,-1 0 1,1 1 0,-1 0 0,1 0-1,-1 0 1,-8 2 0,6 0-241,-1 0 0,1 0 0,0 1 0,0 0-1,-12 7 1,17-8-63,0-1 0,0 1-1,0-1 1,0 1 0,0-1-1,0 1 1,0 0-1,0 0 1,1 0 0,-1 0-1,1 0 1,-1 0 0,1 1-1,0-1 1,0 0 0,0 1-1,0-1 1,0 1-1,1-1 1,-1 6 0,3 10-1659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9:03.1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73 9 1984,'10'-8'6490,"-17"15"-4324,6-4-1976,-43 83 2473,38-73-2456,1 1 0,1-1 0,0 1 0,-4 26 0,7-30-94,0-3-31,0-1 0,0 1-1,1 0 1,1 10 0,-1-16-59,1 1 0,-1 0 1,1-1-1,-1 1 0,1 0 0,-1-1 0,1 1 1,0-1-1,0 1 0,0-1 0,0 0 0,0 1 1,0-1-1,0 0 0,0 0 0,0 1 0,1-1 1,-1 0-1,0 0 0,1 0 0,-1-1 0,4 3 1,27 7 49,1 0-1,65 9 1,-34-7-126,-42-8 128,0 2 0,0 0 0,37 16 0,-53-19-36,0 0-1,-1 0 1,1 0 0,-1 0-1,0 1 1,0 0 0,0 0-1,-1 1 1,1-1 0,-1 1-1,0 0 1,-1 0 0,1 0-1,-1 0 1,0 1 0,0-1-1,0 1 1,2 10-1,-4-11 17,0-1 0,-1 1-1,1 0 1,-1-1 0,0 1-1,-1-1 1,1 1 0,-1 0-1,0-1 1,0 1 0,0-1-1,0 0 1,-1 1 0,0-1-1,0 0 1,0 0 0,-1 0-1,1 0 1,-1 0 0,0-1-1,0 1 1,0-1 0,0 0-1,-1 0 1,1 0 0,-1 0-1,0 0 1,0-1 0,0 0-1,0 0 1,-8 3 0,-2-1 37,0-1 1,1 0 0,-1-1 0,0 0-1,-18-1 1,-72-7 385,56 2-318,39 3-169,1 0-1,1-1 0,-15-4 0,-6-7-4644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2:24.6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386 1 2560,'-6'2'4880,"-58"19"-1414,52-16-3301,0 1-1,0 0 1,1 1-1,0 1 1,-19 15-1,22-9-457,9-5 223,1-6 54,1 1 0,0 0-1,0 0 1,0-1 0,4 4-1,-3-3 26,1 0 0,-1 0 0,-1 1 0,5 6-1,-7-10 2,0 0 0,-1 0-1,1 1 1,-1-1-1,1 0 1,-1 1-1,0-1 1,1 1-1,-1-1 1,0 0-1,0 1 1,0-1-1,0 1 1,0-1-1,0 1 1,0-1-1,-1 0 1,1 1 0,0-1-1,-1 0 1,1 1-1,-1 0 1,-3 5 153,-1-1 0,1-1 0,-1 1 0,0-1 0,0 1 0,-1-2 0,1 1 0,-1 0 1,0-1-1,-1 0 0,-11 5 0,12-7-138,-1-1 0,1 1 1,-1-1-1,0-1 0,0 1 0,1-1 1,-1 0-1,-9-2 0,-6 1 15,17 1-14,5 0-21,-1 0 1,0 0-1,1 1 0,-1-1 0,1 0 0,-1 0 0,1-1 1,-1 1-1,0 0 0,1 0 0,-1 0 0,1 0 1,-1 0-1,1-1 0,-1 1 0,1 0 0,-1 0 0,1-1 1,-1 1-1,1 0 0,-1-1 0,1 1 0,-1-1 0,3-8 172,1 0-403,-3 8 221,1 0 0,-1 0 0,1 0 1,0 1-1,-1-1 0,1 0 0,0 0 0,-1 1 1,1-1-1,0 0 0,0 1 0,1-2 0,6-4-113,-9 5 111,1 1 1,0 0 0,-1-1-1,1 1 1,-1 0 0,1-1 0,-1 1-1,1 0 1,-1 0 0,1 0-1,-1-1 1,1 1 0,-1 0 0,1 0-1,-1 0 1,1 0 0,-1 0-1,1 0 1,-1 0 0,1 0 0,-1 0-1,1 0 1,-1 0 0,1 0-1,-2 1 1,-15 2-44,-57 25-40,73-27-64,6-1 83,14-2 81,22-5-57,-18 2-399,-13 3-693,0 0-1,0 0 1,0 1-1,16 0 0,0 6-2726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9:03.5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34 2656,'-1'0'142,"0"-1"1,0 1-1,-1 0 0,1-1 0,0 1 1,0-1-1,0-11 5399,2 11-5406,2 0 491,0 1 0,0-1 1,0 0-1,0 1 0,0 0 1,6 0-1,5-1 627,13-1-52,163-9 1683,-58 12-2225,4 0-3473,-109-1 1279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9:04.6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23 2144,'0'-1'88,"0"0"1,0 0 0,0 0-1,0 0 1,0 0-1,0 0 1,1 0-1,-1 0 1,0 0-1,1 0 1,-1 0-1,0 0 1,1 0-1,0-1 1,-1 2 61,1-1-1,-1 1 1,0-1 0,0 1-1,1-1 1,-1 1 0,0 0-1,1-1 1,-1 1 0,1 0-1,-1-1 1,0 1 0,1 0-1,-1-1 1,1 1 0,-1 0-1,1 0 1,-1 0 0,1-1-1,-1 1 1,1 0 0,-1 0 0,1 0-1,-1 0 1,1 0 0,-1 0-1,1 0 1,-1 0 0,1 0-1,-1 0 1,1 0 0,-1 1-1,1-1 1,-1 0 0,1 0-1,-1 0 1,1 1 0,-1-1-1,1 0 1,-1 0 0,0 1-1,1-1 1,-1 0 0,1 1-1,-1-1 1,0 1 0,1-1-1,-1 0 1,0 1 0,0-1-1,1 1 1,-1-1 0,0 1 0,0-1-1,0 1 1,0-1 0,1 1-1,-1-1 1,0 1 0,0 0-1,4 14 261,-1 0 0,-1 1 0,2 23 0,-4 51 203,-1-41-258,-1-28-274,2-19 13,-1 0 0,1-1 1,0 1-1,0-1 0,0 1 0,0-1 1,0 1-1,0-1 0,0 1 0,1 1 0,4-4 478,7-10-170,33-38-145,30-32-457,-59 65 83,1 1 0,34-23 0,-48 36 103,1 0 0,-1 0-1,1 0 1,0 0-1,0 1 1,0-1-1,0 1 1,0 0-1,5-1 1,-8 2 9,1 0 0,-1 0 0,0 1 1,1-1-1,-1 0 0,0 0 0,0 1 0,1-1 1,-1 0-1,0 1 0,0 0 0,0-1 0,1 1 0,-1-1 1,0 1-1,0 0 0,0 0 0,0 0 0,0 0 1,0 0-1,-1 0 0,1 0 0,0 0 0,0 0 0,-1 0 1,1 0-1,-1 0 0,1 1 0,-1-1 0,1 0 1,-1 2-1,2 4 11,-1-1 1,0 1-1,0-1 0,-1 1 1,0-1-1,0 1 1,-1 0-1,1-1 0,-1 1 1,-4 11-1,2-8 97,1 0-1,1 0 0,-1 12 1,2-21-74,0-1 0,0 1 0,0 0-1,0 0 1,0 0 0,0-1 0,0 1 0,0 0 0,0 0 0,0-1 0,1 1 0,-1 0 0,0 0 0,1-1 0,-1 1 0,0 0-1,1 0 1,-1-1 0,1 1 0,-1-1 0,1 1 0,-1 0 0,1-1 0,1 1 0,-1 0-1,0-1-1,-1 0 1,1 0 0,0 0 0,0 0-1,0 0 1,0 0 0,0 0 0,0 0-1,0 0 1,0-1 0,0 1 0,0 0-1,0 0 1,0-1 0,1 0 0,6-3 38,-1-1 1,-1 0 0,11-8 0,-16 12-73,16-15 19,-2 3-3,16-12 0,-27 22-37,0 0 1,0 1-1,1-1 0,-1 1 0,1 0 0,-1 0 1,1 1-1,0-1 0,6 0 0,-9 2 45,0 0-1,0 0 0,-1 0 1,1 0-1,0 0 1,0 1-1,-1-1 1,1 1-1,0-1 0,-1 1 1,1 0-1,0-1 1,-1 1-1,1 0 1,-1 0-1,1 0 0,-1 0 1,0 0-1,1 1 1,-1-1-1,0 0 1,0 1-1,0-1 0,0 1 1,0-1-1,0 1 1,0-1-1,0 1 1,-1 0-1,2 2 0,0 3 125,0 0-1,-1 0 1,1 0-1,-1 0 1,-1 1-1,1 7 1,-2-4-224,0 0-1,0 0 1,-1 0 0,0 0 0,-1-1 0,-1 1 0,1-1 0,-2 0 0,-4 10-1,2-7-3660,6 2 1039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8:04:40.3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1142 1393 1408,'6'-5'636,"-6"5"-623,0 0 0,0-1 0,0 1 0,1 0 0,-1 0 0,0 0 0,0 0 0,0 0 0,0 0 0,0 0 0,0 0 0,0 0 0,1 0 0,-1 0 1,0 0-1,0 0 0,0 0 0,0 0 0,0 0 0,0 0 0,1 0 0,-1 0 0,0 0 0,0 0 0,0 0 0,0 0 0,0 0 0,1 0 0,-1 0 0,0 0 0,0 0 0,0 0 0,0 0 0,0 0 0,0 0 1,0 0-1,1 0 0,-1 0 0,0 0 0,0 0 0,0 1 0,0-1 0,0 0 0,0 0 0,0 0 0,0 0 0,0 0 0,0 0 0,0 0 0,1 1 0,0 0 83,1 1 148,0 0-1,-1 1 0,1 0 1,-1-1-1,1 1 0,-1 0 1,1 3-1,-2-4-138,0-1 0,0 1 0,-1 0 0,1 0 0,0 0 0,-1 0 0,1 0 0,-6 8 4313,5-14-4248,0 0-1,0 0 0,0 0 0,0 0 1,-1 0-1,0 0 0,-3-6 0,-7-18 323,-16-31 105,23 43-531,-1 0 0,-13-25-1,-100-138 1205,114 173-1232,0 1 0,-1-1 0,0 1-1,0 1 1,-1-1 0,1 1 0,-8-3 0,-18-14 368,4 2-167,17 12-136,0-1 0,1 1 0,-13-14 0,-44-53 435,43 46-500,1 0-1,1-1 0,-32-58 1,33 48 15,10 17 54,-18-26-1,8 15-198,-5-8 88,14 25 46,-1 2 0,0-1 0,0 2-1,-2 0 1,-30-22 0,34 28 84,6 3-127,-1 1 1,1 0-1,0 0 0,-11-4 1,-11-3 292,-44-23 1,33 15-265,28 13-8,5 3-14,1 0 0,-1 0 1,1 0-1,0-1 0,0 0 1,-4-3-1,-5-4-41,10 7 16,0 1 0,0-1 0,0 0 0,0 0 0,-4-5-1,4 3 47,1 4-18,1-1 1,-1 0-1,1 0 1,0 0-1,0 0 1,0 0-1,0 0 1,0 0-1,0 0 0,1 0 1,-1 0-1,0-4 1,1 4-14,0 1 0,-1 0 0,1-1 0,0 1 0,-1-1 0,1 1 0,0 0 0,-1 0 0,-1-3 0,1 3 4,1 0 1,-1-1-1,0 1 0,1 0 0,0 0 1,-1-1-1,1 1 0,0 0 0,-1-3 0,1 2 0,0 1 0,0-1 0,-1 1 0,1-1 0,-1 1 0,1-1 0,-1 1 0,0-1 0,1 1 0,-1 0 0,0-1 0,-1-1 0,1 2 0,0 0 0,0 0 0,0 0 0,1 0 0,-1-1 0,0 1 0,1 0 0,-1 0 0,1-1 0,0 1 0,-1 0 0,1-2 0,-1-2-12,0 1-1,-1 0 0,0 0 0,1 0 0,-1 1 1,0-1-1,-1 0 0,1 1 0,-5-5 0,3 3 39,1 1-32,1 1 0,-1 0 0,0 0-1,-6-4 1,9 7-7,-1-1-1,0 1 1,0-1-1,1 1 1,-1-1-1,0 1 1,0 0-1,0 0 0,1-1 1,-1 1-1,0 0 1,0 0-1,0 0 1,0 0-1,0 0 1,0 0-1,1 0 1,-1 0-1,0 0 1,0 1-1,0-1 1,0 0-1,0 0 1,1 1-1,-1-1 1,0 1-1,-1 0 1,2-1-52,0 13-93,0 0-1,1 1 0,1-1 0,4 17 0,0-13 138,1 1-1,1-1 1,0-1 0,1 0-1,1 0 1,13 17-1,-2-3 12,24 24 1044,-50-59-971,2-1-1,-1 0 0,1 0 0,0 0 1,0-1-1,1 1 0,-1 0 0,1-1 0,-1-9 1,-7-18-179,-67-179 121,68 187 55,8 19-117,-2-1-1,1 1 0,-7-12 1,12 27-791,8 11 747,5 2-100,-8-10 204,0 0 1,1-1-1,11 11 1,25 15 593,71 42 0,-102-68-589,-10-7 51,1 0-1,-1 0 0,1 0 1,0-1-1,0 0 1,0 0-1,0 0 0,5 1 1,1 0-14,-9-3-36,0 1 1,0-1-1,0 0 0,0 0 1,0 1-1,0-1 0,0 0 1,0-1-1,0 1 0,0 0 1,0 0-1,0-1 0,2 0 1,-3 0-12,0 1 0,0 0 0,0 0-1,0 0 1,0 0 0,0 0 0,1 0 0,-1 0 0,0 0 0,0 0 0,0 1 0,0-1 0,0 0 0,0 1 0,0-1 0,0 1 0,2 0-1,-3 0-82,2-1 181,3 0-27,-4 0-90,0 0-32,-1 0 58,0 0 0,1 0 1,-1-1-1,1 1 0,-1 0 0,0 0 1,1 0-1,-1 1 0,0-1 1,1 0-1,-1 0 0,0 0 1,1 0-1,-1 0 0,0 0 0,0 0 1,1 1-1,-1-1 0,0 0 1,1 0-1,-1 0 0,0 1 0,0-1 1,1 0-1,-1 0 0,0 1 1,0-1-1,0 0 0,1 1 0,-6 8 177,3-6-143,-1-1 1,0 1-1,1-1 0,-1 0 0,-6 4 1,-55 18-624,37-14-1527,-29 14 1,53-22 1660,-1 0 0,0 0 0,1 0 1,0 1-1,-5 3 0,6-4-269,1 0 1,-1 1-1,1-1 0,0 0 1,0 0-1,0 1 0,-2 3 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8:04:46.0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787 1221 992,'0'0'6,"0"0"0,0 0 0,0 0 0,0 0 0,0 0 0,0 0 1,-1 0-1,1 0 0,0 0 0,0 0 0,0 0 0,0 0 0,0 0 0,0 0 0,0 0 0,0 0 0,0 0 0,-1 0 1,1 0-1,0 0 0,0 0 0,0 1 0,0-1 0,0 0 0,0 0 0,0 0 0,0 0 0,0 0 0,0 0 1,0 0-1,0 0 0,0 0 0,0 0 0,-1 0 0,1 0 0,0 1 0,0-1 0,0 0 0,0 0 0,0 0 0,0 0 1,0 0-1,0 0 0,0 0 0,0 0 0,0 0 0,0 0 0,0 1 0,0-1 0,0 0 0,0 0 0,0 0 0,0 0 1,0 0-1,1 0 0,1 5 2272,2-21 3711,-14-7-5051,2 2-511,6 13-306,-1 0 0,0 1 0,-1-1 0,0 1-1,-5-8 1,-30-45 208,31 46-247,0 1 0,-1 0 0,-1 0 0,0 0 1,-11-10-1,-27-28 567,35 37-419,0-1 0,-28-22-1,31 28-163,1 1 1,0-2-1,0 1 0,1-1 1,-10-15-1,11 15 48,1 3-102,0 0 0,-1 0 0,0 1-1,0 0 1,-1 0 0,0 1 0,1 0-1,-18-8 1,14 8-16,-12-11 31,18 12 0,1 1 1,-1 0-1,0 0 0,1 0 1,-1 1-1,-6-3 0,3 2 33,-1-1-1,1 0 0,0-1 1,0 1-1,-9-9 0,-8-4-20,18 11 40,0-1 0,0 0 0,0 0 0,-8-12 0,10 14-5,-2-6-64,0-1 0,1 1 0,0-1 0,1 0 0,-6-21 0,4 15-86,3-6 84,4 21-12,-1 0 0,1 0 0,-1 0 1,1 0-1,-1 0 0,0 0 0,0 0 0,-3-4 1,3 4 2,0 1 0,0-1 1,0 1-1,0-1 0,1 0 1,-2-4-1,-3-13-10,4 17 8,0 0 0,0 0 1,0 0-1,0 0 0,1 0 1,-1-1-1,1 1 0,0 0 1,0-4-1,-3-71 286,3 74-265,-1-1 1,0 0 0,0 1 0,0-1 0,-4-8 0,3 9 10,1-1-1,-1 0 1,1 1 0,0-1 0,0 0-1,0-5 1,1 8-1,1-1-1,-2 1 1,1-1-1,0 1 1,0 0 0,-1-1-1,1 1 1,-1-1-1,1 1 1,-1 0-1,-1-3 1,-8-7-22,10 12-16,-1 0 1,1 0-1,0 0 0,0 0 1,0 0-1,0 0 1,0 0-1,-1 0 1,1 0-1,0 0 1,0 0-1,0 0 1,0 0-1,0 0 0,-1 0 1,1 0-1,0 0 1,0 0-1,0 0 1,0 0-1,0 0 1,-1 0-1,1 0 1,0 0-1,0 0 1,0 1-1,0-1 0,0 0 1,0 0-1,-1 0 1,1 0-1,0 0 1,0 0-1,0 0 1,0 1-1,0-1 1,0 0-1,0 0 0,0 0 1,0 1-1,-2 16-452,2-17 467,-4 106-15,-1-13-33,2-49 84,1-35-1,1 0 0,1 0-1,-1 0 1,3 16 0,-1-15 55,-1-1 1,0 14 0,0-7-15,0-15 377,0-19-95,2-25-212,-1 24-85,0-27 0,-11-77 195,2 49-237,5 47-159,-2-33 1,5 51 109,-1 0 1,0 0-1,-4-13 1,3 14-38,0-1-1,1 0 1,-1-12 0,2 20-61,2 1-239,1 2 345,1 0 0,0 1 1,0-1-1,-1 1 0,7 6 1,8 5 100,13 8 265,-20-14-238,0 0 1,1-1-1,11 6 0,-18-11-48,1 0 0,-1-1-1,0 0 1,0 0 0,1-1-1,-1 0 1,8 0 0,-12 0-66,0 0 1,-1 0-1,1 0 1,0 0 0,-1 0-1,1 1 1,0-1-1,-1 0 1,1 0-1,0 0 1,-1 1-1,1-1 1,-1 0-1,1 1 1,0-1 0,-1 1-1,1-1 1,-1 0-1,1 1 1,-1-1-1,0 1 1,1 0-1,-1-1 1,1 1 0,-1-1-1,0 1 1,1-1-1,-1 1 1,0 0-1,0-1 1,0 1-1,1 0 1,-1-1-1,0 1 1,0 0 0,0-1-1,0 1 1,0 0-1,0-1 1,0 2-1,0-1 66,-1 7-12,-1 1 0,0 0 0,0-1 0,0 1 0,-1-1 0,0 0 0,-1 0 0,0 0 0,-6 9 0,-11 24-38,-18 41-1324,22-47-578,12-25 1031,1 0-1,-4 14 0,-2 25-5567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8:04:50.3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1190 1662 896,'-4'0'5553,"-5"-10"-4265,-9-15-588,5-5 24,-2 1-1,-34-52 1,18 30-522,-7-8 214,27 40 43,-25-31 0,20 30-257,-1 1 1,0 1 0,-2 0-1,0 2 1,-32-22 0,41 31-189,0 0 1,1-1 0,-9-10 0,-5-4 96,4 4 19,1-1 0,1 0 0,-16-27 0,9 15 76,1 0-30,1-1 0,-32-61 0,-8-35-54,50 109 14,-1 0-1,0 1 0,-31-32 0,33 39-180,1 2 25,0 0 0,0 1 0,-17-10 0,-43-36 506,64 49-505,1 1 1,1-1 0,-1 1 0,1-1 0,0-1 0,0 1 0,0 0 0,1-1 0,-4-7-1,5 9 9,0 2 14,0-1 0,0 0 0,0 1 0,-1 0 0,1-1 0,-5-3 0,4 4 91,0 0 0,0-1-1,1 1 1,-1-1 0,-3-4 0,-2-5-127,-6-11 69,11 14 17,-1-1 0,0 1 0,-1 0 1,0 1-1,-1-1 0,-7-8 0,10 12-66,0 0 1,-1 0-1,2 0 1,-1-1 0,1 1-1,-4-11 1,-1-2 5,0-1-11,3 8-43,-1 0-1,0 0 1,-1 1-1,-11-18 1,7 10 147,9 15-102,-1 1 1,1-1 0,0 0 0,-1 1 0,0 0-1,0-1 1,-3-3 0,-4-7-413,8 13 422,1 1 0,-1-1 0,1 1 0,0-1 0,-1 1 0,1-1 0,0 0 0,-1 1 0,1-1 0,0 1 0,0 0 0,-1-1 0,1 1 0,0-1 0,0 1 0,0-1 0,0 1 0,0-1 1,0 1-1,0 0 0,0-1 0,0 1 0,0-1 0,0 1 0,0-1 0,0 1 0,1 0 0,-1 0-5,1 24-15,1 0 0,2-1 0,7 31 0,-3-20 200,-4-15-198,1-2 151,-2 1 1,2 32-1,0 34 246,-5-83 79,0-3-438,-1 1 1,1 0 0,-1 0-1,1-1 1,0 1-1,-1 0 1,1-1-1,-1 1 1,1 0 0,-1-1-1,1 1 1,0 0-1,-1-1 1,1 1-1,0-1 1,0 1 0,-1-1-1,1 1 1,0-1-1,0 1 1,0-1 0,0 1-1,-1-2 1,-3-17 0,3 13-1,-3-15-17,1 0 1,1-38-1,1 36-48,1 2 45,1-1 1,4-28-1,0-3-101,-5 43 86,1 0 0,0 0 1,0 0-1,1 0 0,0 1 0,1-1 0,0 1 0,0 0 1,6-12-1,-5 15 34,-3 5-60,0-1 0,0 1-1,0 0 1,0-1 0,0 1 0,-1-1 0,1 1-1,0-1 1,-1 0 0,0 1 0,1-1-1,-1-1 1,18 7-82,-1 5 66,18 12-1,-20-12 168,23 12 1,-19-13 139,-14-5-192,0 0-1,0-1 1,0 0 0,0 0 0,1 0 0,-1-1-1,1 0 1,-1 0 0,8 0 0,-6-1-64,-1 0 0,1 1 0,-1-1 0,1 1 0,-1 0 0,1 1 0,-1 0 0,0 0 0,0 0 0,0 0 0,0 1 0,0 0 0,0 1 0,-1-1 0,0 1 0,6 5 0,-10-9 166,-1 0-145,0 0 0,1 0-1,-1 0 1,0 0 0,1 0 0,-1 0 0,1 1 0,-1-1 0,0 0 0,1 0-1,-1 0 1,0 0 0,1 0 0,-1 1 0,0-1 0,1 0 0,-1 0-1,0 0 1,1 1 0,-1-1 0,0 0 0,0 1 0,1-1 0,-1 0 0,0 0-1,0 1 1,0-1 0,0 0 0,1 1 0,-1-1 0,0 1 0,0-1-1,0 0 1,0 1 0,0-1 0,0 0 0,0 1 0,0-1 0,0 1 0,0-1-1,0 0 1,0 1 0,0-1 0,0 0 0,0 1 0,0-1 0,0 0 0,-1 1-1,1-1 1,0 1 0,0-1 0,0 0 0,-1 0 0,1 1 0,-12 18 214,12-18-245,-14 20-42,11-15 47,0-1 0,0 0 0,-1 0 0,-4 5-1,-13 12 87,-2 0-1,0-2 0,-50 35 1,24-23-19,32-19-610,-1-2 0,-28 15-1,66-34-7864,-18 6 8128,0 0 0,0 0-1,0 0 1,-1 0-1,3-3 1,3-8-909,0-1-1,6-18 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8:05:35.831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6 43 992,'-5'-5'4051,"5"-3"-4182,0 5 272,0-12 429,0 15-552,0 0-1,-1-1 1,1 1-1,0-1 1,0 1-1,1 0 1,-1-1-1,0 1 1,0 0-1,0-1 1,0 1-1,0 0 1,0-1-1,0 1 1,1 0-1,-1-1 1,0 1-1,0 0 0,0 0 1,1-1-1,-1 1 1,0 0-1,0-1 1,1 1-1,5-3 871,-6 3-871,2 2 36,0 0 1,1-1-1,-1 1 0,1 0 0,-1-1 0,1 0 0,0 0 1,-1 1-1,1-2 0,0 1 0,0 0 0,5 0 1,18 7 182,-22-6-162,1 0 1,0 0-1,-1-1 1,1 0-1,0 0 0,0 0 1,5 0-1,-5 0-21,1-1-1,-1 1 1,10 3-1,14 3-50,-25-6 29,0 0 0,0-1-1,0 1 1,-1 1 0,1-1 0,0 0-1,-1 1 1,1 0 0,5 3 0,-4-2 14,-1 0 1,1 0-1,1-1 1,-1 0 0,0 0-1,1 0 1,10 1-1,41 5 331,-52-8-316,121 8 345,-106-7-334,0 1-1,27 6 1,-27-4-6,0-1-1,30 2 0,274-2 582,-233 2-412,-74-4-8,-15 0-204,1 0 0,-1-1 0,1 0 0,-1 1 0,0-1 0,1 0 0,-1 0 0,1 0 0,-1-1 0,1 1 0,-1-1 0,0 1 0,3-2 0,-3 2 148,1 0-158,-1 0 0,1-1 1,0 1-1,0 0 0,-1-1 0,1 0 0,5-1 0,6-1-135,-6-1 574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8:05:39.734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9 1664,'2'-8'4432,"29"13"-3498,-24-3-806,0-1 0,0 0-1,9 1 1,13-2 282,-14-1-319,-1 0 0,1 2-1,-1 0 1,1 1 0,19 4 0,-20-2-34,0-2 1,0 0-1,23 1 0,2 0 204,-34-3-238,0 0-4,0 1 1,0 0 0,0 0-1,0 0 1,0 1 0,5 2-1,-1-1 64,-1-1 0,1 1 0,0-1 0,0-1 0,0 0 0,0 0 0,18-1 0,12 1 32,65 4 248,-87-4-203,30-1 0,-34-1-69,0 1-1,1 0 1,-1 1-1,15 2 1,-12 0 31,31 2 0,-5-2 93,-36-3-172,0 0 1,0 0 0,-1-1-1,10-1 1,14-1 90,-25 3-68,1-1 0,-1 0 1,0 0-1,1 0 0,-1 0 1,5-3-1,17-4 179,-13 4-343,5 1 36,-13 2 84,0 1 0,0-1 0,0 0 0,7-3 0,13-1 71,-13 4-114,0 1 1,1 0 0,16 2 0,-13 0 5,35 1-272,23 3-3672,-40-1-387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8:05:59.1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1 992,'-5'7'8517,"7"-2"-8469,0-1 0,0 1 0,-1-1 0,0 1 0,0-1 0,0 1 0,0 0 0,0 0 0,-1-1 0,0 9 0,0 3 21,5 214 545,-4-217-545,0 11 141,0 1 0,-3 32-1,-5 5 351,1 76 0,1-99-154,-1-28 315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8:06:00.4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430 119 1312,'17'1'4811,"-17"0"-4673,0-1 0,0 0 0,1 1 0,-1-1 0,0 0 1,0 1-1,0-1 0,0 0 0,0 1 0,-9 11 3915,7-7-4063,-9 22 66,-2 0 1,-30 49 0,38-68-6,-1-1 0,-1 1 0,1-1 0,-1-1 0,0 1 0,0-1 0,-1 0 0,0-1 0,0 0 0,0 0 0,-1-1 0,0 0 1,-11 4-1,11-5 17,-1-1 1,1 0 0,-1-1 0,1 1 0,-1-2-1,0 0 1,0 0 0,1 0 0,-1-1-1,1-1 1,-1 0 0,1 0 0,-1-1 0,-9-3-1,13 3-63,-1 0-1,1-1 0,0 1 0,0-1 0,1 0 1,-1-1-1,1 1 0,0-1 0,0 0 0,0-1 1,1 1-1,0-1 0,0 1 0,0-1 0,1-1 1,0 1-1,0 0 0,0-1 0,1 0 0,-2-8 1,2 7-38,1 0 0,0-1 0,0 0 0,1 1 1,0-1-1,0 1 0,1-1 0,0 1 0,1-1 0,3-10 1,-3 13-20,1 0 1,-1 0 0,1 0 0,1 0 0,-1 0 0,1 0-1,0 1 1,0 0 0,1 0 0,-1 0 0,1 0 0,1 1-1,7-6 1,-3 3-16,0 1 0,1 0 0,0 1 0,0 0 0,1 1 0,-1 0 0,1 0-1,0 2 1,0-1 0,0 1 0,0 1 0,0 0 0,1 1 0,-1 1 0,0-1 0,0 2-1,0 0 1,0 0 0,0 1 0,0 1 0,-1 0 0,1 0 0,12 8 0,-18-8 68,-2-1 1,1 1 0,0 0-1,-1 1 1,1-1 0,-1 1-1,-1 0 1,1 0 0,-1 0-1,1 0 1,-2 0-1,1 1 1,2 6 0,3 10 161,-2 0-1,5 25 1,-9-38-120,3 17 138,-1-1-1,-2 1 1,-1 0-1,0 1 1,-2-1-1,-1 0 0,-1 0 1,-2-1-1,0 1 1,-2-1-1,-9 25 1,13-44-118,0-1 0,0 1 0,0-1 0,-1 0 0,1 0 0,-1 0 0,-1 0 0,-5 5-1,-41 30 524,43-34-533,-38 24 307,-91 45 0,132-72-632,-1-1 0,1 0 0,-1 0 0,1 0 0,-1 0 0,0-1 0,-8 1 0,38-29-8517,4 11 6197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8:06:01.4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461 3 1664,'-6'-3'7066,"-45"53"-3652,26-26-3019,-35 43 1,4-2-179,10-18-138,-69 70 60,102-106-102,2 0 0,-1 0-1,2 1 1,0 0 0,0 1-1,1 1 1,-12 23 0,20-35-33,0 0-1,0 0 1,1 0 0,-1 0 0,1 0 0,-1 0 0,1 0 0,0 1 0,0-1 0,0 0 0,0 0 0,0 0 0,1 1 0,-1-1 0,1 0-1,-1 0 1,2 2 0,-1-1 25,1 0-1,0 0 0,0 0 0,0 0 1,0 0-1,1-1 0,-1 1 1,1-1-1,4 4 0,5 2 51,1 0-1,0-1 0,0-1 0,15 5 1,-26-10-83,17 5 74,0 0 1,0-1-1,1-1 0,0-1 1,0-1-1,0 0 1,0-2-1,0 0 0,25-4 1,-36 3 25,1-1-1,-1 0 1,0-1 0,1 0 0,-1-1 0,13-6 0,-19 8-87,-1 1 1,1-1 0,0 0 0,-1 0 0,1 0-1,-1 0 1,0 0 0,1-1 0,-1 1 0,-1-1-1,1 1 1,0-1 0,0 0 0,-1 0-1,0 0 1,1 1 0,-1-1 0,0-1 0,0 1-1,-1 0 1,1 0 0,0-6 0,-1 4-31,0-1 0,-1 1 1,1-1-1,-1 1 0,0 0 1,0 0-1,-3-6 0,3 9-4,0 0 0,0-1-1,0 1 1,0 1 0,-1-1-1,1 0 1,-1 0 0,1 0-1,-1 1 1,0-1 0,0 1-1,0 0 1,0-1 0,0 1-1,0 0 1,0 0 0,0 0 0,0 0-1,-3 0 1,-1-1-24,1 2 0,0-1 0,0 0 1,0 1-1,-1 0 0,1 0 0,0 0 0,0 1 0,0 0 1,-6 1-1,-7 4-65,-26 11 1,33-13 34,6-2 61,0 0-1,1 0 1,0 1 0,0-1-1,-1 1 1,1 0-1,1 0 1,-5 4-1,6-5 16,1 0-1,-1 0 1,0 1-1,1-1 0,0 1 1,-1-1-1,1 1 0,0-1 1,0 1-1,0 0 0,1-1 1,-1 1-1,1 0 1,-1 0-1,1 4 0,0-1-2,0-5 0,0 1 0,-1-1 0,1 1 0,0-1 0,0 0 0,1 1 0,-1-1 0,0 0 0,0 1 0,1-1 1,-1 0-1,0 1 0,1-1 0,0 0 0,0 2 0,1-2-446,0-1-1,0 1 1,0-1 0,0 0-1,0 0 1,0 0 0,0 0-1,0 0 1,0 0 0,0-1-1,4 0 1,-6 1 243,22-7-2069,0-1-1156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2:46.0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456 14 480,'5'-4'5936,"-5"4"-5902,0-1 0,0 1 1,0 0-1,0 0 0,0 0 1,0 0-1,0 0 0,0-1 1,0 1-1,0 0 0,0 0 1,0 0-1,0 0 0,0 0 1,0-1-1,0 1 0,0 0 0,0 0 1,0 0-1,-1 0 0,1 0 1,0 0-1,0 0 0,0-1 1,0 1-1,0 0 0,0 0 1,0 0-1,0 0 0,-1 0 1,1 0-1,0 0 0,0 0 0,0 0 1,0 0-1,0 0 0,0 0 1,-1 0-1,1 0 0,0-1 1,0 1-1,0 0 0,-1 1 1,-6 2 330,-7 9-448,13-11 125,-4 3 140,1 1-59,0 1 0,1 0 0,-6 10 0,7-10-54,-1-1 0,0 0 0,0 0 0,0 0 0,-6 6 0,6-8-51,1 1 1,-1-1-1,1 1 0,0-1 0,0 1 0,-3 7 0,4-7 12,-1 1 1,0-1-1,0 0 1,-1-1-1,-4 8 1,4-7 17,0 0 1,0 0 0,0 1 0,1-1-1,-4 10 1,-5 8 0,-41 53 399,30-42-251,13-21-94,0 0 0,2 1-1,-8 14 1,-6 12 25,8-12 44,10-22-137,0 0 0,1 0 0,-1 0 0,-1 6 0,-11 21 279,5-7-169,8-21-173,0 0 1,0 1-1,0 0 1,1-1-1,-1 1 1,0 7-1,-6 9 114,8-19-78,-1-1 1,1 0 0,0 1 0,-1-1 0,1 0 0,-1 0 0,0 1 0,1-1-1,-1 0 1,0 0 0,0 0 0,-1 2 0,1-2 12,0 0 1,0 0-1,0 0 1,1 1-1,-1-1 1,0 0-1,1 0 1,-1 1-1,1-1 1,-1 0-1,1 1 1,-1 2-1,0 0-20,0 1 1,0-1-1,-1 0 0,0 1 0,0-1 0,0 0 0,0 0 0,-4 5 1,-6 13 9,-7 18 58,11-25-23,1 1 1,-7 19-1,13-23-106,1-11 57,0-1-1,0 1 1,0 0-1,0 0 1,0 0 0,0-1-1,0 1 1,0 0-1,0 0 1,-1 0 0,1-1-1,0 1 1,0 0-1,-1 0 1,1-1 0,-2 2-1,2-1-108,-4 22 395,5-22-287,-6 5-13,5-5 209,4-7 96,49-97 261,-19 43-770,-24 44 255,0-1 0,-1-1 0,11-28 0,3-8-128,-2 3 28,-13 28 90,2 0 1,15-28 0,-7 11 2,1-10-114,-14 36 45,1 0 0,8-16 0,13-34 255,-22 46-273,-4 15 20,-1 0 1,1 0-1,0 0 0,0 0 0,3-5 0,9-31 339,-12 36-285,0 1 1,0 0-1,-1-1 1,1 1 0,0-1-1,-1 1 1,1-5-1,-1 4-40,1 0-1,-1 0 1,1 1-1,-1-1 0,1 0 1,0 1-1,2-6 1,-1 6 22,-2 2 5,1-1-1,-1 0 1,0 1-1,1-1 1,-1 0-1,0 1 1,0-1-1,0 0 1,1 0-1,-1 1 1,0-1-1,0 0 1,0 1-1,0-1 1,0 0-1,0 0 1,-1 0-1,7-7 42,-5 8-45,-1-1 1,1 1 0,-1-1-1,1 0 1,-1 1-1,1-1 1,-1 1-1,1-1 1,-1 0-1,1 1 1,-1-1-1,0 0 1,1 1 0,-1-1-1,0 0 1,0-1-1,0 2 51,0 0-50,0-1 0,0 1 0,0 0 0,0 0-1,0 0 1,-1-1 0,1 1 0,0 0 0,0 0-1,0-1 1,0 1 0,0 0 0,0 0 0,0-1-1,0 1 1,0 0 0,0 0 0,0-1 0,0 1 0,0 0-1,0 0 1,0-1 0,0 1 0,1 0 0,-1 0-1,0-1 1,0 1 0,0 0 0,0 0 0,0 0 0,0-1-1,1 1 1,3-9 197,-4 9-205,0 0 0,0 0 0,0-1 0,0 1 0,0 0 0,0 0 0,0 0 0,0 0 0,0 0 0,0-1 0,0 1 1,0 0-1,0 0 0,0 0 0,0 0 0,0 0 0,0-1 0,0 1 0,0 0 0,0 0 0,0 0 0,0 0 0,0 0 0,0 0 0,0-1 0,-1 1 0,1 0 0,0 0 0,0 0 0,0 0 0,0 0 0,0 0 1,0 0-1,-1 0 0,1 0 0,0 0 0,0 0 0,0 0 0,0-1 0,0 1 0,-1 0 0,1 0 0,0 0 0,0 0 0,0 0 0,0 0 0,0 0 0,-1 0 0,1 1 0,0-1 0,-11 6-136,-11 18 143,19-21-55,-12 15-14,0 1 0,1 1-1,1 0 1,1 1-1,1 0 1,-9 25 0,0 11 120,-18 72 0,-5 12-123,33-112 70,3 2 27,7-26-10,-1 0-1,0-1 1,-1 1 0,1 0 0,-1 0 0,0-1 0,-3 7 0,2-7 48,1 0 1,-1 0-1,0-1 1,0 1-1,-5 3 1,1 0-525,41 3-10720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8:06:02.5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138 174 2720,'-1'0'59,"1"0"0,-1 0-1,1 0 1,-1 0 0,1 0 0,-1 0 0,1 1-1,-1-1 1,1 0 0,-1 0 0,1 0 0,-1 0-1,1 1 1,-1-1 0,1 0 0,0 1 0,-1-1-1,1 0 1,-1 0 0,1 1 0,0-1 0,-1 1-1,1-1 1,0 0 0,0 1 0,-1-1 0,1 1-1,0-1 1,0 1 0,0-1 0,-1 1 0,1-1-1,0 1 1,0-1 0,0 1 0,0-1 0,0 1-1,0 2 196,0-1-1,1 0 0,-1 0 0,0 0 1,1 0-1,0 0 0,-1 0 1,1 0-1,0 0 0,2 3 0,-2-3 6,0 1-1,1-1 1,0 0-1,-1 0 1,1 0-1,0 0 1,0 0-1,0 0 1,3 1-1,-4-2-187,0-1 0,0 1 0,0-1 0,0 1 0,0-1 0,0 1 0,0-1 0,0 0 0,0 1 0,0-1 0,0 0 0,0 0 0,0 0-1,1 0 1,-1 0 0,0 0 0,0 0 0,0-1 0,0 1 0,0 0 0,0 0 0,2-1 0,3-3 82,-1 0 1,1 0-1,-1 0 1,0 0-1,0-1 0,0 0 1,0 0-1,-1 0 0,0 0 1,5-8-1,3-8 131,14-33-1,-24 50-276,2-6 8,0 0 0,-1 0-1,0 0 1,-1-1 0,0 1-1,0-1 1,0-14 0,-4 22-119,-2 7-136,-3 8-216,-3 17 210,0 0 1,-9 57 0,9-16 296,1-7 118,-3 86 0,10-93-74,1-33 7,0 0-1,4 31 1,-1-28 312,-3-22-370,1 0 0,0-1 0,1 1 0,-1 0 0,1-1 0,-1 1 0,1 0 0,0-1 0,0 1 0,1-1 0,-1 1 0,4 5 491,-5-9-500,-1 1 1,1-1-1,0 0 0,-1 1 0,1-1 0,0 0 0,-1 1 0,1-1 1,-1 0-1,1 1 0,-1-1 0,1 0 0,-1 0 0,1 1 1,-1-1-1,1 0 0,-1 0 0,1 0 0,-1 0 0,1 0 1,-1 0-1,1 0 0,-1 0 0,1 0 0,-1 0 0,0 0 1,-19 0 59,18 0-110,-43 1-147,1 3 0,-45 9 0,78-12 5,6-1-192,11 4 322,9 0 212,0-1 1,0 0-1,0 0 0,0-2 1,0 0-1,1 0 0,23-3 1,8 0-197,43-2 329,0 0-4449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8:06:10.9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0 991 1728,'3'0'433,"0"0"0,0-1 0,-1 1 0,1-1 0,0 0 0,-1 0-1,1 0 1,-1 0 0,1 0 0,-1-1 0,4-2 0,29-25 231,-1 1-59,110-59 347,-18 11-548,-102 60-360,-1-1-1,-1-1 1,22-22-1,-31 25-19,-1 0-1,-1-1 1,0 0-1,15-30 1,26-72 152,-50 111-182,40-110-73,-36 99 111,-2 0-1,0-1 1,-1 0 0,0-27 0,-3 39-32,0 0 0,0 0 0,-1 0 0,0 0 0,0 0 0,-4-10 0,4 16 1,1 0 0,-1 0 0,1 0-1,-1 0 1,1 0 0,-1 0 0,0 0-1,0 0 1,1 0 0,-1 1 0,0-1-1,0 0 1,0 1 0,0-1-1,0 1 1,0-1 0,0 1 0,0-1-1,0 1 1,0-1 0,0 1 0,0 0-1,0 0 1,0 0 0,0-1 0,-1 1-1,1 0 1,0 1 0,-2-1 0,0 0-7,1 1 1,-1 0-1,0-1 1,1 1 0,-1 0-1,1 0 1,-1 1-1,1-1 1,0 1-1,-1-1 1,-2 3 0,-32 25 63,26-21-97,0 1 0,-13 12 0,10-6 48,1 0 1,1 1-1,1 0 0,0 1 1,1 0-1,1 1 0,1 0 1,0 0-1,1 1 0,1 0 1,1 0-1,1 0 0,0 1 1,2-1-1,-1 32 0,3-31 30,1 0 0,7 37 0,-6-48-15,0 0 0,1 0-1,0 0 1,1 0 0,0 0 0,0-1-1,1 0 1,7 11 0,1 4 159,-12-20-171,0-1 1,0 1 0,0 0-1,0-1 1,1 1 0,-1-1 0,1 0-1,0 0 1,0 1 0,0-1-1,0 0 1,0 0 0,0-1 0,3 3-1,13 6 64,-15-8-8,1 0 0,-1 0-1,0 0 1,0 0 0,1-1 0,-1 0-1,1 1 1,-1-1 0,1-1 0,6 2 0,12 1 128,-18-2-180,1 0 0,-1-1 0,1 1 0,0-1 0,-1 0 1,1 0-1,-1-1 0,6 0 0,3-3-74,-10 3 81,0 1 0,0-1 0,0 0 0,0 0-1,-1-1 1,1 1 0,0-1 0,0 1 0,3-4 0,5-2 160,-9 6-171,-1 1 0,0-1 0,1 0-1,-1 0 1,0 1 0,0-1 0,0 0 0,1 0-1,-1 0 1,0 0 0,1-2 0,14-12 75,1-3-30,-12 12-73,-2 0 0,1 0 0,-1 0 0,0-1 0,3-8 0,-6 15 17,0 0 0,0-1-1,0 1 1,0 0 0,0-1 0,1 1 0,-1-1-1,0 1 1,0 0 0,0-1 0,0 1 0,0 0-1,1-1 1,-1 1 0,0 0 0,0 0-1,1-1 1,-1 1 0,0 0 0,0 0 0,1-1-1,-1 1 1,0 0 0,1 0 0,-1 0 0,0-1-1,1 1 1,1-2-663,-3 7 646,0 0 1,0 1-1,0-1 0,-1 0 0,1 0 1,-6 9-1,-1 6-194,-4 3 137,9-20 71,1 1 1,0-1-1,1 0 1,-1 1-1,0-1 1,1 1-1,-1 4 1,-2 4-87,0 5 170,4-15 281,27 0-262,-13-5-3,0 0 0,0-1 0,22-10 0,-22 8-74,74-33 120,-57 26-59,-17 7-98,19-10 0,-5-1-11,30-24 0,-47 32 45,0 0 0,-1-1 1,0 0-1,-1-1 1,11-16-1,6-17 39,-1-2 0,-3 0 0,21-61 0,-30 72-27,-8 24-27,0-1 0,-1 1 1,0-1-1,3-21 0,-4 4-68,3-31-788,-7 60 812,0 0 0,0 1 0,0-1 0,0 0-1,0 1 1,0-1 0,0 1 0,1-1 0,-1 1 0,0 0 0,0-1 0,1 1 0,-2 1 0,-230 398 214,173-297-33,-18 36 98,68-122-130,6-12-83,1 0 0,-1 0 0,-3 10 1,-10 33 56,12-35-16,0-1 0,-12 23 0,-1 6 39,10-26-65,0 0 0,-16 24-1,-5 8 166,28-46-191,0-1 0,-1 1 1,1 0-1,0 0 0,-1-1 0,1 1 1,-1-1-1,1 1 0,-1 0 1,1-1-1,-1 1 0,1-1 1,-1 1-1,0-1 0,1 1 1,-1-1-1,0 0 0,-1 1 1,2-1-2,-1 0 1,1 0-1,-1 0 0,1 0 1,0 0-1,-1 0 1,1 0-1,-1 0 1,1-1-1,-1 1 1,1 0-1,-1 0 1,1 0-1,0-1 1,-1 1-1,1 0 1,0-1-1,-1 1 0,1 0 1,0-1-1,-1 1 1,1-1-1,-2-1-31,1 0 0,0 0-1,0 0 1,0 0-1,0 0 1,0 0-1,1 0 1,-1 0 0,1-1-1,-1 1 1,1-4-1,0-2-6,0 0 0,1 0 0,0 0 1,0 0-1,1 0 0,0 0 0,0 0 0,1 1 0,0-1 0,0 1 0,1 0 0,0 0 0,0 0 0,0 0 0,1 1 0,0-1 1,12-10-1,-9 11-30,0 0 0,0 0 0,0 1 1,1 0-1,0 0 0,0 1 0,0 0 1,0 1-1,11-3 0,81-14 575,-49 12-214,128-20 161,-178 28-470,23-5 215,26-8 0,-44 11-162,0-1 0,1 0 0,-1 0-1,0-1 1,0 0 0,-1 0 0,11-9 0,-1 1-27,-12 9-19,-1 0-1,1 1 0,-1-1 0,0-1 1,4-4-1,5-7 114,-9 13-116,0-1-1,-1 0 1,0-1 0,1 1 0,-1 0-1,0-1 1,0 1 0,-1-1 0,1 1-1,-1-1 1,0 0 0,0 0-1,0 0 1,1-7 0,-2-1-98,0 8 27,1 0 1,-1 1 0,0-1 0,0 0 0,-1 1-1,1-1 1,-1 0 0,0 0 0,0 1 0,0-1 0,0 1-1,-4-7 1,5 10 48,-1-1-1,0 1 0,1-1 1,-1 1-1,0-1 0,1 1 1,-1 0-1,0-1 0,1 1 1,-1 0-1,0-1 0,0 1 1,0 0-1,1 0 0,-1 0 1,0 0-1,0 0 0,1 0 1,-1 0-1,0 0 0,0 0 1,0 0-1,1 0 0,-1 1 1,0-1-1,0 0 0,1 0 1,-1 1-1,0-1 0,0 0 1,1 1-1,-2 0 0,-19 14-216,20-14 233,-3 2-23,-10 9-87,1 0 0,0 1 1,-18 22-1,28-31 94,1-1 1,-1 1-1,1-1 0,0 1 1,0 0-1,1 0 0,-1 0 1,1 0-1,0 0 0,0 0 1,0 0-1,0 0 0,1 1 1,0-1-1,0 0 1,0 0-1,0 1 0,1-1 1,0 0-1,1 8 0,0-7 47,0-1 0,-1 1 0,1 0 0,1-1 0,-1 1 0,1-1 0,-1 0 0,1 0 0,1 0 0,-1 0 0,0 0 0,1-1 0,0 0 0,0 1 0,7 3 0,-9-6 34,1-1-1,-1 1 1,1-1 0,0 1-1,-1-1 1,1 0-1,0 0 1,-1 0-1,1-1 1,0 1 0,3-2-1,30-9 131,29-13-144,112-49 244,-155 61-261,1 0 0,-1-2 0,-1 0 0,-1-2 0,28-25 0,-37 29-15,0-1 1,-1 0-1,0 0 1,9-19 0,25-61 54,52-178 122,-86 239-218,-6 16-18,0-1 0,-2 0-1,0 0 1,-1 0 0,-1-24 0,0 31-62,0 10 84,1-1 1,-1 0-1,0 1 0,0-1 1,0 1-1,0-1 1,0 0-1,0 1 0,0-1 1,0 1-1,0-1 1,-1 0-1,1 1 0,0-1 1,0 1-1,0-1 1,-1 1-1,1-1 0,0 1 1,-1-1-1,1 1 1,0-1-1,-1 1 0,1-1 1,-1 1-1,1-1 1,-1 1-1,1 0 0,-1-1 1,1 1-1,-1 0 0,1 0 1,-2-1-1,-7 14-652,5-8 604,1 0-1,-1 1 1,1 0-1,1-1 1,-4 10-1,-2 6 54,-47 105 16,44-96-7,2 1 0,-9 41 1,12-34-35,-5 18 12,3 1 1,-1 65-1,9-109 69,-1-6-11,1 0-1,0 1 1,1-1-1,-1 0 1,1 0-1,0 0 1,1 0-1,0 0 0,4 10 1,1-2 80,-5-12-96,-1 0 0,1 0-1,-1 0 1,1 0-1,4 4 1,-1 1 131,-5-7-133,1 0-1,-1 0 0,1 0 1,-1-1-1,1 1 0,-1 0 1,1-1-1,0 1 0,-1 0 0,1-1 1,0 1-1,0-1 0,-1 1 1,1-1-1,0 1 0,0-1 0,0 0 1,-1 1-1,1-1 0,0 0 1,0 0-1,1 1 0,0-1 139,8 3 39,-9-2-185,-1-1-1,0 0 0,1 0 0,-1 1 0,1-1 1,-1 0-1,1 0 0,-1 0 0,1 0 0,-1 0 1,0 0-1,1 0 0,-1 1 0,1-1 0,-1-1 1,1 1-1,-1 0 0,1 0 0,-1 0 0,1 0 1,-1 0-1,1 0 0,0-1 0,39-6-61,-32 6 59,-6 0 42,0 1 0,0-1 0,0 1 0,0-1-1,-1 1 1,1-1 0,0 0 0,0 0 0,-1 0 0,1 0 0,0 0 0,-1 0 0,1-1 0,-1 1-1,0 0 1,3-4 0,10-12 28,14-24-1,-22 33-141,-3 3 115,-1 0 1,0 0 0,0 0 0,2-7 0,-6 6-80,5 5-6,0 1 47,-3-1 0,0 0-1,1-1 0,-1 1 1,1 0-1,-1 0 0,1 0 1,-1 0-1,1 0 0,-1 0 1,1 0-1,0 0 0,1-2 1,-1 2-16,0 1 1,-1-1-1,1 0 1,0 0-1,-1 1 1,1-1-1,0 0 1,-1 0 0,1 0-1,-1 0 1,0 0-1,1 0 1,-1 0-1,0 0 1,1 0 0,-1 0-1,0 0 1,0-2-1,0 0-66,-16 41-1076,-19 73 1344,34-108-178,0 0 8,0 1-1,1-1 1,-1 1-1,0-1 1,1 1-1,0 5 1,4-2-1,0 0 6,-3-6 69,-1-1-86,0 1-1,1-1 1,-1 0 0,0 0 0,0 1 0,1-1-1,-1 0 1,0 1 0,0-1 0,1 0-1,-1 0 1,0 0 0,1 0 0,-1 1-1,0-1 1,1 0 0,-1 0 0,1 0-1,-1 0 1,0 0 0,1 0 0,-1 0-1,0 0 1,1 0 0,0 0 0,12 1 255,-13-1-229,5-1-14,0 0 1,-1 0-1,1 0 0,0 0 1,5-4-1,9-1 121,6-3-74,31-14 1,-32 12 47,-14 5-131,0 1 0,0-2 0,10-7 0,21-13 11,-15 10-96,-22 14 60,0 0 0,0 1 0,0-1 0,0 1-1,1 0 1,-1 0 0,1 0 0,-1 0 0,1 1 0,0 0 0,-1 0-1,7-1 1,0 2-54,11 1-96,-21-1 189,-1 0 1,1 0 0,-1 0 0,0 0 0,1 0 0,-1 0 0,1 0 0,-1 1 0,0-1-1,1 0 1,-1 0 0,0 0 0,1 0 0,-1 1 0,0-1 0,1 0 0,-1 0 0,0 1-1,1-1 1,-1 0 0,0 1 0,0-1 0,1 0 0,-1 1 0,0-1 0,0 0 0,0 1-1,0-1 1,1 1 0,-1-1 0,0 0 0,0 1 0,0-1 0,0 1 0,0-1 0,1 4 143,5 22-110,-9-13-30,-1-4 166,3-5-160,-1-1 1,0 0 0,0 1 0,0-1 0,0 0 0,-4 4 0,-8 13 110,10-15-55,0 0 1,1-1-1,-2 1 0,1-1 1,0 0-1,-1 0 0,0-1 1,-9 6-1,29-19 420,25-23-1,-12 9-544,-15 14 36,-3 1-90,1 0 0,0 1-1,0 0 1,1 0 0,0 2 0,18-8-1,-29 13 100,0 1-1,-1 0 1,1 0-1,0-1 1,-1 1-1,1 0 1,0 0-1,0 0 1,-1 0-1,1 0 1,0 0-1,0 0 1,-1 0-1,1 0 1,0 1-1,-1-1 1,1 0-1,0 0 1,0 1-1,-1-1 1,1 0-1,0 1 1,-1-1-1,1 1 1,-1-1-1,1 0 1,-1 1-1,1 0 1,-1-1-1,1 1 1,-1-1-1,1 1 1,-1 0-1,0-1 1,1 1 0,-1 0-1,2 3-8,-1 1 0,0-1 0,0 0 0,-1 0 0,1 6 0,0 3 57,-1-9 14,1 0 0,-1-1-1,-1 1 1,1 0 0,-1 0 0,1 0-1,-1-1 1,0 1 0,0 0-1,-1-1 1,1 1 0,-1-1 0,0 0-1,0 1 1,0-1 0,0 0-1,0 0 1,-4 4 421,24-17 144,-8 0-664,0-1 0,12-18 0,-15 18-40,1 1 0,0 1 0,0 0 0,14-12 1,-16 16 18,0 1 0,0 0 0,0 1 0,0-1 0,0 1 0,0 0 0,13-3 0,-18 6 56,0-1 1,0 1-1,0 0 1,-1 0 0,1 0-1,0 0 1,0 0-1,0 0 1,0 0 0,0 0-1,0 0 1,-1 0-1,1 0 1,0 0 0,0 1-1,0-1 1,-1 0-1,1 0 1,0 1-1,0-1 1,0 1 0,-1-1-1,1 1 1,0-1-1,-1 1 1,1 0 0,-1-1-1,1 1 1,0-1-1,-1 1 1,1 0 0,-1 0-1,0-1 1,1 1-1,-1 0 1,0 0 0,1 1-1,0 1 32,-1 1 0,1-1 0,-1 0 0,0 1-1,0-1 1,0 1 0,-1 4 0,0-2-21,0 0 0,1 0 0,0-1 1,0 1-1,0 0 0,1 0 0,0-1 0,0 1 1,3 9-1,-3-14 34,1 1 0,-1-1-1,1 1 1,-1-1 0,1 0 0,-1 1 0,1-1 0,0 0 0,-1 0 0,1 0-1,0 0 1,0 0 0,0-1 0,2 1 0,1 1-10,-1-1 1,1 1-1,0-2 0,0 1 1,5 0-1,17-2 92,-1-1 0,0-2 1,47-11-1,72-34 52,-135 45-149,-1-1 1,1 1-1,-1-1 0,0-1 0,0 0 0,13-12 0,-18 15-34,-1-1 0,0 1 1,0-1-1,0 0 0,0 0 0,-1 0 0,1 0 0,-1 0 0,0 0 0,-1-1 0,1 1 0,-1-1 0,1 1 0,-2-1 0,1 0 0,0-9 0,-1 12-41,0-4-82,0 0-1,0 0 1,-2-8 0,1 12 111,1 1 1,0 0-1,-1-1 1,1 1-1,-1 0 1,1-1-1,-1 1 1,0 0-1,0 0 1,1 0-1,-1 0 1,0 0-1,0 0 1,0 0-1,0 0 1,0 0-1,-1 0 1,1 0-1,0 0 1,-2 0-1,2 1 17,1 0 1,-1 0-1,1 0 0,-1 0 0,1 0 1,-1 0-1,0 0 0,1 0 0,-1 0 0,1 0 1,-1 0-1,1 1 0,-1-1 0,1 0 0,-1 1 1,1-1-1,-1 0 0,1 0 0,-1 1 1,1-1-1,0 1 0,-1-1 0,1 1 0,-1-1 1,1 0-1,0 1 0,0-1 0,-1 1 0,1-1 1,0 2-1,-8 16-228,7-18 240,-2 11-64,-1 1 0,1-1-1,1 1 1,0-1 0,0 1-1,2 0 1,-1 15 0,3-20 100,-1 0 1,1 1-1,0-1 1,0 0-1,1 0 1,0-1 0,0 1-1,1-1 1,0 1-1,0-1 1,0 0-1,1 0 1,0-1 0,0 1-1,0-1 1,12 9-1,-12-12 43,0 1 0,0-1-1,0 0 1,0 0 0,1 0-1,-1 0 1,1-1 0,-1 0 0,1-1-1,-1 1 1,1-1 0,-1 0-1,1 0 1,-1 0 0,1-1-1,-1 0 1,1 0 0,-1-1 0,6-1-1,9-5 46,-1-1 0,0 0 0,28-20 0,-39 24-113,11-8-63,0 0 1,-1-2 0,0 0 0,-1 0 0,-1-2 0,19-25 0,-30 35-32,7-8-527,-11 17 555,-1 0 0,1-1 0,0 1 0,-1 0 0,0 0 1,1 0-1,-1 0 0,0 0 0,0 3 0,0-5 61,1 7-21,-1 0 0,0-1 0,-1 1 0,1 0 1,-1 0-1,-1 0 0,1-1 0,-1 1 0,0 0 0,-6 11 0,3-10 67,-1 0 0,1 0 0,-1 0 0,-1-1 0,1 0 0,-1-1 0,0 0 0,-1 0 0,-14 9 1,15-10 5,6-4-42,0 0-1,0-1 1,0 1-1,0-1 1,0 1-1,0 0 1,0-1-1,0 0 1,0 1-1,-1-1 1,1 0-1,0 1 1,0-1-1,0 0 1,-2 0 0,-39 3 29,36-3 40,4 0-122,-1 0 1,1 0 0,0 0-1,-1 0 1,1 0-1,0 1 1,0-1-1,-1 1 1,1 0 0,-2 1-1,-2 0 191,-1 1-1,1-1 1,0 0-1,-1 0 1,1-1-1,-1 0 1,1 0-1,-9 0 1,14-1-103,11-1 27,25-2 291,0 1 0,43 4 1,-46-1-331,52 4-51,42 1-478,-104-7-1983,39-6-1,-39 3-2077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8:06:11.4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6 1984,'-22'-5'7040,"27"13"-6240,-2 0-128,2 0-416,4 0-224,-5-1-64,0 1-832,1-3 480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8:06:11.8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43 4384,'3'1'1424,"7"2"-967,0-1 0,18 3 0,6 0 348,21 6 704,1-3-1,100 2 1,-117-11-1694,0-1 0,0-2-1,0-1 1,70-21 0,-94 21-1101,-1 0 1,26-14 0,-38 18 1082,-1 0 0,0 1 1,0-1-1,0 0 0,0 0 1,0 0-1,0 0 0,0 0 1,0 0-1,1-2 0,-2 3 59,0-1-1,1 1 1,-1 0-1,0-1 0,0 1 1,0-1-1,0 1 0,0 0 1,0-1-1,0 1 1,-1-1-1,1 1 0,0 0 1,0-1-1,0 1 0,0 0 1,0-1-1,-1 1 0,1 0 1,-1-1-1,1 1 116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8:06:12.2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17 7808,'-8'-17'2880,"11"17"-1536,-6 8-1344,3 1-96,-5-1 64,-3-2-1024,-2-1 576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8:06:18.1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83 0 1728,'6'3'3179,"4"13"313,-8-12-3811,0 0 483,-1 0 1,0-1-1,0 1 1,0 0-1,-1 0 1,1 0 0,-1 0-1,0 7 1,1 6 44,0 22 294,-6 67 0,5-103-490,-11 71 261,1-16 1,-7 26 124,10-54-382,-4 33-1,-8 63 245,-3 27 102,15-67-352,9-75 407,3-9 87,-4-2-483,-1 0-1,1-1 0,0 1 1,-1-1-1,1 1 0,0-1 0,-1 0 1,1 1-1,0-1 0,-1 0 1,1 1-1,-1-1 0,1 0 0,-1 0 1,0 0-1,1 1 0,-1-2 1,71-212-76,-66 200 32,2 0-1,-1 0 1,1 1 0,1 0-1,1 0 1,0 1-1,0 0 1,1 0 0,1 1-1,0 1 1,0-1-1,1 2 1,0 0 0,14-8-1,-9 7 80,-4 3-157,0 0 0,0 0 0,0 1 0,26-7 1,-38 12 102,-1 1 1,1 0 0,0 0 0,-1 0 0,1 0 0,0 0-1,-1 0 1,1 0 0,0 0 0,-1 0 0,1 0 0,0 0 0,-1 0-1,1 0 1,-1 0 0,1 0 0,0 1 0,-1-1 0,1 0-1,-1 1 1,1-1 0,-1 0 0,1 1 0,0 0 0,0 0 3,-1-1 0,1 1 0,-1 0 0,0 0 0,0 0 0,1 0 0,-1 0 0,0-1 0,0 1 0,0 0 0,0 0 0,0 0 0,0 0 0,0 0 0,-1 1 0,-1 6 41,0-1 0,-1 0 0,-5 10 0,6-12-27,-7 15 5,1 0 0,1 0 0,1 1 0,1 0 1,1 0-1,0 0 0,2 0 0,0 1 0,2 24 0,1-37-23,0-1-1,0 1 1,0 0-1,1-1 0,0 0 1,1 1-1,0-1 1,1 0-1,-1 0 0,10 14 1,-6-12-40,-3-5 17,0 0 0,0 0 0,9 8 0,-12-12 53,1 0-1,-1 0 0,0 0 0,1 0 0,-1-1 1,0 1-1,1 0 0,-1-1 0,1 1 1,-1-1-1,1 1 0,0-1 0,-1 0 0,1 0 1,-1 0-1,1 0 0,0 0 0,-1 0 0,1 0 1,2-1-1,2-1 31,0 1 0,1-2 0,-1 1 0,-1-1 0,1 0-1,0 0 1,-1-1 0,1 1 0,7-8 0,-3 2-73,-1 1 1,1-1-1,-2-1 0,1 0 0,11-19 1,80-152 243,-95 172-281,0 1 0,0 0-1,1 0 1,0 0 0,1 1 0,8-9-1,2-2-202,-16 17 229,0 0-1,1 0 1,-1 0 0,0 0-1,0 0 1,1 0 0,-1 0-1,0 0 1,1 0 0,-1 1-1,1-1 1,-1 1 0,1-1-1,-1 1 1,1 0 0,-1-1 0,1 1-1,2 0 1,-1 0-15,0 1-1,-1-1 1,1 1 0,0 0 0,-1 0 0,1-1-1,-1 2 1,1-1 0,-1 0 0,3 2 0,4 4 30,1 1 0,-1 0 0,15 17 0,-21-21 92,6 4 996,-19-12-303,-7-8-626,12 8-212,-1 0 1,0 0-1,0 1 0,-9-5 1,13 7 26,1 1 0,-1-1 0,0 1 0,0-1 0,0 1 0,1 0 0,-1 0 0,0 0 0,0 0 0,0 0 1,0 0-1,1 0 0,-1 0 0,0 1 0,0-1 0,1 1 0,-1 0 0,0-1 0,0 1 0,1 0 0,-4 2 0,-3 3 0,1 1 0,-1 1 1,1-1-1,1 1 0,-1 0 0,1 0 0,1 1 0,0 0 0,0 0 0,0 0 0,1 1 0,1 0 0,-4 14 1,-2 12-89,3 0 0,-4 50 1,9-78 127,1-1 0,0 1-1,1 0 1,0-1 0,2 10 0,-3-14 34,1 0 1,0 0-1,0 0 0,0-1 1,0 1-1,0 0 1,1-1-1,-1 1 0,1-1 1,0 1-1,-1-1 1,1 0-1,0 1 0,1-1 1,2 2-1,-4-3-27,0-1 1,0 0-1,0 1 0,1-1 0,-1 0 0,0 1 0,1-1 0,-1 0 1,0 0-1,0 0 0,1 0 0,-1 0 0,0 0 0,0-1 0,1 1 1,-1 0-1,0-1 0,0 1 0,0-1 0,1 1 0,-1-1 0,0 1 1,0-1-1,0 0 0,0 0 0,0 0 0,0 1 0,1-3 0,3-1 63,-1-1-1,0 0 1,0 0-1,6-8 1,-4 1 20,1-1 0,-1 1 0,-1-1 0,5-19 0,9-54-97,-3 10-55,-9 28-272,-6 39 39,-1 8 51,0 2-77,0 24 135,1 0 1,1-1 0,10 49-1,-4-39 181,-4-15 20,1-1-1,8 21 1,-11-34 46,0 0 0,1 0 1,0 0-1,0-1 0,0 1 0,0-1 0,0 0 1,1 0-1,0 0 0,0 0 0,0-1 1,6 4-1,-8-6-30,0 0-1,0 0 1,0 0-1,0 0 1,0-1 0,0 1-1,0-1 1,0 0 0,0 1-1,1-1 1,-1 0 0,0 0-1,0-1 1,0 1 0,0 0-1,1-1 1,-1 1 0,0-1-1,0 0 1,0 0-1,0 1 1,0-1 0,-1-1-1,1 1 1,0 0 0,0 0-1,-1-1 1,3-1 0,2-3 39,0 1 0,-1-1 1,0 0-1,0-1 0,0 1 1,5-10-1,45-112 215,-20 43-293,-27 66-693,7-32 0,-13 89 707,1 0 0,2 0-1,1-1 1,19 60 0,-23-91 45,0 0 0,0 1-1,1-1 1,0-1 0,0 1-1,1 0 1,0-1 0,0 1-1,0-1 1,0 0 0,8 6-1,-11-10-36,0-1 0,0 1-1,0 0 1,1-1 0,-1 1-1,0-1 1,0 1 0,0-1-1,1 0 1,-1 0 0,0 0-1,1 1 1,-1-1 0,0 0-1,0 0 1,1-1 0,-1 1-1,0 0 1,1 0 0,-1-1-1,0 1 1,0-1 0,0 1-1,1-1 1,-1 1 0,0-1 0,0 0-1,0 1 1,0-1 0,0 0-1,0 0 1,0 0 0,0 0-1,0-1 1,4-3 22,-2 0 0,1 0 1,0-1-1,-1 1 0,4-10 0,31-88-64,-16 37-195,-8 25 45,-9 23 142,2 1-1,14-31 0,-11 29-186,-8 15 87,1-1-1,-1 1 0,1-1 1,-1 1-1,7-7 1,-9 11 122,1 0 0,-1 0 0,0 0 0,0 0 0,0 0-1,0 0 1,1 0 0,-1 0 0,0 0 0,0 0 0,0 0 0,0-1 0,1 1 0,-1 0 0,0 0 0,0 0 0,0 0 0,1 0 0,-1 0-1,0 1 1,0-1 0,0 0 0,0 0 0,1 0 0,-1 0 0,0 0 0,0 0 0,0 0 0,0 0 0,1 0 0,-1 0 0,0 1 0,0-1-1,0 0 1,0 0 0,0 0 0,0 0 0,1 0 0,-1 0 0,0 1 0,0-1 0,0 0 0,4 8-47,-3-7 26,3 5-12,0 0 0,1-1 0,-1 0 0,1 0 0,11 9 1,-4-3 73,-7-7-1,0 0 1,0 0-1,0 0 0,1-1 0,-1 0 0,1 0 1,6 3-1,-8-5 19,0 0 1,0 0 0,0 0-1,-1 0 1,1-1 0,0 1-1,0-1 1,0 0-1,0 0 1,0-1 0,0 1-1,6-2 1,2-2 70,1 0 0,-1-1 1,-1-1-1,1 0 0,12-8 1,-19 11-90,-1 0 1,1-1 0,0 0 0,-1 0 0,0-1 0,0 1 0,0-1 0,-1 0-1,1 0 1,-1 0 0,-1 0 0,1 0 0,2-8 0,-4 12-44,-1-1 1,1 1 0,-1-1 0,0 1-1,1-1 1,-1 1 0,0-1-1,0 0 1,0 1 0,0-1-1,0 1 1,-1-1 0,1 1-1,0-1 1,-1 1 0,1-1-1,-1 1 1,1-1 0,-1 1-1,-1-3 1,0 2-28,1 1-1,-1-1 1,0 1-1,1-1 1,-1 1-1,0 0 1,0 0-1,0 0 1,0 0-1,0 0 1,0 0-1,0 1 1,-3-2-1,-1 1-34,1 0 0,0 1 1,-1-1-1,1 1 0,-1 0 0,1 1 1,-1-1-1,1 1 0,-1 0 0,1 0 1,-7 3-1,6-1 61,0 1 0,0-1 0,0 1 1,0 0-1,1 1 0,0 0 0,0-1 0,0 2 1,0-1-1,1 0 0,0 1 0,0 0 0,0 0 0,1 0 1,0 1-1,-3 8 0,0 3 68,0 1 0,2 0-1,0 0 1,-1 33 0,3-37 41,2-1 0,0 1 1,1 0-1,0 0 0,1 0 0,1-1 0,4 15 1,-4-22-4,-1 1 1,2-1 0,-1 0-1,1 0 1,0 0 0,0-1-1,1 1 1,0-1 0,0 0-1,1 0 1,-1-1-1,1 0 1,0 0 0,11 7-1,-4-4-2,1-1-1,-1-1 1,1 0-1,0 0 1,1-2-1,-1 0 0,1 0 1,30 2-1,-37-5-338,-1-1 0,1 0 0,-1-1 0,1 1 0,-1-1 0,1-1 0,-1 0 0,0 0 0,1 0-1,-1-1 1,0 0 0,0 0 0,-1-1 0,1 1 0,-1-2 0,0 1 0,0-1 0,0 0 0,9-10 0,14-26-4684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8:06:21.1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1000 1568,'-1'0'54,"1"1"1,0-1-1,0 0 1,-1 1-1,1-1 1,0 1-1,0-1 0,0 1 1,0-1-1,0 1 1,0-1-1,0 1 1,2 12 5877,-2 2-5100,0-15-768,-1 0 1,1 0-1,0 1 0,0-1 1,0 0-1,0 0 0,0 0 1,0 1-1,0-1 1,1 0-1,-1 0 0,0 0 1,0 1-1,0-1 1,0 0-1,0 0 0,0 0 1,0 1-1,0-1 1,0 0-1,1 0 0,-1 0 1,0 0-1,0 1 1,0-1-1,0 0 0,0 0 1,1 0-1,-1 0 1,0 0-1,0 0 0,0 0 1,1 0-1,-1 1 1,0-1-1,0 0 0,0 0 1,1 0-1,-1 0 1,11-4 540,8-14-469,-9 5 89,-2-2-1,13-26 1,3-6-19,1 2-144,-16 28 8,1-1 0,21-26 0,27-17 79,-41 44-58,0 0 1,-1 0 0,-2-2 0,16-23 0,-5-6-1,-3-2-1,-2 0 1,28-105 0,-24 69 91,17-69-188,-37 138-73,-3 12 7,1-1 0,-1 0 1,0 1-1,-1-7 0,0 11 57,0 1-1,0 0 1,0-1-1,0 1 1,0 0 0,0-1-1,0 1 1,0 0-1,0-1 1,0 1-1,0 0 1,0-1 0,0 1-1,-1 0 1,1-1-1,0 1 1,0 0-1,0 0 1,-1-1 0,1 1-1,0 0 1,0 0-1,-1-1 1,1 1-1,0 0 1,-1 0-1,1 0 1,0 0 0,-1-1-1,1 1 1,0 0-1,-1 0 1,1 0-1,0 0 1,-1 0 0,1 0-1,0 0 1,-1 0-1,1 0 1,0 0-1,-1 0 1,1 0-1,0 0 1,-1 0 0,1 0-1,0 0 1,-1 1-1,1-1 1,0 0-1,0 0 1,-1 0 0,1 1-1,-18 10-195,10-3 182,0 0 1,1 1 0,0 0-1,1 0 1,0 0-1,-5 13 1,-24 62 29,25-55 53,-53 143 26,-17 47 325,71-197-419,1 0 1,1 1-1,1 0 0,-4 29 0,4-15 111,4-21-44,-3 33 0,5-36-2,0 10-50,4 31 0,-3-46 39,0-1 0,1 1 1,0-1-1,1 1 0,-1-1 1,1 0-1,1 0 0,4 7 1,-7-12-30,1 2 15,0-1 0,0 0-1,1 1 1,-1-1 0,1-1-1,0 1 1,3 3 0,-5-5-13,1-1 0,-1 1 0,0-1 1,0 1-1,0-1 0,1 0 1,-1 0-1,0 1 0,0-1 1,1 0-1,-1 0 0,0 0 0,0 0 1,1 0-1,-1-1 0,0 1 1,0 0-1,1-1 0,-1 1 0,0 0 1,0-1-1,0 0 0,0 1 1,0-1-1,0 0 0,2-1 1,6-4 78,-1-1 0,0 0 1,0 0-1,-1 0 0,11-16 1,28-48 136,-10 14-223,-4 15-177,40-41 1,-19 16-73,-48 60 235,-5 6-18,0 1 0,1-1 0,-1 0 0,1 1-1,-1-1 1,1 1 0,-1-1 0,1 1 0,-1 0 0,1-1 0,0 1 0,-1-1 0,1 1 0,0 0-1,-1 0 1,1-1 0,0 1 0,-1 0 0,1 0 0,0 0 0,-1 0 0,1 0 0,0 0 0,0 0 0,-1 0-1,1 0 1,0 0 0,-1 0 0,1 0 0,0 1 0,0-1 0,-1 0 0,1 0 0,-1 1 0,2 0 0,3 2 71,-1 0 0,1 1 0,-1-1 0,5 6 0,7 6 2,-8-9 3,-3-1-16,1-1 0,-1 0 0,1 0 0,-1-1 0,1 0 0,0 0 0,1 0 0,-1-1 0,8 2 0,-2-1 28,-7-2 6,0 0 0,0 0 0,1 0 0,-1-1 0,0 1 0,0-1 0,1-1 0,-1 1 0,0-1 0,6-1 0,-5 0 12,1 0-1,-1-1 1,0 0 0,0 0-1,0 0 1,0-1-1,-1 0 1,1 0-1,-1 0 1,0-1 0,0 0-1,5-7 1,-5 6-32,-1 1 1,0-1-1,-1 0 1,1 0-1,4-12 0,-8 16-67,1 1-1,0-1 0,-1 0 0,1 0 0,-1 0 1,1 0-1,-1 0 0,0 1 0,0-1 0,0 0 1,0 0-1,0 0 0,0 0 0,0 0 1,-1 0-1,1 0 0,-1 1 0,1-1 0,-1 0 1,0 0-1,0 1 0,1-1 0,-1 0 0,-1 1 1,-1-4-1,2 5-1,0-1 1,0 1-1,0-1 1,0 1-1,0-1 1,0 1-1,0 0 1,0 0-1,0-1 1,0 1-1,-1 0 1,1 0-1,0 0 1,0 0-1,0 0 1,0 1-1,0-1 1,0 0-1,0 0 1,0 1-1,0-1 1,0 1-1,0-1 1,0 1-1,-1 0 1,-27 18-127,25-16 118,-2 3-23,0 0 1,1 0-1,0 0 1,0 1-1,1-1 1,0 1 0,0 0-1,1 0 1,-1 1-1,1-1 1,1 1-1,0 0 1,-2 9 0,0-1 17,1 0 1,1 1 0,1-1-1,0 1 1,1-1 0,0 1-1,6 31 1,-1-29 111,0 1-1,2-1 1,0 0 0,16 30-1,-20-43-43,0-1 0,1 0 0,-1-1-1,1 1 1,0 0 0,0-1 0,1 0 0,-1 0 0,1-1-1,0 1 1,0-1 0,0 0 0,0 0 0,0 0 0,1-1-1,-1 0 1,1 0 0,0 0 0,0-1 0,9 1 0,-5-1 2,0-1 0,0-1 1,1 0-1,-1-1 1,0 1-1,-1-2 1,13-4-1,5-3 5,32-17 0,-38 16 14,0-1-1,-2-1 1,1-1 0,-2 0-1,0-2 1,-1 0 0,21-24-1,-17 16-3,-9 10 29,15-21 0,-25 31-54,1 0 1,-1 0 0,0 0 0,0 0 0,-1 0 0,1 0 0,-1-1 0,0 1 0,0 0 0,0-1 0,0-4-1,-1 5-40,0 1-1,0-1 1,-1 1-1,1 0 1,-1-1-1,1 1 1,-1-1-1,-2-3 1,2 6-13,0-1 1,1 1-1,-1 0 1,0 0-1,0-1 1,0 1-1,-1 0 0,1 0 1,0 0-1,0 0 1,0 0-1,-1 1 1,1-1-1,-1 0 1,1 0-1,0 1 1,-1-1-1,1 1 0,-1 0 1,1-1-1,-3 1 1,-6-1-63,1 0 0,-1 1 0,0 1 0,1-1 0,-1 1 0,1 1 1,-1 0-1,-9 3 0,6 0 32,0 0 1,-1 0-1,2 1 1,-23 15-1,26-15 32,1 1 0,0 1 0,0-1 0,1 1-1,0 1 1,0-1 0,1 1 0,0 0 0,1 0 0,0 1 0,0 0-1,1 0 1,0 0 0,-3 15 0,5-17 20,1 0 0,0 0-1,0 0 1,1 0 0,0 0 0,0 0 0,1 0 0,3 15-1,-2-18 34,0 1-1,0 0 0,0 0 1,1-1-1,0 0 0,0 1 0,0-1 1,1 0-1,0 0 0,-1-1 0,2 1 1,6 5-1,-4-5 44,0 0 1,1-1-1,-1 1 1,1-2-1,0 1 1,0-1-1,0 0 0,0-1 1,0 0-1,1 0 1,13 1-1,-11-3 32,1 1 1,-1-2-1,0 1 0,1-1 0,-1-1 1,0 0-1,0-1 0,13-5 0,-16 5-88,0-1-1,0 0 0,-1 0 1,0-1-1,0 0 0,0-1 0,0 1 1,-1-1-1,6-8 0,6-8 149,21-35 0,-13 17-61,-4 7-69,24-33-84,-40 58 51,1 0 1,1 1-1,0 0 0,0 0 1,13-9-1,-12 10 44,-7 5-57,0-1 0,0 1 0,0-1 0,0 1 0,1 0 0,-1 0 0,0 0 0,1 0 0,-1 0 0,1 1 0,2-1 0,-4 2-7,-1 1 0,0 0 1,1-1-1,-1 1 0,0 0 0,0-1 0,0 1 0,0 0 0,0-1 0,-1 3 0,-53 261 374,51-251-244,-1 12 221,4-24-128,2-3-179,-1 1 0,1-1 0,-1 0 1,0 0-1,1 0 0,-1 0 0,0 0 1,0 0-1,0 0 0,1 0 0,-1 0 1,0-1-1,-1 1 0,2-2 0,1-1 2,24-29-64,2 1 0,1 1 0,1 2 0,1 1 0,2 1 0,0 2 0,68-36 0,-92 56-63,0 0-1,0 0 1,22-5 0,-32 10 94,1 0 0,-1-1 1,1 1-1,-1 0 0,1 0 0,-1 0 0,1 0 1,-1 0-1,1 0 0,0 0 0,-1 0 1,1 0-1,-1 0 0,1 1 0,-1-1 1,1 0-1,-1 0 0,1 0 0,-1 1 1,0-1-1,1 0 0,-1 0 0,1 1 0,-1-1 1,1 0-1,-1 1 0,0-1 0,1 1 1,-1-1-1,0 0 0,1 1 0,-1-1 1,0 1-1,0-1 0,0 1 0,1-1 1,-1 1-1,0-1 0,0 1 0,0-1 0,0 1 1,0-1-1,0 1 0,1 3 26,-1 0-1,-1 0 0,1 0 1,-2 6-1,2-6 17,-13 50 742,8-30-421,-4 25-1,7-36-264,-3 50 342,5-56-370,1 1 0,0-1 0,0 0 0,0 0 0,1 0 0,4 13 0,-6-19-45,1 1 0,0-1-1,-1 1 1,1-1 0,0 0 0,-1 1-1,1-1 1,0 0 0,0 0-1,0 1 1,0-1 0,1 0-1,-1 0 1,0 0 0,0 0 0,1 0-1,-1-1 1,0 1 0,1 0-1,-1-1 1,1 1 0,-1-1-1,1 1 1,-1-1 0,1 1 0,-1-1-1,1 0 1,-1 0 0,1 0-1,0 0 1,-1 0 0,1 0 0,-1-1-1,1 1 1,-1 0 0,2-1-1,2-1-123,-1 0-1,-1 1 1,1-1-1,0-1 0,0 1 1,-1-1-1,1 1 1,-1-1-1,0 0 0,0 0 1,0-1-1,3-4 1,16-29-1606,7-10-2256,13-2 1147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8:06:23.3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52 84 2080,'1'5'5674,"2"0"-5283,-1 0-1,0 0 0,-1 0 0,1 0 0,1 9 1,2 8 355,-4-19-669,0-1-1,0 0 0,0 0 0,0-1 1,0 1-1,0 0 0,1 0 1,-1 0-1,1-1 0,-1 1 0,1-1 1,-1 1-1,1-1 0,0 0 0,0 0 1,0 0-1,0 0 0,0 0 1,0 0-1,0 0 0,0 0 0,0-1 1,0 1-1,1-1 0,-1 0 1,0 0-1,3 0 0,2 1 32,-1-2-1,1 1 1,0-1 0,-1 0 0,1 0-1,-1-1 1,13-4 0,-7 1-26,1-1 0,-1-1 1,-1 0-1,1 0 1,-1-1-1,-1-1 1,1 0-1,-2 0 0,1-1 1,9-14-1,-9 14-19,-7 7-58,-1 1 0,1-1 0,0 0 0,-1 0 0,0 0 0,2-5 0,-3 8-2,-1-1 0,0 0 0,0 1-1,0-1 1,1 0 0,-1 0 0,0 1-1,0-1 1,0 0 0,0 1 0,0-1-1,-1 0 1,1 0 0,0 1 0,0-1-1,0 0 1,-1 1 0,1-1 0,0 0-1,-1 1 1,1-1 0,0 0 0,-1 1-1,1-1 1,-1 1 0,1-1 0,-1 1-1,1-1 1,-1 1 0,1-1 0,-1 1-1,0 0 1,1-1 0,-1 1-1,1 0 1,-1-1 0,0 1 0,1 0-1,-2 0 1,-11-4-18,1 1 0,-1 0 1,1 1-1,-1 0 0,0 1 0,0 1 0,-15 1 0,5-1-31,5 1-252,0 1-1,-24 5 1,-10 2-2012,20-7 219,2 5-2890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8:06:28.4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14 806 1728,'-3'0'139,"2"0"-121,1 0 0,0 0 0,-1-1 0,1 1 0,0 0 0,0 0 0,-1 0 0,1 0 0,0 0 0,-1 0 0,1 0 0,0 0 0,0 0 0,-1 0 0,1 0 0,0 0 0,-1 1 0,-3 5 2991,12 3-1831,-5-6-994,1 0 0,-1-1 0,1 1 0,0-1 0,0 1 0,0-1 0,0 0 0,0-1 0,0 1 0,1-1 0,-1 1 0,0-1 0,1-1 0,-1 1 0,1-1 0,-1 1 0,1-1 0,0-1 0,-1 1 0,1-1 0,-1 1 0,0-1 0,5-2 0,0 0-7,0 0 0,-1-1-1,0 1 1,0-2-1,0 1 1,0-1 0,0-1-1,-1 1 1,0-1-1,-1-1 1,1 1 0,-1-1-1,8-11 1,4-9 149,-1 0 0,19-43 0,-15 27 58,24-73 0,-43 111-382,-1 0 1,-1 0-1,1 0 1,-1 0-1,1 0 1,-2 0-1,1 0 1,0 0-1,-1 0 0,0 0 1,0 0-1,-3-6 1,4 11-19,0-1-1,0 0 1,0 1 0,0-1-1,0 1 1,0-1 0,0 1 0,1-1-1,-1 1 1,0-1 0,0 1-1,0-1 1,0 1 0,1 0-1,-1-1 1,0 1 0,0-1 0,1 1-1,-1-1 1,0 1 0,1 0-1,-1-1 1,1 1 0,-1 0-1,0-1 1,1 1 0,-1 0 0,1 0-1,-1-1 1,1 1 0,-1 0-1,1 0 1,-1 0 0,1 0 0,-1-1-1,1 1 1,0 0 0,24-5-633,-23 5 632,5-1 13,0 0 0,0 1 0,0 0 0,0 0 0,0 1 0,0 0 1,0 1-1,13 3 0,-16-4 3,-1 0 0,0 1 0,0-1 0,0 1 0,0-1 1,0 1-1,0 0 0,0 0 0,0 1 0,-1-1 0,1 0 0,-1 1 0,0-1 0,1 1 1,-1 0-1,-1 0 0,1 0 0,0 0 0,-1 0 0,2 4 0,-1 3 33,0-1 0,-1 0 0,0 1 0,0-1 0,-1 1-1,-1-1 1,-1 10 0,-16 68 368,12-61-503,-7 49-1,13-69 87,-1-1-1,1 1 1,0 0-1,1-1 0,0 1 1,-1 0-1,4 8 1,-3-12 13,0 0 1,0 1 0,0-1 0,0 0 0,1 0-1,-1 0 1,1 0 0,-1 0 0,1-1 0,0 1-1,0 0 1,0-1 0,0 0 0,0 1-1,0-1 1,0 0 0,0 0 0,0 0 0,1 0-1,1 0 1,8 2 78,0 0 0,1-2-1,-1 1 1,23-2 0,-25 0-55,0-1-1,0 0 1,0-1 0,0-1 0,0 1 0,-1-1 0,1-1 0,-1 0 0,0 0 0,0-1 0,0 0 0,-1 0 0,1-1 0,-1 0 0,7-8 0,4-5 19,-1 0 1,-2-1 0,0 0-1,23-40 1,-18 20 141,20-49 0,-38 82-180,1-3-16,0 0 1,4-22 0,-7 29-43,-1 0 0,1 0 0,-1 0 0,0 0 0,0 0 0,0 0 0,0 0 0,0-1 0,-1 1 0,1 0 0,-1 0 0,0 0 0,0 0 0,0 1 0,-2-6 0,2 8 43,1-1 0,0 1 0,-1 0-1,1-1 1,-1 1 0,1-1 0,-1 1 0,1 0 0,-1-1 0,1 1 0,-1 0 0,0 0 0,1-1-1,-1 1 1,1 0 0,-1 0 0,1 0 0,-1 0 0,0 0 0,1 0 0,-1 0 0,0 0-1,1 0 1,-1 0 0,1 0 0,-1 0 0,0 0 0,1 1 0,-1-1 0,1 0 0,-1 0-1,1 1 1,-1-1 0,1 0 0,-1 1 0,1-1 0,-1 0 0,1 1 0,-1-1 0,1 1-1,-1 0 1,-2 1-36,1 1-1,-1 0 1,1 0-1,0 0 0,-3 5 1,1 2-16,0-1 1,1 0-1,0 1 1,1 0-1,0 0 1,-1 16-1,2 62-62,1-50 102,1-26 1,-1-1 0,2 1 0,-1 0 0,6 17 0,-6-25 32,0 0-1,1 0 1,-1 0 0,1 0 0,0-1 0,0 1-1,0 0 1,1-1 0,-1 1 0,1-1 0,0 0-1,-1 0 1,2 0 0,-1 0 0,6 4 0,-5-6 22,-1 0 1,1 1 0,0-2 0,-1 1 0,1 0-1,0-1 1,0 1 0,-1-1 0,1 0-1,0 0 1,0-1 0,0 1 0,-1-1 0,1 0-1,0 0 1,4-2 0,4-1 19,-1-1 1,0 0-1,19-13 1,7-7 63,47-44 1,29-38 48,-76 70 16,58-75 1,-80 91-72,-1 0 1,-1-2 0,-1 0-1,-1 0 1,13-40 0,-21 54-36,-2 0 1,1 1 0,-1-1-1,-1 0 1,0-16 0,-8-44-36,6 52-174,1 16 117,-2-14-177,3 14 184,0 1 1,0-1 0,0 1 0,-1 0-1,1-1 1,0 1 0,0 0 0,-1-1-1,1 1 1,0 0 0,0-1 0,-1 1-1,1 0 1,0 0 0,-1-1 0,1 1-1,0 0 1,-1 0 0,1 0 0,0 0-1,-1-1 1,1 1 0,-1 0 0,1 0-1,0 0 1,-1 0 0,0 0 0,-6 16-228,4-4 303,0 1 1,-2 17 0,-4 19-47,-32 111-192,-65 212 387,90-333-134,-40 71 0,-32 30 316,74-120-304,1-1-82,0 0 0,-2-1 0,-23 23 0,35-38-21,-1-1 0,1 1 1,-1 0-1,1-1 0,-1 0 0,0 0 1,0 0-1,0 0 0,0-1 1,0 1-1,-1-1 0,-7 1 0,10-2 9,-1 0 0,1 0 0,0 0 0,0 0 0,-1-1-1,1 1 1,0-1 0,0 1 0,0-1 0,0 0 0,0 0 0,0 0-1,0 0 1,0 0 0,0 0 0,0-1 0,1 1 0,-1-1 0,0 1 0,1-1-1,0 0 1,-1 1 0,1-1 0,0 0 0,0 0 0,-2-3 0,2 2-31,1 1 1,-1-1 0,1 0 0,-1 1-1,1-1 1,0 1 0,0-1 0,0 1 0,0-1-1,1 0 1,-1 1 0,1-1 0,0 1-1,-1-1 1,1 1 0,0 0 0,0-1 0,3-2-1,0-3-29,0 1 0,1 0 0,0 1 0,10-12 0,-7 11 32,0 0 0,1 1 1,0 0-1,17-9 0,6-3-65,0 0 93,2 1 0,47-16 1,30-15 483,-78 31-348,-2-2 1,0-1-1,-2-1 0,53-49 1,137-122 651,-114 110-128,-97 76-620,0-1 0,-1 0 0,0 0-1,0 0 1,0 0 0,-1-1 0,5-9 0,-10 16-45,-1 1 0,0 0 0,0-1-1,0 1 1,0 0 0,0-1 0,0 1-1,0 0 1,0 0 0,0-1 0,0 1-1,0 0 1,0-1 0,-1 1 0,1 0-1,0-1 1,0 1 0,0 0 0,0 0-1,0-1 1,-1 1 0,1 0 0,0 0-1,0-1 1,0 1 0,-1 0-1,1 0 1,0-1 0,0 1 0,-1 0-1,1 0 1,0 0 0,0 0 0,-1 0-1,1-1 1,-1 1 0,-10-2-416,5 5 355,0-1 1,0 1 0,0 0 0,1 1 0,-1-1 0,-6 7 0,2-2 30,2-2 6,2 0 1,-1 1-1,0-1 0,1 2 1,1-1-1,-1 1 0,1-1 1,0 2-1,-4 10 0,3-7-8,2 0 0,-1 0 0,2 1 0,-1 0 0,2 0 0,-2 15 1,3-15 75,1 1 0,1-1 0,0 1 0,5 22 1,-5-30-16,0 0 1,1 0 0,0 0 0,1 0 0,-1-1 0,1 1 0,0 0 0,1-1 0,-1 0 0,1 0 0,0 0 0,5 5 0,-7-9 8,0 1-1,0-1 1,0 0 0,0 0 0,0 1 0,0-1 0,0 0 0,0-1 0,1 1 0,-1 0 0,0-1 0,1 1 0,-1-1 0,0 0 0,5 0 0,-2 0 0,-1-1 0,0 1 1,0-1-1,1 0 0,-1-1 0,0 1 0,0-1 0,4-2 1,2-2 36,0 0 1,-1-1-1,0 0 1,0-1-1,12-13 1,35-45 178,26-28 1,-65 76-209,1 1 1,0 1-1,22-14 0,-34 26-59,16-10 14,-21 14 10,-1-1-1,0 1 1,1 0 0,-1 0 0,1 0 0,-1 0 0,0-1-1,1 1 1,-1 0 0,1 0 0,-1 0 0,0 0-1,1 0 1,-1 0 0,1 0 0,-1 0 0,1 0-1,-1 0 1,0 0 0,1 0 0,-1 0 0,1 0-1,-1 0 1,0 1 0,1-1 0,-1 0 0,1 0 0,-1 0-1,0 1 1,1-1 0,-1 0 0,0 0 0,1 1-1,-1-1 1,0 0 0,0 1 0,1-1 0,-1 0-1,0 1 1,0-1 0,0 1 0,1-1 0,-1 0 0,0 1-1,0 0 1,2 9 25,-2 1 0,1-1 0,-1 1-1,-1-1 1,0 0 0,0 1 0,-1-1 0,0 0-1,-4 11 1,-4 21 110,4-14 192,0-1 0,-12 29 0,44-148-388,-23 82 0,2 0-1,0 0 0,0 0 0,0 1 0,1 0 0,1 0 0,-1 1 0,2 0 0,10-11 1,-4 8-4,0 1 0,0 0 0,1 0 0,0 2 0,19-9 0,-26 14 72,0 0 0,0 0-1,1 1 1,13-2-1,-19 3-7,0 1 0,0 0 0,0-1 0,0 1 0,0 0-1,0 1 1,0-1 0,-1 1 0,1-1 0,0 1 0,0 0 0,0 0 0,-1 0 0,1 0-1,0 0 1,-1 1 0,4 2 0,-5-3-6,0 0 0,0 1 0,0-1 0,0 0 0,0 1-1,-1-1 1,1 1 0,-1-1 0,1 0 0,-1 1 0,1-1 0,-1 1 0,0 0-1,0-1 1,1 1 0,-1-1 0,-1 4 0,-5 28 62,4-22-27,-3 16 111,0-6-120,1 0 0,1-1 0,0 1 0,2 1 0,2 21-1,-1-40-22,0-1 0,0 0-1,1 1 1,0-1 0,-1 0-1,1 0 1,0 1 0,0-1-1,0 0 1,0 0 0,1 0-1,-1 0 1,1 0 0,-1 0-1,1 0 1,-1-1-1,1 1 1,0-1 0,0 1-1,0-1 1,0 0 0,0 1-1,0-1 1,0 0 0,0 0-1,1-1 1,-1 1 0,0 0-1,1-1 1,-1 1 0,0-1-1,1 0 1,3 0-1,33 3 76,-29-2-35,0 0-1,0-1 1,0 0 0,0 0-1,0-1 1,12-2-1,-15 0-19,0 1 0,-1-1 0,0 0 0,1 0 0,-1 0-1,0-1 1,0 0 0,-1 0 0,1-1 0,-1 0 0,0 0-1,5-6 1,5-8 31,-2-1 0,15-27 0,-17 28 148,-7 12-307,-1 0 0,1-1 0,-2 1 0,4-14 0,-5 18 81,0-1 0,0 1 0,-1-1 0,1 1 0,-1-1 0,0 0 0,0 1 0,-1-1 0,1 1 0,-1-1 0,0 1-1,-1-7 1,-1 5-111,3 4 106,-1 0 1,0-1-1,1 1 1,-1 0-1,0 0 0,1-1 1,-1 1-1,0 0 1,0 0-1,0 0 1,-2-1-1,2 2 23,1-1 1,-1 1-1,0 0 0,0 0 1,0 0-1,0 0 0,0 0 1,0 0-1,0 0 0,0 0 0,0 0 1,0 1-1,0-1 0,0 0 1,1 1-1,-1-1 0,0 0 1,0 1-1,0-1 0,0 1 1,1-1-1,-2 2 0,-2 1-36,0 0-1,1 0 1,-1 0-1,1 1 1,0-1 0,0 1-1,0 0 1,1 0-1,-1 0 1,-2 6-1,0 1 5,1 0 0,-6 23 1,8-23 11,0 1 0,1-1 0,0 0 0,1 1 0,2 20 1,14 54 124,-15-82-78,1 4 22,1 1 0,0-1 0,0 0 1,0 0-1,1-1 0,8 13 0,-9-16 2,-1-1-1,1 1 0,0 0 1,0-1-1,1 0 1,-1 0-1,1 0 1,-1 0-1,1-1 0,0 1 1,0-1-1,0 0 1,0 0-1,5 1 0,-6-3-16,0 1-1,0-1 0,0 0 1,0 0-1,-1-1 0,1 1 0,0 0 1,0-1-1,0 0 0,0 0 1,-1 0-1,1 0 0,0 0 0,-1 0 1,1-1-1,4-3 0,4-3 71,0-1-1,12-12 0,-13 12-86,42-40-100,3 3-1,111-73 1,-146 107 165,4-2-178,25-12 1,-41 22 71,0 1 0,-1 1 0,2-1 0,-1 1 1,0 0-1,0 1 0,15-1 0,-21 2 26,0 1 1,0-1-1,-1 0 1,1 1-1,0-1 0,0 1 1,-1 0-1,1-1 1,0 1-1,-1 0 1,1 0-1,-1 0 0,3 2 1,8 5 165,-11-8-144,-1 0-1,0 0 0,0 0 1,0 1-1,0-1 0,0 0 1,1 0-1,-1 0 1,0 0-1,0 1 0,0-1 1,0 0-1,0 0 1,0 0-1,0 0 0,1 1 1,-1-1-1,0 0 1,0 0-1,0 0 0,0 1 1,0-1-1,0 0 0,0 0 1,0 0-1,0 1 1,0-1-1,0 0 0,0 0 1,0 0-1,-1 1 1,1-1-1,0 0 0,0 0 1,0 0-1,0 1 1,0-1-1,0 0 0,0 0 1,0 0-1,-1 0 0,1 1 1,0-1 25,-1 1-1,1-1 1,0 0 0,-1 1-1,1-1 1,0 1-1,-1-1 1,1 0 0,-1 1-1,1-1 1,-1 0 0,1 0-1,0 1 1,-1-1 0,1 0-1,-1 0 1,0 1 0,-6-2 43,1 0 1,0 0-1,1-1 0,-1 0 1,0 0-1,0 0 1,-6-4-1,-27-9-76,27 12-125,0 1 1,0 1-1,0 0 0,-1 1 1,1 0-1,0 1 1,-25 4-1,30-4 77,-1 1 0,0 0 0,0 1 1,1 0-1,0 0 0,-1 1 0,1 0 0,1 0 0,-1 0 0,0 1 0,1 0 0,0 0 0,-7 9 0,8-7-5,0-1 0,1 1 0,-1 0 0,2 0 0,-1 0 0,1 1 0,0-1 0,1 1 0,-1 0 0,2 0 0,-1-1 0,1 1 0,0 16 0,1-18 46,0-1 1,1 1 0,0-1-1,0 0 1,0 1-1,1-1 1,-1 0-1,1 1 1,1-1 0,-1 0-1,1-1 1,0 1-1,0 0 1,0-1-1,1 1 1,-1-1 0,1 0-1,0 0 1,0-1-1,1 1 1,4 2-1,-5-3 22,0-1 0,0 0 0,0 0 0,0 0-1,1-1 1,-1 1 0,0-1 0,1 0 0,-1 0-1,1-1 1,7 1 0,-5-1 37,0-1 0,1 0-1,-1-1 1,0 0 0,-1 0-1,13-5 1,-9 3-35,-1-1 0,1 0-1,-1-1 1,0 0 0,0 0 0,7-8-1,-2 0 9,0 0-1,16-24 0,3-8 244,46-82 0,-66 103-190,-1-1 0,-2 0 1,-1 0-1,0-1 0,6-39 0,-13 52-49,4-21 8,-1-1 0,-2 0 1,-2-64-1,-6 75-134,5 25 77,0 0 0,0-1 0,0 1 0,0 0 0,0-1 0,0 1 0,-1 0 0,1-1 0,0 1 0,0 0 0,0 0 0,-1-1 0,1 1 0,0 0 0,0 0 0,-1-1 0,1 1 0,0 0 0,-1 0 0,1 0 0,0-1 0,-1 1 0,1 0-7,-1 0 0,1 1-1,-1-1 1,1 0 0,-1 0-1,1 1 1,0-1 0,-1 0-1,1 1 1,-1-1 0,1 1-1,0-1 1,-1 0 0,1 1-1,0-1 1,0 1 0,-1-1-1,1 1 1,0-1 0,0 0-1,0 2 1,-13 30-17,2 1 0,1 1 0,-9 61 0,11-49 51,3-16 101,1 0 0,1 1 0,2 0 0,1-1 0,2 1 1,0-1-1,3 1 0,0-1 0,16 50 0,-19-73-60,1 1 1,0-1-1,0 0 1,1 0-1,0 0 1,8 11 0,-9-15-48,-1 0 1,1 0 0,0 0-1,1 0 1,-1-1 0,0 1-1,1-1 1,-1 0-1,1 0 1,0 0 0,0-1-1,0 1 1,0-1 0,6 1-1,-3-1-189,0 0-1,0-1 0,0 0 0,1-1 0,-1 0 0,0 0 0,0 0 0,0-1 1,-1 0-1,1 0 0,10-5 0,3-3-1461,0-1 0,25-18 0,7-9-685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8:06:28.9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260 17 9984,'-44'3'3680,"8"-6"-2848,-7 3-256,25 0 256,-8 3-576,5 5-224,-2 0-64,0-4-928,7 1 544,7-5-3648,13-12 2272,17-20-3328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2:52.0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 18 1472,'-2'-9'609,"2"9"-563,0-1 0,0 1 0,0 0 0,0 0 0,-1 0 0,1-1-1,0 1 1,0 0 0,0 0 0,0 0 0,0-1 0,0 1 0,0 0-1,0 0 1,0-1 0,0 1 0,0 0 0,0 0 0,0 0 0,0-1-1,0 1 1,0 0 0,0 0 0,0-1 0,0 1 0,1 0-1,-1 0 1,0 0 0,0-1 0,0 1 0,0 0 0,0 0 0,0 0-1,1 0 1,-1-1 0,0 1 0,0 0 0,1 21 3087,-1 6-3034,0-8 39,1 1 172,-1 0-1,-1 0 0,-1 0 1,-1 0-1,-5 21 0,-17 49 1217,24-88-1416,1-2-108,0 1-1,0-1 1,0 0 0,0 0 0,0 0 0,0 0 0,0 1 0,0-1 0,0 0-1,0 0 1,0 0 0,0 1 0,0-1 0,0 0 0,0 0 0,0 0 0,0 0-1,0 1 1,-1-1 0,1 0 0,0 0 0,0 0 0,0 0 0,0 0 0,0 0-1,-1 1 1,1-1 0,0 0 0,0 0 0,0 0 0,0 0 0,-1 0 0,1 0-1,0 0 1,0 0 0,0 0 0,-1 0 0,0 0-71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8:07:02.4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1 694 832,'0'8'818,"1"7"4732,0-17-5364,1 1 0,0-1 1,0 0-1,0 1 1,0-1-1,4-2 0,10-7 158,-9 6-234,9-9 58,18-13-1,-29 24-186,0-1 1,1 1-1,-1 1 0,1-1 1,0 1-1,0 0 0,0 0 1,6-1-1,-10 2 18,0 1-1,0 0 0,0 0 1,0 0-1,0 0 1,-1 0-1,1 0 1,0 1-1,0-1 1,0 0-1,-1 1 1,1 0-1,0-1 1,0 1-1,-1 0 1,1 0-1,0 0 0,-1 0 1,2 1-1,-1 0 2,-1 0 0,1-1-1,-1 1 1,0 0-1,1 0 1,-1 0-1,0 0 1,0 1 0,-1-1-1,1 0 1,0 0-1,-1 0 1,1 1 0,-1-1-1,1 3 1,0 29 31,-6 58-1,2-65-14,2 0-1,0 1 0,7 47 0,-5-68-16,1-1 0,0 0 0,0 0 0,1 1 0,-1-1 0,1-1 0,1 1 0,-1 0 0,1-1 0,6 7 0,-8-9 33,1-1 0,-1 0 0,0 0-1,0-1 1,1 1 0,-1 0 0,1-1-1,-1 0 1,1 1 0,5 1 0,-6-3 2,0 0 0,0 1 1,0-1-1,-1 0 1,1 0-1,0 0 0,0-1 1,0 1-1,0 0 1,-1-1-1,1 1 0,0-1 1,0 1-1,0-1 1,-1 0-1,1 0 1,-1 0-1,3-1 0,1-3 92,0 1 0,0-1-1,0 0 1,-1-1-1,0 1 1,0-1-1,-1 1 1,6-12 0,1-5-6,7-24 0,-11 28-74,5-13 66,-2 0 1,0 0-1,7-63 1,-14 76-234,0 1 1,1-1-1,1 1 1,8-25-1,-11 39 76,0 0-1,1 0 0,-1 0 0,0 0 1,1 0-1,0 1 0,2-4 1,-4 6 35,0-1 0,1 1 0,-1 0 0,0 0 0,1-1 0,-1 1 0,1 0 0,-1 0 0,0-1 0,1 1 0,-1 0 0,1 0 0,-1 0 0,1 0 0,-1 0 0,0 0 0,1 0 0,-1 0 0,1 0 0,-1 0 0,1 0 0,0 0 1,0 0-1,0 1 1,0-1 0,0 1 0,0-1 0,0 1-1,-1 0 1,1-1 0,0 1 0,0 0-1,-1-1 1,1 1 0,1 1 0,6 8-30,35 40 19,-39-45 55,1-1 1,0 1-1,0-2 0,0 1 1,1 0-1,-1-1 0,12 5 1,-14-7 2,-1-1 0,0 0-1,0 0 1,1 1 0,-1-1 0,0-1 0,0 1 0,1 0 0,-1 0 0,0-1 0,0 0 0,1 1 0,-1-1 0,0 0 0,0 0 0,0 0 0,0 0 0,0 0 0,0-1-1,-1 1 1,4-3 0,17-9-216,-15 10 181,-1-1 0,1 1 0,8-8-1,-2 3 120,-8 5-132,10-9 89,-14 12-61,-1 0 1,0 0-1,1-1 0,-1 1 1,0 0-1,0-1 0,1 1 1,-1 0-1,0-1 0,0 1 1,0-1-1,1 1 0,-1 0 1,0-1-1,0 1 1,0-1-1,0 1 0,0 0 1,0-1-1,0 1 0,0-1 1,0 1-1,0 0 0,0-1 1,0 1-1,0-1 0,0 1 1,0-1-1,-1 1 0,1 0 1,0-1-1,-1 1-12,1-1 1,-1 1-1,1 0 1,0 0-1,-1 0 1,1 0-1,-1 0 0,1 0 1,-1 0-1,1 0 1,-1 0-1,1 0 0,-1 0 1,1 0-1,-1 0 1,1 0-1,-1 0 1,1 0-1,0 0 0,-1 1 1,1-1-1,-1 0 1,-13 6-94,12-5 85,-3 2-47,0 0 1,0 0 0,0 0 0,1 1 0,0-1-1,-1 1 1,1 0 0,0 1 0,1-1-1,-1 1 1,1-1 0,0 1 0,0 0 0,-4 10-1,0 3-92,1 0-1,0 1 0,-3 19 0,7-25 124,0 0-1,0 0 1,1 0-1,1 1 1,2 19-1,-1-26 7,0 1 1,1-1-1,-1 0 0,2 1 0,-1-1 1,1 0-1,0 0 0,1 0 0,0-1 1,7 11-1,-6-10 79,0-1 0,1 0 1,0 0-1,1 0 0,12 9 0,-17-14-27,-1 0 1,0-1-1,0 1 0,1 0 1,-1-1-1,0 1 0,1-1 1,-1 0-1,1 1 0,-1-1 1,1 0-1,-1 0 0,1 0 1,-1 0-1,0 0 0,1 0 1,1-1-1,-2 0-6,1 1-1,-1-1 1,1 0 0,-1 0-1,0 0 1,0 0 0,0 0-1,1 0 1,-1 0 0,0-1-1,0 1 1,-1 0 0,1-1-1,0 1 1,0 0 0,-1-1 0,1 1-1,0-1 1,0-2 0,4-15-58,0 0 0,-1-1 1,-1 1-1,1-33 0,-10-79 57,6 127-48,-1 0-1,0 0 1,0 0 0,0 1-1,-1-1 1,1 0-1,-1 1 1,-3-6 0,3 9-241,1 6 151,0 6-20,3 6 110,2 17-62,14 60 0,-15-86 74,0 1-1,0 0 1,1-1-1,0 0 1,1 0-1,0 0 0,0-1 1,1 0-1,0 0 1,14 15-1,-15-19 53,0 0-1,0 0 1,0-1-1,1 0 0,-1 0 1,1 0-1,0 0 1,0-1-1,0 0 0,0 0 1,0-1-1,10 2 1,-11-3-10,0 0 0,-1 0 1,1 0-1,-1 0 0,1-1 0,0 0 1,-1 0-1,0 0 0,1-1 1,-1 1-1,0-1 0,1 0 1,-1 0-1,0 0 0,-1-1 0,1 0 1,0 1-1,4-6 0,4-5-15,0-1 0,-2-1 0,1 0 0,-2 0 0,0-1 0,8-20 0,36-105 114,-39 98-198,42-95 166,-8 22 33,-39 91-118,8-18 48,-3-2 1,10-46-1,0-60-42,-24 150-33,1-18 20,-1 18-22,0 1 0,0-1 1,0 1-1,0-1 0,0 1 1,0-1-1,0 1 0,0-1 0,0 1 1,0-1-1,0 0 0,0 1 1,0-1-1,-1 1 0,1-1 0,0 1 1,0-1-1,-1 1 0,1 0 1,0-1-1,0 1 0,-1-1 0,1 1 1,-1 0-1,1-1 0,0 1 1,-1-1-1,0 1 1,0 1-1,0-1 1,0 1 0,1-1-1,-1 1 1,0-1 0,1 1 0,-1 0-1,0-1 1,1 1 0,-1 0-1,1-1 1,-1 1 0,1 0 0,0 0-1,-1 0 1,1-1 0,0 1-1,-1 0 1,1 1 0,-2 2-11,-10 23-36,1 0-1,-13 50 0,-6 59-154,21-89 188,2 2 52,2 1 1,3 79 0,2-99-10,1 53 1,4 0 0,20 108 0,-22-171 42,-3-13-7,2-1-1,-1 1 1,1 0-1,3 7 0,-5-12-33,0-1-1,1 0 0,-1 1 1,1-1-1,0 0 0,-1 0 1,1 0-1,0 0 0,0 1 1,0-1-1,0 0 0,1 1 1,-1-2 2,0 0 1,0 1 0,0-1-1,1 0 1,-1 0 0,0 0 0,0 0-1,0 0 1,0 0 0,1 0-1,-1-1 1,0 1 0,0 0-1,0 0 1,0-1 0,2 0 0,3-2-15,0 0 0,0 0 0,0 0 1,0-1-1,-1 0 0,0 0 1,0 0-1,0-1 0,0 1 1,-1-1-1,7-9 0,1-4 19,-1 0 0,10-22 0,-21 40-31,18-35 8,4-8 68,-2 0-1,16-50 0,-28 65 0,-8 27-352,-3 3 157,0 4 16,0 4 26,-1 0 1,2 1-1,-1-1 1,2 1 0,-1 0-1,1 17 1,0-13 27,0 18-20,4 61 1,-2-87 71,0 0 0,1 0-1,0 0 1,0 0 0,0 0 0,1 0 0,0-1 0,1 1 0,-1-1-1,1 0 1,8 10 0,-10-14 36,0 0 1,0 0-1,0 0 0,0 0 1,0 0-1,1-1 0,-1 1 1,0-1-1,1 1 0,-1-1 1,1 0-1,0 0 0,-1 0 1,1 0-1,0 0 0,0-1 1,-1 0-1,1 1 1,0-1-1,0 0 0,0 0 1,0 0-1,-1-1 0,1 1 1,0-1-1,0 1 0,0-1 1,-1 0-1,1 0 0,4-2 1,1-3-21,0 0 0,0 0 1,-1 0-1,0-1 1,0 0-1,-1 0 1,1-1-1,-2 0 1,1 0-1,-1 0 1,0-1-1,6-16 1,0-3 100,-1 0 0,10-50 0,-15 48-224,-1 1-1,-1 0 1,-1-34 0,-11 104-551,3 18 576,3 1 0,2 0 0,11 95 0,-8-147 97,0-1 0,0 1 1,1-1-1,4 10 1,3 7 140,-10-23-153,0 0 0,1-1 0,-1 1 0,0 0 0,1-1 0,-1 1 1,0-1-1,1 1 0,-1-1 0,1 1 0,-1-1 0,1 1 0,-1-1 0,1 1 0,0-1 0,-1 1 1,1-1-1,-1 0 0,1 0 0,0 1 0,-1-1 0,1 0 0,0 0 0,-1 0 0,1 1 0,0-1 0,-1 0 1,1 0-1,0 0 0,0 0 0,-1 0 0,1-1 0,0 1 0,0 0 0,24-10 656,-22 9-577,2 0-73,-4 1-13,-1 0-1,0 0 0,0 0 1,0 0-1,0 0 0,0 0 1,0 0-1,1 0 1,-1 0-1,0 0 0,0 0 1,0 0-1,0 0 0,0 0 1,0 0-1,1 0 0,-1 0 1,0 0-1,0 0 1,0-1-1,0 1 0,0 0 1,0 0-1,1 0 0,-1 0 1,0 0-1,0 0 1,0 0-1,0 0 0,0 0 1,0-1-1,0 1 0,0 0 1,0 0-1,0 0 0,0 0 1,0 0-1,0 0 1,0-1-1,0 1 0,0 0 1,0 0-1,0 0 0,0 0 1,0 0-1,0-1 1,10 2 88,0-1 1,0-1 0,18-2-1,-11-3 19,0 0 0,-1 0 1,0-2-1,0 0 0,0-1 0,16-13 0,-11 7-21,-2-1-1,0 0 1,-1-2-1,-1 0 1,21-28-1,-18 18-17,-1-1-1,-1-1 0,16-40 1,-30 62-43,-1 0 1,0-1 0,0 1-1,-1-1 1,-1 1 0,1-1-1,-1 0 1,0-10 0,-1 17-33,-1-1 1,1 1 0,0-1 0,-1 1-1,0-1 1,1 1 0,-1 0 0,0-1-1,0 1 1,0 0 0,0 0 0,-1 0-1,1-1 1,-3-1 0,2 2-10,0 0 0,0 1 0,0-1 1,-1 1-1,1 0 0,0 0 0,-1 0 1,1 0-1,-1 0 0,1 0 0,-1 1 0,0-1 1,1 1-1,-1-1 0,1 1 0,-5 0 0,2 1-40,0-1-1,0 1 1,0-1-1,0 1 1,0 1-1,1-1 0,-1 1 1,0 0-1,1 0 1,-9 5-1,6-3 16,1 1 0,-1 1 0,1-1 0,0 1 0,0 0 0,-5 7 0,2 0-9,1 0 0,0 0 1,0 0-1,2 1 1,0 0-1,-9 29 1,13-35 16,1 0 0,-1 1 1,1-1-1,1 0 0,-1 1 0,1-1 1,1 1-1,0-1 0,0 0 0,0 0 1,1 1-1,4 9 0,-1-6 36,1 0-1,0 0 1,1 0-1,0-1 1,1 0-1,0-1 0,10 11 1,-10-13 84,0 0 0,0 0-1,1-1 1,0 0 0,1 0 0,-1-1 0,1-1 0,15 7-1,-21-10-30,1 0 1,0-1-1,0 1 0,0-1 0,0 0 0,0-1 0,0 1 0,0-1 0,1 0 0,-1-1 0,0 1 0,0-1 0,0 0 0,0 0 0,0 0 0,0-1 0,0 0 0,-1 0 0,1 0 0,7-5 0,0-1 3,-1-1 0,0 0-1,-1 0 1,0-1-1,-1-1 1,0 0-1,0 0 1,-1-1-1,0 1 1,-1-2-1,-1 1 1,0-1-1,-1 0 1,7-22-1,7-55-194,-17 83-20,0-4-597,1 11 452,0 7 244,13 24-360,-10-21 338,-1 1 1,4 11-1,0 3 32,-6-18 118,0 0-1,0 1 1,-1-1-1,0 1 0,-1-1 1,1 1-1,-2 0 1,1 0-1,-1-1 0,0 10 1,-1-15-56,1 5 87,-1 0 0,-1 0 0,1 0 0,-1 0 0,-5 11-1,6-16-95,0-1 0,0 1 0,0-1 0,0 1 0,0-1 0,0 0 0,0 1 0,-1-1-1,1 0 1,-1 0 0,1 0 0,-1 0 0,1 0 0,-1 0 0,1 0 0,-1-1-1,0 1 1,1-1 0,-1 1 0,0-1 0,0 1 0,1-1 0,-1 0 0,0 0 0,0 0-1,0 0 1,1 0 0,-3-1 0,-30-7-14,28 6-54,0 0 1,1 1-1,-1 0 1,0 0 0,0 0-1,0 1 1,0-1-1,-8 2 1,1-1-369,35 9 1253,7-5-80,29-2 1,-32-1-632,0 0 0,29 7 0,99 21-375,-50-15-3741,-78-10 2566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8:07:02.9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13 5984,'1'-1'229,"1"-1"1,0 1-1,0 0 0,0 0 1,0 0-1,0 0 0,0 0 1,0 0-1,0 0 0,0 1 1,1-1-1,-1 1 0,0 0 1,0 0-1,1-1 1,-1 1-1,0 1 0,0-1 1,1 0-1,-1 0 0,0 1 1,0 0-1,0-1 0,0 1 1,1 0-1,1 1 0,3 2 203,0-1 0,0 1 0,0 1 0,-1-1 0,0 1 0,8 8 0,20 23 114,-3 1 0,-1 2 0,-1 1 0,27 52 0,-46-72-426,-1 1-1,0-1 1,-2 1-1,0 1 1,4 29-1,-5-14 112,-2 1-1,-1 46 0,-3-56-144,-2-1 0,-2 1 0,0-1 0,-1 1 1,-2-2-1,-16 42 0,-50 104-2044,17-44-5327,41-81 4267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8:06:41.3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 1248,'0'3'2469,"20"-11"-1194,-20 8-1221,1 0-1,0 0 1,0 0 0,-1 0-1,1 0 1,0-1 0,0 1 0,-1 0-1,1 0 1,0 0 0,-1-1-1,1 1 1,0-1 0,0 1 154,0-1-101,-1 1 1,1 0-1,0 0 0,-1 0 1,1 0-1,-1 0 0,1 0 1,0 0-1,-1 0 1,1 1-1,-1-1 0,1 0 1,0 0-1,0 1 0,10 16 311,-9-16-375,-1 1 0,1 0 0,-1 0 0,0 0 0,0 0-1,0-1 1,0 1 0,0 1 0,0-1 0,0 0 0,-1 0 0,1 0 0,-1 0 0,1 4 0,4 103 378,-5 135 928,-10-92-970,10-105 80,0-47-569,0 1 1,0-1 0,-1 1-1,1-1 1,0 0 0,0 1-1,0-1 1,0 1 0,-1-1-1,1 0 1,0 1 0,0-1-1,-1 0 1,1 1 0,0-1-1,-1 0 1,1 1 0,0-1-1,-1 0 1,1 0 0,-1 1-1,1-1 1,0 0 0,-1 0-1,1 0 1,-1 0 0,1 0-1,0 1 1,-1-1 0,1 0-1,-1 0 1,1 0 0,-1 0-1,1 0 1,-1-1 0,0-3-1171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8:06:42.7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385 51 1728,'10'20'5194,"-14"-16"-4447,-3 11-207,-1 5-238,-1 1-1,-17 24 1,20-35-230,-1 0 0,0-1 0,-1 0 0,0-1 0,0 0 0,-1 0-1,0-1 1,0 0 0,0 0 0,-1-1 0,-1 0 0,1-1 0,-1 0-1,1-1 1,-1 0 0,-1 0 0,1-1 0,-15 1 0,23-3-46,-1-1 1,0 0 0,0 0 0,1 0-1,-1-1 1,0 1 0,1-1 0,-1 0-1,1 0 1,-1 0 0,1-1-1,-1 1 1,1-1 0,0 0 0,-1 0-1,1 0 1,0 0 0,0 0 0,1-1-1,-1 1 1,-4-6 0,-1-3-15,0-1 0,0 0 0,2 0-1,-8-18 1,5 11-46,6 12-6,0 1-1,0-1 1,1 1 0,0-1-1,1 0 1,-1 0 0,1 0-1,1 0 1,-1-12 0,2 15 13,-1 1 0,0 0 0,1 0 1,0 0-1,0 0 0,0 0 0,0 0 1,0 0-1,1 0 0,-1 0 0,1 0 1,0 0-1,0 1 0,0-1 0,0 1 1,0 0-1,0-1 0,1 1 0,-1 0 1,1 0-1,-1 1 0,1-1 0,4-2 1,3 0 44,1 0 0,-1 1-1,1 0 1,15-1 0,46-3-107,-41 6 166,51 5 0,-78-3-75,1 0 0,0 0 0,-1 0-1,0 1 1,1 0 0,-1 0 0,8 5 0,-10-6 13,0 0 0,0 0 0,0 1 0,0-1 0,-1 1 1,1 0-1,0-1 0,-1 1 0,1 0 0,-1 0 0,1 0 1,-1 0-1,0 0 0,0 0 0,0 0 0,1 4 0,0 13-17,-1 1-1,0-1 0,-2 1 1,0-1-1,-4 20 0,-7 52 135,-12 67 158,19-131-146,1-9 119,0 0 0,-9 21 0,12-36-218,-1 0-1,0 0 1,0-1 0,0 1 0,-1-1 0,1 1-1,0-1 1,-1 0 0,0 0 0,1 0-1,-1 0 1,0 0 0,0 0 0,-4 1-1,1-1-51,-1 1 0,0-1 0,0 0 0,0 0 0,-11 1 0,8-2-201,1 0 0,-1 1 0,0 0 0,1 0 0,-18 7 0,11-6-3632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8:06:43.8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246 0 992,'1'1'2189,"-8"6"-796,-12 9 273,10-9-1328,-1-1 1,2 1-1,-1 0 0,1 1 1,0 0-1,0 0 0,1 1 1,-11 18-1,10-15-148,-4 5-6,2 1 1,-1 1-1,-9 26 1,15-32-39,-1 0-1,-1 0 1,-10 15-1,8-14 172,-12 26 0,12-27-98,8-13-134,4-1-35,4-3-57,-2 2 0,4-3-55,0 1 1,1 0-1,-1 0 1,19-4-1,-19 6 41,0 1-1,0 0 1,0 0 0,1 0-1,-1 2 1,0-1 0,1 1-1,-1 0 1,0 1 0,0 0-1,0 0 1,0 1 0,0 0-1,-1 1 1,12 6 0,-7-3-52,-1 1 0,0 1 0,13 11 0,-20-16 90,-1 1 0,1 0 0,-1 1 0,0-1 0,0 1 0,-1-1-1,0 1 1,0 0 0,3 8 0,-4-9 49,-1 1 1,1-1-1,-1 1 0,0 0 0,-1-1 1,1 12-1,1-4 25,-2-12-61,1 0 0,-1 0-1,0 0 1,0 0-1,0 0 1,1 0-1,-1 0 1,0 0 0,0 0-1,0 0 1,0 0-1,-1 0 1,1 0 0,0 0-1,0 0 1,-1 0-1,1 0 1,0 0-1,-1 0 1,1 0 0,-1 0-1,1-1 1,-1 1-1,0 0 1,1 0 0,-1 0-1,0-1 1,0 2-1,-3 1 30,0 0 0,-1 0-1,1 0 1,0 0 0,-1-1-1,0 1 1,1-1 0,-1 0-1,0-1 1,0 1 0,0-1-1,0 0 1,-9 1 0,-30 4 167,28-3-254,1-1 1,-19 1 0,-106 5-731,140-8 702,0 0 0,-1 0 0,1 0 1,0 0-1,-1 0 0,1 0 0,0 0 0,0 0 0,-1 0 0,1 0 0,0 0 0,-1 0 0,1 0 0,0 0 0,-1 0 0,1 0 0,0 0 0,0-1 1,-1 1-1,1 0 0,0 0 0,0 0 0,-1 0 0,1-1 0,0 1 0,0 0 0,-1 0 0,1-1 0,0 1 0,0 0 0,0 0 0,0-1 0,-1 1 0,1 0 1,0 0-1,0-1 0,0 1 0,0 0 0,0-1 0,0 1 0,0 0 0,0-1 0,0 1 0,0 0 0,0-1 0,0 1 0,0 0 0,0 0 0,0-1 0,0 1 1,0 0-1,0-1 0,0 1 0,1 0 0,-1 0 0,0-1 0,0 1 0,0 0 0,1-1 0,11-15-2497,5 2-604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8:06:44.8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88 1 832,'12'0'4316,"-19"3"-2680,-9 7-365,2-1-350,-21 4 892,32-12-1679,-1 1 0,0-1 1,0 0-1,1 0 0,-5 0 0,7-1 202,2 0-272,200 0 870,-195 0-910,-1 1 0,0 0 0,0 0 0,0 0 0,0 1 0,0-1 1,8 5-1,-7-3 34,0-1 0,1 1 1,8 1-1,-10-3 27,0-1 0,0 0 0,1 0 0,5-1 0,4 0 72,-15 1-206,0 0 1,0 0-1,-1 0 1,1 0-1,0-1 1,0 1-1,0 0 1,-1 0-1,1 0 1,0 0-1,0-1 1,0 1-1,0 0 1,0 0-1,0-1 1,-1 1-1,1 0 1,0 0-1,0-1 1,0 1-1,0 0 1,0 0-1,0-1 1,0 1 0,0 0-1,0 0 1,0-1-1,0 1 1,0 0-1,0-1 1,0 1-1,0 0 1,0 0-1,0-1 1,1 1-1,-1 0 1,0 0-1,0 0 1,0-1-1,0 1 1,0 0-1,1 0 1,-1 0-1,0-1 1,0 1-1,0 0 1,1 0-1,-1 0 1,0 0-1,0-1 1,1 1-1,-1 0 1,0 0-1,1 0 1,-2 0-94,1 0 1,0 0-1,-1 0 1,1 0-1,0 0 1,-1 0-1,1 0 0,-1 0 1,1-1-1,0 1 1,-1 0-1,1 0 0,-3-3-990,2 2 782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8:06:45.5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400 1 1984,'-1'0'89,"0"1"1,0 0-1,0-1 0,0 1 1,0-1-1,0 1 0,0-1 1,0 1-1,-1-1 0,-1 1 0,-10 4 1025,8-3-572,0 0 1,0 0-1,0 0 1,0 0-1,0-1 1,-9 1-1,-21 8 754,10 0-884,4-2-203,1 0 0,0 1-1,1 2 1,0 0-1,-19 15 1,26-15-182,0 0 1,1 1-1,1 0 0,-1 1 0,2 0 1,0 0-1,1 1 0,0 0 1,1 1-1,0 0 0,1 0 1,1 1-1,1-1 0,0 1 0,1 0 1,-2 31-1,5-40 40,1-1-1,-1 0 1,1 1 0,1-1-1,3 11 1,-4-14-40,0 0 0,1 1 0,-1-1 1,1 0-1,0 0 0,0 0 0,0 0 0,1 0 0,-1 0 0,0 0 0,5 2 0,-4-3 14,0-1-1,0 1 0,0-1 1,0 0-1,0-1 0,0 1 0,0 0 1,0-1-1,6 1 0,30-2 240,-17-1-155,1-1 0,-1-1 0,0-1 0,0-1 0,23-10 0,-32 11-60,1-1 1,-1-1-1,0 0 1,0-1-1,-1 0 0,0-1 1,-1 0-1,19-20 1,-25 23-26,-1 1 0,0-1 0,-1 1 0,1-1 0,-1-1 0,-1 1 0,1 0 0,-1-1 0,0 1 0,0-1 0,1-8 0,-2 4 3,-1 1 0,1-1 1,-2 0-1,0 1 1,0-1-1,-4-15 1,-1-5-1,3 15-118,-10-30 0,12 42 59,0 1 0,-1 0 0,0 0 0,0-1 0,0 1 0,0 1-1,0-1 1,-1 0 0,1 0 0,-1 1 0,0-1 0,0 1 0,-4-3 0,1 2-19,1 1 0,-1-1 0,1 1 0,-1 0 0,0 0 1,0 1-1,-8-1 0,-4 0-229,0 2 0,1 0 0,-1 1 0,-26 5 0,-20 10-2092,53-12 1347,-4-1-1807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8:07:12.4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370 40 1728,'5'-4'3973,"-2"-16"-2458,-2 7-488,-1 13-1010,0 0-1,0 0 0,0 0 1,0 0-1,0 0 0,0 0 1,0 1-1,0-1 0,0 0 1,0 0-1,0 0 1,-1-1-1,1 1 0,0 0 1,0 0-1,0 0 0,0 0 1,0 0-1,0 0 0,0 0 1,0 0-1,0 0 0,0 0 1,0 0-1,0 0 0,0 0 1,-1 0-1,1 0 0,0 0 1,0 0-1,0 0 0,0 0 1,0 0-1,0 0 0,0-1 1,0 1-1,0 0 0,0 0 1,0 0-1,0 0 0,0 0 1,0 0-1,0 0 0,0 0 1,0 0-1,0 0 1,0 0-1,0 0 0,0-1 1,0 1-1,0 0 0,0 0 1,0 0-1,0 0 0,0 0 1,0 0-1,0 0 0,0 0 1,0 0-1,0 0 0,0 0 1,0 0-1,1 0 0,-1-1 1,0 1-1,0 0 0,-13 9 1350,-13 21-492,-11 15 17,2 1 85,-63 63 0,81-91-903,1 1 1,1 1-1,1 0 0,1 1 1,0 0-1,2 1 0,0 0 1,2 1-1,0 0 0,2 1 1,-8 40-1,5 8 210,4-1-1,4 89 1,2-132 21,0-17-237,1 1 0,0 0 0,1 0 0,0-1 1,1 1-1,0-1 0,1 1 0,1-1 0,-1-1 0,2 1 0,9 15 1,-8-17-556,-1 0 0,2-1 1,-1 0-1,12 10 1,3 1-1022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8:07:24.6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1622 0 1248,'23'12'5989,"-41"-12"-4592,-32-1-762,18 0-438,0 1 1,0 2-1,-34 6 0,37-2-72,-69 15 209,-59 16-292,30-7-41,113-25-110,14-5 106,0 0 0,0 0 0,0 0 0,-1 0 0,1 0 0,0 0 0,0 0 0,0 0 0,0 0 0,0 0 0,0 1 0,0-1 0,0 0 0,0 0 0,-1 0 0,1 0 0,0 0 0,0 0 0,0 0 0,0 0 0,0 1 0,0-1 1,0 0-1,0 0 0,0 0 0,0 0 0,0 0 0,0 0 0,0 1 0,0-1 0,0 0 0,0 0 0,0 0 0,0 0 0,0 0 0,0 0 0,0 0 0,0 1 0,0-1 0,0 0 0,0 0 0,0 0 0,1 0 0,18 9-113,-15-8 136,3 1-42,25 9-77,0 0-1,42 23 1,-66-29 120,0-1 1,-1 1 0,1 1 0,11 11 0,-16-15 10,-1 1 1,0 0-1,0 0 1,0 0-1,0 0 1,0 0-1,0 0 1,-1 0-1,0 0 1,1 1-1,-1-1 1,-1 0-1,1 1 1,0-1-1,-1 7 1,0-7 23,0 0 0,-1-1 0,1 1 0,-1-1 0,0 1 0,0-1 0,0 1 0,0-1 0,0 0 0,-1 1-1,1-1 1,-1 0 0,1 0 0,-1 0 0,0 0 0,0 0 0,0 0 0,0-1 0,0 1 0,-2 1 0,-5 2 92,0 0-1,0 0 1,-19 7-1,-21 3 35,-1-2 1,-84 10-1,-31 8-67,-277 61-110,254-64 80,134-28-778,53 0 618,2 10 161,0-9-66,0 0 1,0 0-1,1 0 1,-1 0-1,0 0 1,1 0-1,-1-1 1,0 1-1,1 0 1,-1-1 0,1 1-1,-1-1 1,1 1-1,-1-1 1,1 0-1,-1 0 1,1 1-1,-1-1 1,1 0-1,2-1 1,36-3 532,-37 3-572,61-11 86,0-3 1,92-35 0,-128 40-60,-15 7 54,-1-2-1,0 0 0,0 0 0,21-14 0,-23 13 3,-9 6-36,0-1 0,-1 1-1,1 0 1,0-1 0,-1 1-1,1-1 1,-1 1 0,1-1 0,0 1-1,-1-1 1,1 1 0,-1-1-1,1 0 1,-1 1 0,1-1-1,-1 0 1,0 1 0,1-1-1,-1 0 1,0 0 0,0 1 0,1-1-1,-1 0 1,0 0 0,0 0-1,0 1 1,0-1 0,0 0-1,0 0 1,-1-1 0,4-10 44,-2 11-74,-1 0 1,1 0-1,-1 0 0,0 0 0,1 0 0,-1 0 0,0 0 1,0 0-1,0 0 0,0 0 0,0 0 0,0 0 0,0 0 0,0 0 1,0 0-1,0 0 0,-1 0 0,1-1 0,-2-5-70,0 0-1,0 0 1,1 0 0,0 0-1,1 0 1,0-13 0,-10 39-334,3-6 401,-1 0 0,0 0 0,0-1 0,-1-1 1,-17 17-1,7-9 14,-2-1 1,-25 17 0,15-15 104,-1-2 0,-35 14 0,31-15-2,25-12-111,-5 3 32,0-1 0,0 0-1,-1-1 1,1 0-1,-20 2 1,19-5 63,12-2-32,0 0 0,0 0 1,-1-1-1,-5 1 0,9-1-76,0-1 1,0 1-1,0-1 0,0 1 0,0-1 0,0 1 0,0-1 1,1 0-1,-1 0 0,0 0 0,1 0 0,-1 0 1,0-1-1,-2-2 0,0 0-40,3 4 55,0-1 0,0 0 0,1 1 0,-1-1-1,0 0 1,1 1 0,-1-1 0,0 0 0,1 0 0,-1 1-1,1-1 1,0 0 0,-1 0 0,1 0 0,0 0 0,-1 0-1,1 0 1,0 0 0,0 0 0,0 0 0,0-1 0,-2-3-22,2 1-122,7 2-9,30 3 224,0 1-1,0 2 0,36 9 1,-2 0-57,28 7 131,-52-12-198,-35-7 200,-1 1 0,17 4 0,-24-5-99,1 0 0,0-1 0,0 1 1,5-1-1,-8 0 88,2-23 954,-4 9-1034,-1 0 0,-1 1 0,-1-1 1,-5-17-1,-21-53-253,27 79 193,-1-5-38,-1 0-1016,1 1 0,-1 0 1,-1 0-1,0 0 0,-7-10 0,-9-5-4619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0:47.7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1612 5 2400,'-5'-5'6309,"1"6"-6026,1 0 0,0 0 0,0 0-1,0 0 1,0 0 0,0 1 0,0-1 0,0 1 0,-5 4-1,1-1 31,-79 48 532,-111 75 764,-64 75 183,207-158-1424,-2-2-1,-94 53 1,61-47 25,-90 54 73,119-62-433,1 2 1,3 3-1,-76 80 0,-38 33-523,161-153-1659,3-2 549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1:36.2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51 2144,'7'-7'9824,"10"0"-9048,0 1 1,30-7 0,-40 12-742,15-4 254,1 0-1,-1 2 1,1 1-1,36 0 1,-31 4-11,-14-1-51,-1 0 0,20 4 0,-25-3-424,14 3 919,-7-4-4526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2:52.3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28 2144,'0'-28'992,"5"28"-864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0:48.8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688 0 2144,'-14'10'6999,"11"-9"-6416,-29 13 1427,14-7-952,-7 2 176,-46 10 0,68-18-1179,-149 26 1716,22-5-822,94-15-858,1 0 32,-1 1-1,2 1 1,-65 27-1,100-36-114,-1 0 1,0 0-1,0 0 0,0 0 0,0 0 1,0 0-1,0 0 0,0 0 1,0 0-1,0 0 0,0 0 0,0 0 1,0 0-1,0 0 0,0 0 0,0 0 1,0 1-1,0-1 0,0 0 0,0 0 1,0 0-1,1 0 0,-1 0 1,0 0-1,0 0 0,0 0 0,0 0 1,0 0-1,0 0 0,0 0 0,0 0 1,0 1-1,0-1 0,0 0 0,-1 0 1,1 0-1,16-2 145,23-5-185,-19 3 19,315-67 239,-179 26 1,-141 40-198,-4 2 12,0-1 1,-1 0-1,11-6 0,-20 12 36,-1-1 0,1 1 0,-1-1 0,1 1 0,-1-1 0,0 1 0,1 0 0,-1-1 0,0 1 0,0-1 0,-1 3 0,2 26 98,0-5 22,-1-12-96,0-1 1,0 1-1,-1-1 1,-3 14-1,3-23-29,-1 0 0,1 0 0,-1 0 0,0-1 0,0 1 0,0 0 0,-5 3 0,3-6 7,1 0 0,-1-1 0,0 1-1,1-1 1,-1 0 0,-5-2 0,-2-1-18,-48-11-168,-91-23 513,48 21-2971,76 15-1254,8 4 1089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0:51.4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125 529 2912,'2'-4'319,"-2"3"-207,1 0 0,-1 0 0,0 0 0,0 0 0,1 0 0,-1 0 0,0 0 0,0 0 0,0 0 0,0 0 0,0 0 0,0 0 0,0 0 0,0 0 0,0 0 0,-1 0 0,1 0 1,0 0-1,-1 0 0,1 0 0,-1 0 0,1 0 0,-1-1 0,0 2 2,1-1 0,0 0 0,-1 1 0,1-1 0,-1 0 0,1 1-1,-1-1 1,0 0 0,1 1 0,-1-1 0,1 1 0,-1-1 0,0 1 0,0-1 0,1 1 0,-1 0 0,0-1 0,0 1 0,1 0 0,-1 0 0,0 0 0,0-1 0,0 1 0,1 0 0,-1 0-1,0 0 1,0 0 0,0 0 0,0 1 0,1-1 0,-1 0 0,0 0 0,0 0 0,0 1 0,1-1 0,-1 0 0,0 1 0,0-1 0,1 1 0,-2 0 0,-5 4 135,0 1 0,0-1 0,1 1 0,-1 1 0,1-1 0,-8 14 0,11-17-195,-2 4 22,1-1 0,0 1 0,0 0 0,1 1 0,-1-1 0,1 0 0,1 1 0,0 0 0,0 0 0,0 0 1,1-1-1,0 1 0,1 0 0,0 0 0,1 11 0,-1-14-34,1 1-1,0-1 1,0 0 0,1 0-1,-1 1 1,1-1 0,1 0 0,-1 0-1,0-1 1,1 1 0,0 0 0,0-1-1,1 0 1,-1 0 0,1 0 0,0 0-1,0 0 1,0-1 0,0 0 0,1 1-1,-1-2 1,1 1 0,6 2 0,-7-3 4,-1-1-1,0 0 1,1 0 0,-1-1 0,1 1 0,-1-1 0,0 0 0,1 0 0,-1 0 0,1 0 0,-1 0 0,1-1 0,-1 0 0,1 1 0,-1-1 0,0-1 0,1 1 0,-1 0 0,0-1 0,0 1 0,0-1 0,3-2 0,-4 2-21,0 0 1,0 0-1,1 0 1,-1-1 0,-1 1-1,1 0 1,0-1-1,-1 1 1,1-1 0,-1 0-1,1 1 1,-1-1-1,0 0 1,-1 0 0,1 0-1,0 0 1,-1 0-1,1 0 1,-1 0 0,0 0-1,0 0 1,0 0-1,-1 0 1,1 0 0,-2-5-1,0 0-57,-1-1 1,0 0-1,-1 1 0,1 0 1,-10-14-1,10 18 4,0 0 0,0 0 0,-1 0-1,1 1 1,-1-1 0,0 1 0,0 0 0,0 0 0,0 1-1,0-1 1,-9-3 0,2 3 19,-9-7-163,21 9 158,0 1 0,0 0 0,0 0-1,0-1 1,1 1 0,-1 0 0,0-1 0,0 1 0,0-1 0,0 1 0,0-1 0,0 0-1,0 0 1,0 1 0,1-3 0,27-21 621,-6 4-481,5-1-129,0 0 0,2 2 1,0 1-1,1 1 0,45-16 1,-66 30 49,0 1 0,0 0 0,0 1 0,0-1 0,16 2 0,52 6-46,-57-3 57,-18-3-111,9 1 91,0 0 1,0 1 0,19 6-1,-24-6 408,-20-3 47,4 1-481,4 0 6,1 0-1,-1 0 1,1 0-1,-1 0 1,1 1 0,-1 0-1,1 0 1,-7 3-1,-15 7 317,-40 24-1,55-28-286,0 0 0,1 1 1,0 1-1,1 0 0,-16 18 0,16-15-10,0 0 1,1 1-1,-12 26 1,17-35-31,2 1 0,-1-1 0,0 0 0,1 1 0,0 0 0,0-1 0,0 1 0,1 0-1,-1 0 1,1-1 0,0 1 0,1 0 0,-1 0 0,1-1 0,2 10 0,-1-11 17,0 1 0,0-1 0,0 0 0,0 0 0,0 0 0,0-1 0,1 1 0,0 0 0,-1-1 0,1 0 0,0 0 0,0 0 0,0 0 0,1 0 0,-1 0 0,0-1 0,1 1 0,-1-1 0,5 1 0,-3-1 11,0 0 0,0 0 0,1-1 0,-1 1 0,0-1-1,1 0 1,-1-1 0,1 1 0,-1-1 0,0 0 0,0 0 0,8-3-1,-6 0 32,1 1-1,-1-1 1,0 0-1,0 0 1,0-1-1,0 0 1,-1 0-1,0-1 0,0 1 1,10-14-1,-2-2 11,-1-2 1,-1 1-1,14-36 0,19-75-131,-40 118 72,-1 0-60,1 0 1,-2 0-1,0-1 0,-1 1 1,1-18-1,-1-14-108,1 16 30,-2 0 0,-1 0 0,-5-40 0,5 71 101,0-1-1,0 1 0,0-1 1,0 1-1,0-1 0,0 0 1,-1 1-1,1-1 0,0 1 1,0-1-1,-1 1 0,1-1 1,0 1-1,0-1 0,-1 1 1,1-1-1,-1 1 0,1 0 1,0-1-1,-1 1 0,1-1 1,-1 1-1,0 0 6,1 0 0,-1 0 0,1 0 0,-1 0 0,1 0 0,-1 0 0,1 0 0,-1 0 0,1 0-1,-1 1 1,1-1 0,-1 0 0,1 0 0,0 1 0,-1-1 0,1 0 0,-1 0 0,1 1 0,0-1 0,-1 1 0,-19 27-309,15-22 266,-5 11 78,0 1 0,1 0 0,1 0 0,0 1 0,1 0 0,2 0 0,0 0 0,0 1 0,2 0 0,1 0 0,0 0 0,2 0 0,0 0 0,1 0 0,1 0 0,1 0 0,0 0 0,2 0 0,13 36 0,-14-49 8,-1 1-1,1-1 1,0 0 0,1 0-1,-1-1 1,2 1 0,-1-1-1,1 0 1,-1 0 0,1-1-1,10 7 1,-12-9 4,0-1 0,0 0 0,0 0 0,0 0 0,0-1 0,0 0 0,0 1 0,0-1-1,1 0 1,-1-1 0,0 1 0,1-1 0,-1 0 0,1 0 0,-1-1 0,0 1 0,1-1 0,-1 0 0,0 0 0,0 0 0,1 0 0,5-4 0,1-1 31,0-1 1,0 0 0,0 0 0,-1-2 0,12-10-1,43-52-168,-10 9 201,-51 58-100,-2 3 1,-1-1 0,1 1 0,0-1 0,-1 1-1,1-1 1,-1 0 0,0 0 0,1 0 0,-1 0 0,0 0 0,0 0-1,0 0 1,0-2 0,-1 4 0,0 0 0,0-1-1,0 1 1,0 0 0,0 0 0,0 0-1,0 0 1,0 0 0,0-1 0,0 1-1,0 0 1,0 0 0,0 0 0,0 0-1,0 0 1,0-1 0,0 1 0,0 0-1,0 0 1,0 0 0,0 0 0,0 0-1,0 0 1,0-1 0,-1 1 0,1 0-1,0 0 1,0 0 0,0 0 0,0 0-1,0 0 1,0 0 0,-1 0 0,1 0-1,0 0 1,0-1 0,0 1 0,0 0-1,0 0 1,-1 0 0,1 0 0,0 0-1,0 0 1,0 0 0,0 0 0,0 0-1,-1 0 1,1 0 0,0 0 0,0 0-1,0 0 1,0 1 0,0-1 0,-1 0-1,1 0 1,0 0 0,0 0 0,0 0-1,0 0 1,0 0 0,0 0 0,0 0-1,-1 1 1,-7 7-168,-6 11-16,5-8 70,-14 25 0,5-1 23,-15 43 0,28-65 89,1 0-1,1-1 0,0 1 0,1 0 0,1 1 0,0-1 0,0 18 0,2-28 38,-1 1 0,1-1 0,0 0 0,-1 1 0,2-1 0,-1 0 0,0 0 0,0 0 0,4 4 0,-5-6-12,1 0 0,-1 0-1,1 0 1,0 0-1,0 0 1,0 0 0,-1 0-1,1 0 1,0-1 0,0 1-1,0 0 1,0-1-1,0 1 1,0-1 0,1 1-1,-1-1 1,0 1 0,0-1-1,0 0 1,0 0-1,0 0 1,1 1 0,-1-1-1,0 0 1,0 0-1,0 0 1,3-1 0,-1 0 8,0 0 1,0 0-1,-1-1 1,1 1 0,0-1-1,-1 0 1,1 0-1,-1 0 1,1 0-1,-1 0 1,0 0 0,0 0-1,3-6 1,3-4 76,11-24 1,-19 36-104,18-39 171,19-61 1,-23 50-294,-3 0 0,-1 0 1,-3-1-1,-2 0 1,-2 0-1,-6-72 0,3 111 32,-1 1-1,-1 0 0,0 0 1,0 0-1,-1 0 0,-1 1 1,-5-14-1,8 23 66,1 1 0,0-1 0,-1 0 0,1 1 0,0-1 0,-1 0 0,1 1 0,-1-1 0,1 1 0,-1-1 0,1 0-1,-1 1 1,1-1 0,-1 1 0,1 0 0,-1-1 0,0 1 0,1 0 0,-1-1 0,0 1 0,-1-1 0,2 1 17,-1 1 0,1-1 0,-1 0 1,1 0-1,-1 0 0,1 1 0,-1-1 0,0 0 0,1 0 0,-1 1 0,1-1 1,0 1-1,-1-1 0,1 0 0,-1 1 0,1-1 0,0 1 0,-1-1 0,1 1 1,-1 0-1,-1 3 46,0 1 0,0-1 0,0 1 0,1 0 1,-2 7-1,-1 12 228,1 0 0,2 1 0,0-1-1,2 0 1,0 1 0,2-1 0,1 0 0,13 46 0,-10-45-153,2-1 0,1 0 0,1 0 0,1-1-1,1-1 1,1 0 0,1 0 0,23 24 0,-28-36-64,-1 0-1,2-1 1,14 10-1,-19-15-609,0 0 1,0-1-1,1 0 0,-1 0 0,1 0 1,-1-1-1,1 0 0,8 1 0,-12-2 3,-1-1 0,1 0 0,-1 1 0,1-1 0,-1 0 0,1-1 0,-1 1 0,1 0 0,-1-1 0,1 0 0,-1 1 0,1-1 0,-1 0 0,0 0 0,0 0 0,1 0 0,-1-1-1,3-1 1,13-10-3998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0:52.9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0 3072,'-5'0'18996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0:56.7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270 454 1664,'0'0'40,"0"0"1,1 0-1,-1 0 1,0 0-1,0 0 1,0 0-1,0 0 0,0 0 1,0 0-1,1 0 1,-1 0-1,0 0 1,0 0-1,0 0 0,0 0 1,0 0-1,0 0 1,0 0-1,1 0 1,-1 0-1,0 0 1,0 0-1,0 0 0,0-1 1,1 1 121,-1 0-122,0 0 0,0 0 1,0 0-1,0 0 1,0 0-1,0-1 1,0 1-1,0 0 1,0 0-1,0 0 0,0 0 1,0 0-1,0 0 1,0-1-1,0 1 1,0 0-1,0 0 0,0 0 1,0 0-1,0 0 1,0 0-1,0-1 1,0 1-1,0 0 1,0 0-1,0 0 0,0 0 1,0 0-1,0 0 1,-1-1 242,1 1-243,0 0 1,-8-8 382,4 5-294,1 1 0,-1-1-1,0 1 1,0 0 0,0 1-1,0-1 1,0 1 0,-1 0 0,-4-1-1,2 0 5,-1 1 0,1 1 0,-1-1 0,-12 2 0,1 1 198,0 2-1,-32 9 1,45-11-333,1 0-1,0 0 1,0 0-1,0 1 1,0-1-1,0 1 1,0 0-1,1 1 1,0-1-1,-1 1 0,1 0 1,0 0-1,1 0 1,-1 0-1,1 1 1,-4 6-1,7-10 13,-1-1 0,1 1 0,0 0-1,0 0 1,0 0 0,0-1 0,0 1-1,0 0 1,0 0 0,0 0 0,0-1-1,0 1 1,0 0 0,1 0-1,-1-1 1,0 1 0,0 0 0,1 0-1,-1-1 1,0 1 0,1 0 0,-1-1-1,1 1 1,-1 0 0,1-1 0,-1 1-1,1-1 1,0 1 0,-1-1-1,1 1 1,0-1 0,-1 0 0,1 1-1,0-1 1,0 0 0,-1 1 0,1-1-1,0 0 1,1 1 0,5 1 31,0-1 0,0 1 1,10 0-1,61 12 108,-68-12-101,1 0-1,-2 1 0,1 0 0,0 1 1,0 0-1,-1 1 0,0-1 0,0 2 1,0 0-1,-1 0 0,0 0 0,0 1 0,13 14 1,-19-19-4,-1 0 0,1 0 0,0 1 0,-1-1 0,0 0 0,1 1 0,-1-1 0,0 1 0,0-1 0,0 1 0,-1 0 0,1-1 0,0 1 0,-1 0 0,0-1 0,0 1 0,0 0 0,0 0 0,0-1 0,0 1 0,-1 0 1,1 0-1,-1-1 0,0 1 0,0-1 0,0 1 0,0-1 0,0 1 0,-1-1 0,1 1 0,-1-1 0,1 0 0,-1 0 0,-3 3 0,0-1-11,0-1 0,0 1 0,0-1 1,0-1-1,0 1 0,-1-1 0,1 0 0,-1 0 0,0 0 0,1-1 0,-9 1 1,-6 0 38,1-1 0,-22-2 0,4 0-35,-9 1-229,37 0-168,29 0 58,1-1 312,0-1-1,-1-1 0,1 0 1,-1-2-1,28-9 0,-2-3 166,50-27 0,-73 30-114,-1 0 0,0-2 0,-1 0 1,28-29-1,-24 21 102,-24 24-151,0-1-1,0 0 1,0 0 0,0 0 0,0 0-1,0 0 1,0 0 0,-1 0 0,1 0-1,0 0 1,-1 0 0,1-1 0,-1 1-1,1 0 1,-1 0 0,0 0-1,1-1 1,-1 1 0,0-2 0,-2 6 18,0 1 1,1-1 0,-2 0 0,1 0-1,0 0 1,-1 0 0,1 0-1,-5 3 1,-3 5 119,7-7-128,0 0 0,0 0 0,0 0-1,0 0 1,1 1 0,-1-1-1,1 1 1,0-1 0,0 1 0,1 0-1,0 0 1,-1 5 0,1 0 32,0 1 0,1-1-1,0 1 1,2 10 0,-2-19-39,0 0-1,1 0 1,-1 0-1,1 0 1,-1 0-1,1 0 1,-1 0-1,1-1 1,0 1-1,0 0 1,0-1-1,0 1 1,0 0-1,1-1 1,-1 1-1,0-1 0,1 0 1,-1 1-1,1-1 1,-1 0-1,1 0 1,0 0-1,-1 0 1,1 0-1,0 0 1,0-1-1,0 1 1,0-1-1,2 1 1,-2-1 17,1 0-1,-1 0 1,0 0 0,0 0-1,1 0 1,-1-1 0,0 1-1,0-1 1,0 0 0,0 0-1,0 1 1,3-3 0,22-16 244,-15 10-217,106-76-38,-113 81-71,-1 1 0,1 1 0,0-1 0,-1 1 0,1 0 0,0 0 0,0 0 0,1 1 0,-1-1 1,7 0-1,-11 3 69,0-1 0,0 0 1,-1 0-1,1 1 0,0-1 1,0 0-1,-1 1 0,1-1 1,0 0-1,-1 1 1,1-1-1,0 1 0,-1-1 1,1 1-1,-1 0 0,1-1 1,-1 1-1,1 0 0,-1-1 1,1 1-1,-1 0 0,0-1 1,1 1-1,-1 0 1,0 0-1,0-1 0,1 1 1,-1 0-1,0 0 0,0 0 1,0 0-1,0-1 0,0 2 1,-2 28 239,1-19-163,-1-5 2,1 0 0,0-1 0,1 1 0,-1 0 0,1 0 0,0 0 0,2 6 0,-2-12-92,0 1 0,0-1 0,0 0 0,0 0 0,0 0 0,0 0 0,0 0 0,0 0 0,0 0 0,0 0 0,0 0 0,0 1 0,0-1 0,0 0 0,0 0 0,1 0 0,-1 0 0,0 0 0,0 0 0,0 0 0,0 0 0,0 0 0,0 0 0,0 0 0,0 0 0,0 0 0,1 0 0,-1 0 0,0 0 0,0 0 0,0 0 0,0 0 0,0 0 0,0 0 0,0 0 0,0 0 0,1 0 0,-1 0 0,0 0 0,0 0 0,0 0 0,0 0 0,0 0 0,0 0 0,0 0 0,0 0 0,1 0 0,-1 0 0,0 0 0,0 0 0,0-1 0,0 1 0,0 0 0,0 0 0,0 0 0,0 0 0,0 0 0,1-1 30,19-17 65,-4 3-154,1 0 0,1 1-1,0 1 1,28-15 0,-20 19-277,-25 8 319,0 1 0,-1 0-1,1 0 1,0 0 0,0 0-1,-1 0 1,1 0 0,0 0-1,-1 0 1,1 0 0,0 0-1,0 0 1,-1 0 0,1 0-1,0 0 1,-1 1 0,1-1-1,0 0 1,-1 1 0,1-1-1,-1 0 1,1 1 0,0-1-1,-1 1 1,1-1 0,-1 1-1,1-1 1,-1 1 0,1-1-1,-1 1 1,0-1 0,1 1-1,0 1 1,4 19 23,-4-15-14,1 1 0,0-1 0,0 1 0,0-1 0,5 9 1,-6-14 20,0 1 1,0-1 0,0 0-1,0 1 1,0-1 0,0 0 0,1 0-1,-1 0 1,0 0 0,1 0 0,-1 0-1,1 0 1,-1 0 0,1-1-1,-1 1 1,1-1 0,0 1 0,-1-1-1,1 0 1,0 1 0,-1-1 0,1 0-1,0 0 1,-1 0 0,1 0-1,2-1 1,2 0 26,0 0 0,1-1 0,-1 0 0,0-1 0,-1 1 0,1-1 0,0 0-1,-1 0 1,8-7 0,7-6-27,19-20 1,-19 17 128,-9 4-37,-7 7-125,-4 8 12,0 0 1,0 0-1,0 0 0,0 0 1,0 0-1,0 0 0,0-1 0,0 1 1,0 0-1,0 0 0,0 0 1,0 0-1,0 0 0,0 0 1,0 0-1,0 0 0,0 0 1,0-1-1,0 1 0,0 0 0,0 0 1,0 0-1,0 0 0,0 0 1,0 0-1,0 0 0,0 0 1,0 0-1,0-1 0,0 1 0,0 0 1,0 0-1,0 0 0,0 0 1,-1 0-1,1 0 0,0 0 1,0 0-1,0 0 0,0 0 0,0 0 1,0 0-1,0 0 0,0 0 1,0 0-1,-1 0 0,1 0 1,-1 0-31,0 1 1,0-1 0,0 1-1,0 0 1,0 0 0,0-1 0,0 1-1,0 0 1,0 0 0,0 0 0,1 0-1,-2 1 1,-4 5-48,-4 4 44,0 2-1,0-1 1,1 1-1,0 0 0,1 1 1,1 0-1,0 0 1,-5 18-1,10-27 85,0 1-1,0-1 1,1 1-1,0 0 1,0 0-1,0 0 1,1 0-1,-1 0 1,2 0-1,0 8 1,-1-13-39,0-1 0,0 0 0,0 1 1,0-1-1,0 0 0,1 1 1,-1-1-1,0 0 0,0 0 0,0 1 1,0-1-1,1 0 0,-1 1 1,0-1-1,0 0 0,1 0 0,-1 1 1,0-1-1,0 0 0,1 0 1,-1 0-1,0 1 0,1-1 1,-1 0-1,0 0 0,1 0 0,-1 0 1,0 0-1,1 0 0,-1 0 1,0 0-1,1 0 0,-1 0 0,1 0 1,0 0 16,0 0 1,1-1-1,-1 1 1,0-1-1,0 0 1,0 1-1,0-1 0,0 0 1,0 1-1,1-2 1,2-1 24,-1-1 0,1 1 0,-1-1 0,5-7 0,-2-2-93,9-17-118,-14 28 135,0 1-1,1-1 1,-1 1 0,0-1-1,0 1 1,1 0 0,-1-1-1,0 1 1,1 0 0,0 0-1,-1 0 1,1 0 0,-1 0-1,3 0 1,-3 1 17,-1 0-1,1 0 1,-1-1 0,1 1 0,0 0-1,-1 0 1,1 0 0,-1 1 0,1-1 0,0 0-1,-1 0 1,1 0 0,-1 0 0,1 0-1,0 1 1,-1-1 0,1 0 0,-1 1-1,1-1 1,-1 0 0,1 1 0,-1-1-1,1 1 1,-1-1 0,0 0 0,1 1 0,-1-1-1,1 1 1,-1-1 0,0 1 0,0 0-1,1-1 1,-1 1 0,0-1 0,0 1-1,0-1 1,1 1 0,-1 0 0,0 0-1,2 29-99,-2-28 99,0 32 88,-2 1 1,-1-1 0,-2 1 0,-1-1 0,-20 60 0,24-88-9,-1 1-1,0-1 1,0 0 0,0 0 0,-1 0-1,0-1 1,-8 10 0,10-13-49,0 0 1,-1 1 0,0-1-1,1 0 1,-1 0 0,0-1-1,0 1 1,0 0 0,0-1-1,-1 0 1,1 0 0,0 0-1,0 0 1,-1 0 0,1-1-1,-6 1 1,7-1-26,1 0 0,0 0-1,-1-1 1,1 1 0,0 0 0,0-1 0,-1 1 0,1-1-1,0 1 1,0-1 0,-1 0 0,1 1 0,0-1 0,0 0-1,0 0 1,0 0 0,0 0 0,0 0 0,0 0 0,1 0 0,-1 0-1,0 0 1,0 0 0,1-1 0,-1 1 0,1 0 0,-1 0-1,1-1 1,0 1 0,-1 0 0,1-1 0,0-1 0,-1-2-37,1 0 0,0 1 0,0-1 0,0 0 0,0 1 0,1-1 0,0 0 0,1-4 1,24-57-101,-12 35 118,-3 7-9,1 0 0,1 1 0,2 0 0,0 1 0,26-29 1,-12 21-10,1 1 1,61-45 0,-64 54 129,12-7-18,-1-3 0,42-42 0,-64 54-41,-1-1 1,-1-1 0,-1 0 0,0-1 0,-2 0 0,12-29-1,-10 15 6,-2-1-1,-1 0 0,7-51 0,-15 47-48,-2 37-14,0-1 0,0 1 0,-1 0 0,1-1 0,-1 1 0,0 0 0,0-1 0,0 1 0,-3-5 0,3 7 9,1 1 1,-1-1-1,1 0 1,-1 1-1,1-1 0,-1 1 1,0-1-1,1 1 1,-1-1-1,0 1 1,0-1-1,1 1 1,-1 0-1,0-1 0,0 1 1,0 0-1,1 0 1,-1 0-1,0 0 1,0-1-1,0 1 1,0 0-1,1 0 0,-1 1 1,0-1-1,0 0 1,0 0-1,1 0 1,-1 0-1,0 1 1,0-1-1,0 0 0,1 1 1,-1-1-1,0 1 1,0-1-1,1 1 1,-1-1-1,1 1 0,-2 0 1,-2 2-48,0 1-1,0 0 1,1-1 0,-6 9-1,-1 3 148,0 0 0,2 1-1,0 0 1,1 1 0,1 0-1,-8 30 1,6-12 215,2 1 0,-2 48 0,8-73-255,1 1 0,-1-1 0,2 0 0,0 0 0,0 0-1,1 0 1,0 0 0,1-1 0,0 1 0,1-1 0,0 0 0,7 10 0,-7-13 20,-1 0 0,2 0 0,-1 0 0,1-1 0,0 0 0,1 0 0,-1 0 0,1-1 0,0 0 0,1 0 0,-1-1 0,1 0 0,0 0 0,0-1-1,17 5 1,-20-7-16,0-1 0,0 0-1,0 0 1,0 0-1,0 0 1,0-1 0,0 0-1,0 0 1,0-1 0,0 1-1,0-1 1,0 0-1,-1 0 1,1-1 0,-1 1-1,6-6 1,-5 5-30,-1 0 0,1-1 0,-1 1 1,0-1-1,-1 0 0,1-1 0,-1 1 1,1-1-1,-1 1 0,-1-1 0,1 0 0,-1 0 1,1 0-1,1-9 0,-3 9-14,0 0 0,-1 0 0,1 0 0,-1 0 1,0 0-1,-1-1 0,1 1 0,-1 0 0,0 0 0,0 1 0,-1-1 0,-3-9 0,4 13-24,1 1 0,-1-1 0,1 0-1,-1 1 1,1-1 0,-1 0-1,1 1 1,-1-1 0,0 1-1,1-1 1,-1 1 0,0-1 0,0 1-1,1 0 1,-1-1 0,0 1-1,0 0 1,1-1 0,-1 1-1,0 0 1,0 0 0,0 0 0,0 0-1,1 0 1,-1 0 0,0 0-1,0 0 1,0 0 0,0 0-1,1 1 1,-1-1 0,0 0 0,0 0-1,0 1 1,1-1 0,-1 1-1,0-1 1,1 1 0,-1-1-1,-1 2 1,-2 0-44,0 1 0,1 0 0,-1 0 0,1 1 0,-7 7 0,8-8 109,0 0-1,0 0 1,0 0-1,1 0 1,-1 0-1,1 1 1,-1-1-1,1 1 1,0-1-1,0 1 1,0 5-1,1-7-28,0-1 0,0 1 0,1 0 0,-1 0 0,0 0 0,1 0 0,-1-1 0,1 1 0,0 0 0,0 0 0,0-1 0,-1 1 0,1 0 0,1-1 0,-1 1 0,0-1 0,0 0 0,1 1 0,-1-1 0,0 0 0,1 0 0,-1 1 0,1-1 0,2 1 0,4 2 30,0-1 0,0 0 1,0 0-1,0-1 0,0 0 1,1 0-1,9 1 0,62 0-48,-74-3-46,75-2-2574,-1-5-5305,-48 4 4887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0:57.0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 42 4736,'-31'-42'2144,"26"45"-1856,5 2-608,8 2 128,7 6-1120,1-2 736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1:00.5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1229 2816,'2'0'101,"-1"0"1,0 0 0,0 0-1,1-1 1,-1 1-1,0 0 1,0 0-1,0-1 1,0 1-1,0-1 1,1 1-1,-1-1 1,0 0-1,0 1 1,1-2-1,10-6 1075,-3 4-837,-1 0 1,0-1 0,0 0-1,0 0 1,-1-1-1,1 0 1,-2 0 0,12-12-1,3-8-6,18-29 0,25-52-28,0-1-124,-64 108-174,0-1 1,1 0-1,-1 1 1,1-1-1,-1 0 1,1 1-1,-1-1 0,1 1 1,0-1-1,-1 1 1,1-1-1,0 1 1,-1 0-1,1-1 1,0 1-1,-1 0 1,1 0-1,1-1 1,-1 1 11,-1 0 1,1 1 0,-1-1-1,1 0 1,-1 1 0,1-1-1,-1 0 1,1 1 0,-1-1-1,0 0 1,1 1 0,-1-1-1,0 1 1,1-1 0,-1 1-1,0-1 1,0 1 0,1-1-1,-1 1 1,0-1 0,0 1-1,0-1 1,0 1 0,0-1-1,1 1 1,-1-1 0,0 1-1,0 0 1,-1-1 0,1 1-1,0-1 1,0 1 0,0 0-1,-2 24 696,-7 43 1,3-36-397,-75 342 2768,41-212-2345,1-25 58,38-135-617,1-3-44,1-10 41,6-21 0,7-27-229,3 1-1,49-111 0,34-44-313,-75 160 290,63-122-51,-82 165 43,0 1-1,0-1 1,11-11 0,-17 20 64,1 1-1,-1-1 1,1 1 0,0-1 0,-1 0-1,1 1 1,0-1 0,-1 1 0,1-1 0,0 1-1,0 0 1,-1-1 0,1 1 0,0 0-1,0-1 1,-1 1 0,1 0 0,0 0-1,0 0 1,1 0 0,-1 0 10,-1 0-1,1 0 1,-1 1 0,1-1 0,0 0 0,-1 1-1,1-1 1,-1 1 0,1-1 0,-1 0-1,1 1 1,-1-1 0,1 1 0,-1-1 0,0 1-1,1 0 1,-1-1 0,0 1 0,1 1-1,1 2 14,-1 2-1,1-1 0,-1 0 1,0 0-1,0 8 0,-1 8 144,0 0-1,-1 1 0,-1-1 1,-9 36-1,3-24 138,-2 0 0,-18 38 0,23-61-181,0 0 1,0-1-1,-1 0 0,-1 0 0,1 0 0,-14 12 0,16-16-60,-1-1 0,0 0 0,0 0-1,-1 0 1,1 0 0,-1-1-1,0 0 1,0 0 0,0-1-1,0 0 1,0 0 0,-8 2-1,3-5-412,15-4-123,20-8 130,-23 12 408,212-110-508,-51 25 725,-113 61-138,-2-3 1,-2-1 0,73-62-1,-103 79 111,-1 1-53,-11 7-125,-14 15-293,-5 8 366,0 0 0,-17 29 0,12-17 256,7-11-186,-38 58 518,43-64-644,1 1 0,1 0 0,-8 24 0,14-36-54,0 0 0,0 0 0,1 0 0,-1 0 0,1 0 0,0 0 0,0 5 0,0-7-18,0-1 0,0 1 1,0 0-1,1-1 0,-1 1 0,0-1 1,0 1-1,0 0 0,1-1 1,-1 1-1,0-1 0,0 1 1,1-1-1,-1 1 0,1-1 1,-1 0-1,0 1 0,1-1 1,-1 1-1,1-1 0,-1 0 0,1 1 1,-1-1-1,1 0 0,-1 0 1,1 1-1,-1-1 0,1 0 1,0 0-1,-1 0 0,1 0 1,-1 1-1,1-1 0,0 0 1,-1 0-1,1 0 0,-1 0 0,1-1 1,-1 1-1,2 0 0,4-1 30,1 0 0,-1-1 0,0 0-1,1 0 1,-1 0 0,0-1 0,0 0 0,-1 0-1,1 0 1,0-1 0,-1 0 0,0 0-1,0 0 1,8-10 0,7-13-254,19-35-1,-27 43 75,6-15-158,18-42 1,-29 61 169,-5 9 96,7-13-151,-6 18 57,-4 11-26,0 11 104,1 0 1,1 0 0,0 0-1,2 0 1,6 28 0,-6-41 105,-1-1 1,1 1-1,7 14 0,-8-20-27,-1 1-1,1 0 0,0 0 1,0-1-1,0 1 0,0-1 0,0 1 1,0-1-1,1 0 0,-1 0 1,6 3-1,-6-4-2,-1-1 0,1 1-1,0-1 1,0 1 0,0-1 0,-1 0-1,1 0 1,0 0 0,0 0 0,-1 0 0,1-1-1,0 1 1,0 0 0,0-1 0,-1 1-1,1-1 1,0 0 0,-1 1 0,1-1 0,-1 0-1,1 0 1,-1 0 0,1 0 0,-1-1-1,0 1 1,2-2 0,4-4 49,-1 0 0,0-1 0,8-13 0,-8 12 12,19-32 6,28-65 0,-32 61-170,37-59 0,-52 90-141,-6 15 136,-1 4 84,0 3-48,-11 77 266,12-73-118,0 0-1,0 0 1,1-1 0,0 1 0,5 15-1,-3-15-60,0 1 0,1-1-1,1-1 1,0 1-1,1-1 1,10 18 0,-13-26-11,-1 0 0,1 0 0,0 0 0,0 0 0,0 0 0,0 0 0,0-1 0,1 1 0,-1-1 0,1 0 0,-1 0 0,1-1 0,0 1 0,0-1 0,0 0 0,0 0 0,0 0 0,0 0 0,0 0 0,0-1 0,0 0 0,0 0 0,0 0 0,6-1 0,1-2-26,1 0 0,0 0 0,0-1 0,-1-1 0,0 0 0,0 0-1,0-1 1,-1-1 0,0 1 0,0-2 0,-1 1 0,15-16 0,6-10-209,-1-1-1,26-41 1,-48 66 177,0-1 14,5-7-24,0-1 0,16-32 0,-43 67-412,0 13 429,2 0-1,0 1 0,-8 35 0,12-38 1,3-9 83,0 1 0,1 1-1,0-1 1,-2 41-1,7-60-52,0-1 0,0 0 0,0 0 0,0 0 0,0 1 0,0-1 0,0 0 0,0 0-1,0 1 1,1-1 0,-1 0 0,0 0 0,0 0 0,0 1 0,0-1 0,0 0 0,0 0 0,0 0-1,1 0 1,-1 1 0,0-1 0,0 0 0,0 0 0,0 0 0,1 0 0,-1 0 0,0 0 0,0 1-1,0-1 1,1 0 0,-1 0 0,0 0 0,0 0 0,1 0 0,-1 0 0,0 0 0,0 0 0,0 0-1,1 0 1,-1 0 0,0 0 0,0 0 0,1 0 0,-1 0 0,0 0 0,0 0 0,0 0 0,1-1-1,12-6 172,-6-1-230,-1 0 0,0 0 0,-1-1 0,0 0 0,0 1 0,-1-2 0,5-13 0,0 2-148,25-79-681,-27 77 496,-6 21 200,1 7 85,-1 15 67,0-8 66,1 7 60,2 1-1,0 0 1,1-1 0,1 0-1,11 23 1,-16-39-59,0-1 1,1 1-1,-1-1 0,1 1 0,-1-1 1,1 0-1,0 0 0,0 0 0,0 0 1,0 0-1,0 0 0,1-1 0,-1 1 1,5 2-1,-5-3-22,0-1 1,0 1-1,0-1 1,1 1-1,-1-1 1,0 0-1,0 0 1,0 0-1,0 0 1,1 0-1,-1 0 1,0-1-1,0 1 1,0-1-1,0 1 1,0-1-1,0 0 1,0 0-1,0 0 1,3-2-1,5-3 46,-2-1-1,1 0 1,-1-1-1,15-16 1,27-42 18,-43 55-63,110-167-97,-96 141-40,-2-1-1,-1 0 0,16-55 1,-18 47 87,-3 0 0,-1-1 1,8-70-1,-19 102 8,1 1-89,-1-28-1,-1 43 114,-1-1-1,1 0 1,0 0 0,0 1-1,0-1 1,0 0 0,0 0-1,-1 0 1,1 1 0,0-1-1,0 0 1,0 0 0,-1 0-1,1 0 1,0 1 0,0-1-1,-1 0 1,1 0 0,0 0-1,0 0 1,-1 0 0,1 0-1,0 0 1,-1 0 0,1 0-1,0 0 1,0 0 0,-1 0-1,1 0 1,0 0 0,0 0-1,-1 0 1,1 0 0,0 0-1,0 0 1,-1 0 0,1 0-1,0 0 1,0-1 0,-1 1-1,1 0 1,0 0 0,0 0-1,-1 0 1,1-1 0,0 1-1,0 0 1,0 0 0,0 0-1,-1-1 1,1 1 0,0 0-1,0 0 1,0-1 0,0 1-1,0 0 1,0 0 0,0-1-1,0 1 1,0 0 0,-1 0-1,1-1 1,0 1 0,-10 23 242,0 0 1,1 1-1,-9 44 1,9-35 0,-5 21 273,2 0-1,-6 64 0,16-98-432,1-1 0,1 1 0,0-1-1,2 0 1,1 1 0,0-1 0,1 0-1,1 0 1,13 32 0,-17-49-70,0 0 1,0 0-1,0 0 0,0 0 1,0 0-1,1 0 0,-1-1 0,1 1 1,-1 0-1,1-1 0,2 2 1,-3-2-13,0-1-1,0 0 1,-1 1 0,1-1 0,0 0 0,0 0 0,-1 0 0,1 0 0,0 0 0,0 0 0,-1 0-1,1 0 1,0 0 0,0 0 0,-1 0 0,1 0 0,0 0 0,0-1 0,-1 1 0,1 0 0,0-1-1,-1 1 1,1 0 0,0-1 0,-1 1 0,1-1 0,0 1 0,-1-1 0,1 1 0,-1-1-1,1 0 1,-1 1 0,0-1 0,1 0 0,0-1 0,10-16-662,-1-2-1,-1 1 1,-1-1-1,0-1 1,7-32-1,-13 47 548,2-12 118,-4 18-10,1 0 0,-1-1-1,0 1 1,0 0-1,0-1 1,0 1-1,0 0 1,0-1-1,0 1 1,0 0 0,0 0-1,0-1 1,0 1-1,0 0 1,0-1-1,0 1 1,0 0-1,0-1 1,0 1-1,0 0 1,0-1 0,0 1-1,-1 0 1,1 0-1,0-1 1,0 1-1,0 0 1,0-1-1,-1 1 1,1 0-1,0 0 1,0 0 0,-1-1-1,-4 4-389,5-3 402,0 0 0,0 0 0,0-1-1,0 1 1,1 0 0,-1 0 0,0 0 0,0 1 0,0-1 0,0 0 0,0 0 0,0 0 0,0 0 0,0 0-1,0 0 1,0 0 0,0 0 0,0 0 0,0 0 0,0 0 0,0 0 0,0 0 0,0 0 0,0 0-1,1 0 1,-1 0 0,0 0 0,0 0 0,0 0 0,0 0 0,0 0 0,0 0 0,0 0 0,0 0-1,0 0 1,0 1 0,0-1 0,0 0 0,0 0 0,0 0 0,0 0 0,0 0 0,0 0 0,0 0-1,0 0 1,0 0 0,0 0 0,0 0 0,0 0 0,0 0 0,0 0 0,0 0 0,0 0 0,0 1-1,0-1 1,0 0 0,0 0 0,-1 0 0,1 0 0,0 0 0,0 0 0,0 0 0,0 0 0,0 0-1,29 4 43,-25-3-32,0 0 0,0 0 0,1-1 1,-1 1-1,0-1 0,0 0 0,1 0 0,4-1 0,57-19 119,-48 13-158,1 2 0,29-6-1,-46 10 45,0 1 0,0 0 1,1 0-1,-1 0 0,0 0 0,0 0 0,1 0 0,-1 0 0,3 2 0,-4-2 8,0 1 0,-1-1 0,1 0 0,-1 1 0,1-1 0,-1 1 0,1-1 1,-1 1-1,1-1 0,-1 1 0,0 0 0,1-1 0,-1 1 0,0-1 0,0 1 1,1 0-1,-1-1 0,0 1 0,0 0 0,0-1 0,0 1 0,0 0 0,0-1 0,0 1 1,0 0-1,0-1 0,0 1 0,0 0 0,0-1 0,0 1 0,-1 1 0,-3 18 559,-9 22 0,8-26-497,0 1 0,-3 22 0,6-29-16,-1 12 186,3-22-240,0 1 0,0 0 0,0-1 0,0 1 0,0-1 0,0 1 0,0 0 0,1-1-1,-1 1 1,0-1 0,0 1 0,0-1 0,1 1 0,-1 0 0,0-1 0,1 1 0,-1-1 0,0 1 0,1-1 0,-1 0 0,1 1 0,-1-1 0,1 1 0,-1-1-1,1 0 1,0 1 0,0-1 2,0-1 1,0 1-1,0 0 0,0-1 0,0 1 0,0-1 0,0 1 0,-1-1 0,1 1 0,0-1 0,0 0 0,-1 1 0,1-1 0,0 0 0,-1 0 0,1 0 1,0 1-1,-1-1 0,1-1 0,2-3-2,6-5 29,0 0 0,0-1-1,-2-1 1,12-21 0,-4 6-243,-11 20 97,0 0 1,-1 1 0,0-2 0,0 1 0,0 0 0,-1 0 0,0-1 0,0 0 0,1-13-1,-3 19 71,-1 0-1,1 0 0,0 0 1,-1 1-1,1-1 0,-1 0 0,1 1 1,-1-1-1,-1-1 0,2 2 14,0 1 0,0 0 0,0-1 0,0 1 0,0 0 0,0-1-1,0 1 1,0 0 0,-1 0 0,1-1 0,0 1 0,0 0 0,0 0 0,-1 0-1,1-1 1,0 1 0,0 0 0,-1 0 0,1 0 0,0-1 0,0 1 0,-1 0-1,1 0 1,0 0 0,0 0 0,-1 0 0,1 0 0,0 0 0,-1 0 0,1 0 0,0 0-1,0 0 1,-1 0 0,1 0 0,0 0 0,-1 0 0,8 1-35,1 0 1,0 0 0,14-1-1,-8-1 97,0 0 0,-1-2-1,1 1 1,-1-2 0,1 0-1,-1 0 1,0-1 0,-1-1-1,1 0 1,-1-1 0,13-10-1,-9 6-16,-1-1-1,0-1 1,-1 0-1,0-1 1,-1-1-1,-1 0 1,0-1-1,12-21 1,-7 6 49,-2-1 1,-1-1 0,-2-1 0,14-59-1,-17 58 14,7-38 24,-14 62-165,-1 0 0,0 0 0,-1-1 0,-1-15 0,1 25 24,0 1 0,0-1-1,-1 1 1,1-1 0,0 0 0,-1 1 0,1 0 0,-1-1 0,1 1 0,-1-1 0,0 1 0,0 0 0,1-1 0,-3-1 0,2 3 14,1-1 1,-1 1 0,0 0 0,0 0-1,0-1 1,0 1 0,0 0 0,1 0-1,-1 0 1,0 0 0,0 0 0,0 0-1,0 0 1,0 1 0,0-1 0,1 0-1,-1 0 1,0 1 0,0-1 0,0 0 0,1 1-1,-1-1 1,0 1 0,0-1 0,1 1-1,-2 0 1,-4 4 58,0 0 0,0 0 0,0 1 0,0 0 0,1 0 0,0 0 0,0 0 0,-5 10 1,-28 61 687,27-52-437,-66 154 701,62-137-849,2 1-1,-10 60 1,18-70-90,2-1 1,1 1 0,2-1-1,1 1 1,1-1 0,2 1-1,1-1 1,11 33 0,-12-50-35,2 0 0,11 22 0,-15-32 11,1-1 0,0 1 1,0 0-1,1-1 0,-1 0 0,1 0 0,0 0 0,0 0 0,1 0 0,7 4 0,-10-7-20,0 0-1,0 0 0,0 0 0,0 0 0,0-1 1,0 1-1,0-1 0,1 1 0,-1-1 0,0 0 1,0 0-1,0 0 0,0 0 0,1 0 0,-1 0 1,0-1-1,3 0 0,-1-1-1,0 1-1,0-1 1,0 0 0,-1-1-1,1 1 1,-1-1 0,1 1-1,3-5 1,5-6-14,-1-1 0,0 0 0,12-22-1,-18 28-5,41-62 78,40-70 236,-82 134-325,0-5-140,-19 24 654,9-5-368,1 1 0,0 1 0,0-1 0,0 1 0,1-1 0,-4 17 0,-13 52 123,13-47-240,5-20 7,1 1 0,0-1 0,1 1 1,0-1-1,0 1 0,2 19 1,0-31-17,-1 0-1,0 0 1,0 0 0,0 0 0,0 0 0,0 0 0,0 0 0,0-1 0,0 1 0,1 0 0,-1 0 0,0 0 0,0 0 0,0 0 0,0 0 0,0 0 0,0 0-1,1 0 1,-1 0 0,0 0 0,0 0 0,0 0 0,0 0 0,0 0 0,0 0 0,1 0 0,-1 0 0,0 0 0,0 0 0,0 0 0,0 0 0,0 0 0,0 0 0,1 0-1,-1 0 1,0 1 0,0-1 0,0 0 0,0 0 0,0 0 0,0 0 0,0 0 0,0 0 0,0 0 0,1 0 0,-1 1 0,0-1 0,0 0 0,0 0 0,0 0-1,0 0 1,0 0 0,0 0 0,0 1 0,0-1 0,0 0 0,0 0 0,0 0 0,0 0 0,0 0 0,0 0 0,0 1 0,0-1 0,0 0 0,8-15 150,-5 9-132,19-40-23,-15 28-61,1 1-1,1 0 1,1 0-1,22-28 1,-30 42 71,0 1 1,0 0-1,0 0 1,1 0-1,-1 0 1,1 0-1,-1 1 0,1-1 1,0 1-1,0 0 1,-1 0-1,1 0 1,0 0-1,0 0 0,0 0 1,0 1-1,1 0 1,-1-1-1,0 1 1,0 0-1,5 1 0,2 1 30,1 1 0,-1 0 0,1 1-1,17 9 1,14 4 69,-28-12-89,1-1 0,-1-1 0,1-1-1,0 0 1,0 0 0,28-2 0,-30-2-760,-1 1 1,1-1-1,-1-1 1,23-8 0,10-6-1440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3:19.6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27 1056,'-5'-3'3371,"5"2"-3288,0 0 1,0 1 0,0-1 0,0 0 0,0 0 0,1 1 0,-1-1 0,0 0 0,0 1 0,1-1 0,-1 0 0,0 1 0,1-1 0,0 0 0,-1 0 39,1 0 1,-1 1 0,1-1-1,-1 0 1,0 1 0,1-1 0,-1 0-1,0 0 1,0 1 0,1-1-1,-1 0 1,0 0 0,0 1-1,0-3 1,-7 118 3528,0 20-2979,7-113-479,-1-1 0,-4 22 0,3-17-222,3-13-440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3:20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95 1728,'5'-12'3563,"16"-14"-1313,-16 19-2027,0 2 0,0-1 0,0 1 0,12-10 0,-14 13-145,0 0 0,0 0 0,0 0 0,0 0 0,0 1 0,1-1-1,-1 1 1,1 0 0,-1 0 0,1 0 0,-1 1 0,4-1 0,-5 1-47,-1 0-1,0 0 1,0 0 0,0 0-1,0 1 1,1-1 0,-1 0-1,0 1 1,0-1 0,0 1-1,0-1 1,0 1 0,0 0-1,0-1 1,0 1 0,0 0-1,-1 0 1,1 0-1,0-1 1,0 1 0,-1 0-1,1 0 1,0 0 0,-1 0-1,1 0 1,-1 0 0,1 1-1,-1-1 1,0 0 0,0 0-1,1 0 1,-1 0 0,0 0-1,0 1 1,0 1 0,0 4 143,0 0 0,-1 0-1,1 0 1,-3 10 0,-1-2 30,-1 0-1,-10 23 1,-5 11-596,20-47 371,0 0 1,-1 0-1,1-1 0,0 1 1,0 0-1,0 0 0,1 0 1,-1 0-1,0 0 0,1 0 1,-1 0-1,1-1 0,-1 1 1,1 0-1,0 0 0,0-1 1,0 1-1,1 1 0,3 4-30,1 1 0,10 9 0,-3-3 122,-6-6-50,-1-1-20,0 1 0,0-1 0,6 12 0,-11-18 37,0 1 0,0 0 1,0 0-1,-1 0 0,1 0 0,0 0 0,-1 0 0,0 0 0,1 0 1,-1 0-1,0 0 0,0 0 0,0 0 0,0 0 0,0 0 0,-1 0 1,1 0-1,0 0 0,-1 0 0,0 0 0,-1 2 0,0-1 15,0 0 1,-1-1-1,0 0 0,1 1 0,-1-1 0,0 0 0,0-1 0,-1 1 0,-3 1 0,-6 5 51,9-7-124,0 1 0,0-1 0,0 1 0,-1-1 0,1 0 0,0-1 0,-1 1 0,1-1 0,0 0 0,-8 0 0,5-1-75,-3 3-651,-4 0-3724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3:21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48 2976,'0'0'971,"1"12"490,0-8-1340,0 0 0,0 0 0,0 0 1,-1 0-1,0 0 0,0 1 0,0-1 0,0 0 0,0 0 1,-1 0-1,0 0 0,0 0 0,0 0 0,0 0 1,-1 0-1,1 0 0,-4 5 0,3-7-51,1 1 1,-1-1-1,1 1 1,-1-1-1,0 0 0,0 0 1,0 0-1,0 0 0,-1 0 1,1 0-1,0 0 0,-1-1 1,1 1-1,-1-1 0,0 0 1,1 0-1,-1 0 1,0 0-1,0 0 0,0 0 1,0-1-1,1 0 0,-1 1 1,0-1-1,-6-1 0,3 0-111,0 0 0,1-1 1,-1 0-1,1 0 0,-1 0 0,1-1 0,0 0 0,0 0 0,0 0 0,0-1 0,1 1 0,-1-1 0,-4-5 0,6 6 8,1 0 1,-1 0-1,1 0 1,-1-1-1,1 1 0,0 0 1,1-1-1,-1 1 0,1-1 1,-1 0-1,1 0 0,0 1 1,0-1-1,1 0 1,-1 0-1,1 0 0,0 0 1,0 0-1,0 0 0,2-7 1,-2 8 43,1 1 1,0-1-1,0 0 1,1 1-1,-1-1 1,0 1-1,1 0 1,0-1-1,-1 1 1,1 0-1,0 0 1,0 0 0,0 0-1,1 0 1,-1 1-1,0-1 1,1 1-1,-1-1 1,1 1-1,-1 0 1,1 0-1,0 0 1,-1 0-1,1 0 1,0 1-1,3-1 1,-3 1 78,1-1 0,0 1 0,-1 0 0,1 0 0,0 1 0,-1-1 0,1 1 0,-1-1 0,1 1 0,-1 0 0,1 1 0,-1-1 0,0 1 0,1-1 0,-1 1 1,0 0-1,0 0 0,0 0 0,4 5 0,-1 1 160,1 1 0,-1-1 0,-1 2 1,1-1-1,-1 1 0,-1-1 0,0 2 0,-1-1 1,0 0-1,0 0 0,2 20 0,-2 1 399,-2 0 0,-4 56 0,2-73-546,-1 0 0,-4 18 0,4-26-197,1 0 0,-2 0 0,1-1 0,-1 1 0,0-1 0,0 0 0,-7 10 0,-2-3-1468,7-1 442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3:23.1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43 1408,'0'-2'104,"0"0"1,0 0-1,0 0 1,1 0-1,-1 0 1,1 0-1,-1 1 1,1-1-1,1-4 1,-1 5 335,0-1 1,-1 1 0,1-1-1,-1 0 1,1 0-1,-1 1 1,0-1-1,1 0 1,-1-3-1,3 48 4220,2 23-4008,0 102 895,-5-109-6006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2:52.8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344 31 2144,'0'0'699,"-8"-8"415,7 7-1043,1 0-1,0 1 1,0-1-1,-1 0 1,1 0-1,-1 1 1,1-1-1,0 0 1,-1 0-1,0 1 1,1-1-1,-1 1 1,1-1 0,-1 0-1,0 1 1,1-1-1,-1 1 1,0 0-1,1-1 1,-1 1-1,0 0 1,0-1-1,0 1 1,1 0-1,-1 0 1,0-1-1,0 1 1,-1 0-1,-34-5 591,21 4-412,1 0-189,-1 0 0,1 1 0,0 1 0,0 0 0,0 0 0,0 2 0,-20 5 0,29-6-76,0 0 1,0 0 0,0 1-1,0-1 1,1 1 0,-1 0-1,1 1 1,0-1-1,0 1 1,-6 6 0,8-7 33,-1 1 0,1-1 0,1 1 1,-1-1-1,0 1 0,1-1 0,0 1 1,0 0-1,0 0 0,0 0 0,0 0 0,1 0 1,0-1-1,0 1 0,0 5 0,4 30 109,11 41-1,-7-41 119,3 40-1,-9-49 188,-1-1 0,-2 1 0,-7 52 0,-2-55-242,2-5 169,6-18-273,2-1-53,0-1 0,-1 0 0,0 0 1,0 1-1,0-1 0,0 0 0,0 0 0,0 0 1,0 0-1,-1 0 0,1 0 0,-2 1 0,-2 1 37,1 0 0,-1-1 0,0 0 0,0 0 0,0 0 0,-1-1 0,1 0 0,-10 3 0,13-5-614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3:23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73 3136,'0'-2'214,"0"0"1,1 0 0,-1 0-1,1 0 1,0 0-1,0 0 1,0 0-1,0 1 1,0-1-1,0 0 1,0 1-1,0-1 1,3-2 0,21-17 1234,-19 17-1348,-1 1 0,1 0-1,0 1 1,0-1 0,0 1 0,1 0-1,-1 1 1,0-1 0,1 1 0,-1 1 0,12-1-1,-16 1-16,1 0 1,0 1-1,0-1 0,0 1 0,0-1 0,-1 1 0,1 0 0,0 0 0,-1 0 0,1 0 0,-1 1 0,1-1 1,-1 1-1,0-1 0,1 1 0,-1 0 0,0 0 0,0 0 0,0 0 0,0 1 0,-1-1 0,1 0 0,-1 1 1,1-1-1,-1 1 0,0-1 0,0 1 0,2 5 0,-3-5 12,1 1 0,-1 0-1,1 0 1,-1 0 0,0 0 0,-1 0-1,1-1 1,-1 1 0,1 0 0,-1 0 0,0 0-1,-1-1 1,1 1 0,-1-1 0,-2 6-1,-1 0 6,-1-1 0,0 1 0,0-1 0,-13 12 0,-25 27-437,44-46 326,-1-1-1,1 1 1,0 0-1,-1-1 1,1 1-1,-1-1 1,1 1-1,0 0 1,0-1 0,-1 1-1,1 0 1,0-1-1,0 1 1,0 0-1,0 0 1,0-1-1,0 1 1,0 0-1,0 0 1,0-1-1,0 1 1,0 0-1,0-1 1,0 1-1,1 0 1,-1-1-1,0 1 1,0 0 0,1-1-1,-1 1 1,1 0-1,-1-1 1,1 1-1,-1-1 1,0 1-1,1-1 1,0 1-1,-1-1 1,1 1-1,0-1 1,4 4-15,-1-1 1,1 0 0,0 0-1,6 2 1,-5-2 26,3 1-115,-1-1 157,-1 1 1,0 0 0,0 0 0,-1 0-1,8 6 1,-13-9-8,-1 0 1,1 0-1,0-1 1,0 1-1,0 0 1,-1 0-1,1 0 1,0 0-1,-1 0 1,1 1-1,-1-1 0,1 0 1,-1 0-1,0 0 1,1 0-1,-1 0 1,0 1-1,0-1 1,0 0-1,0 0 1,0 1-1,0-1 0,0 0 1,0 0-1,0 0 1,-1 1-1,1-1 1,0 0-1,-1 0 1,1 0-1,-1 0 0,1 0 1,-1 0-1,0 0 1,1 0-1,-1 0 1,0 0-1,0 0 1,0 0-1,-1 1 1,-2 0-5,1 1 0,0-1 0,-1 0 0,1 0-1,-1 0 1,0 0 0,0-1 0,0 0 0,1 0 0,-1 0 0,0 0 0,-5 0 0,-11 1-325,-22-1 0,37-1 170,-9 0-1544,-23-4-1,28 3 542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3:24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74 2816,'0'0'917,"5"16"1462,-5-14-2211,0 0 1,-1 0-1,1 0 0,0 0 1,-1 0-1,1 0 0,-1 0 1,1 0-1,-1 0 1,0-1-1,0 1 0,0 0 1,0 0-1,0-1 0,-2 3 1,2-3-153,0 0 1,0-1 0,0 1-1,0 0 1,0 0-1,0-1 1,0 1-1,-1-1 1,1 1-1,0-1 1,0 0-1,0 1 1,0-1-1,-1 0 1,1 0 0,0 0-1,0 0 1,-1 0-1,1 0 1,0 0-1,0 0 1,0 0-1,-1-1 1,1 1-1,0 0 1,0-1-1,-2 0 1,-1-1-33,1 0 1,-1 0-1,0-1 1,1 0-1,-1 1 0,1-1 1,0 0-1,0-1 0,0 1 1,0 0-1,0-1 1,1 0-1,-3-4 0,4 5 3,-1 0 0,1 0 0,0 0 0,0 0-1,0-1 1,0 1 0,0 0 0,1 0 0,0-1-1,-1 1 1,1 0 0,0-1 0,1 1 0,-1 0-1,1-1 1,-1 1 0,1 0 0,1-5 0,-1 8 31,-1-1 0,0 0 0,0 0 1,1 1-1,-1-1 0,0 0 0,1 0 1,-1 1-1,1-1 0,-1 0 0,1 1 0,-1-1 1,1 1-1,-1-1 0,1 1 0,0-1 1,-1 1-1,1-1 0,0 1 0,-1-1 0,1 1 1,0 0-1,0 0 0,0-1 0,-1 1 1,1 0-1,0 0 0,0 0 0,-1 0 0,1 0 1,0 0-1,0 0 0,0 0 0,0 0 1,-1 0-1,1 0 0,0 0 0,0 1 0,-1-1 1,1 0-1,0 1 0,0-1 0,-1 0 1,1 1-1,0-1 0,-1 1 0,1-1 0,-1 1 1,1-1-1,0 2 0,4 2 210,-1 0 0,0 1 1,0-1-1,-1 1 0,6 9 0,1 8 642,-1 0-1,-1 0 0,-1 1 1,8 47-1,-12-51-649,-2 1 0,0 0 0,-2 0 0,0-1 0,-1 1 0,-1 0 0,-10 36 0,12-52-736,-1 0-1,1 0 1,-1 0 0,0 0 0,0-1-1,0 1 1,-1-1 0,1 0 0,-5 4-1,2 4-1637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3:26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 2144,'-5'-8'7002,"5"16"-5263,-2-4-1617,0 1 0,1 0-1,0 0 1,0 0 0,0 0 0,1 0-1,-1 0 1,1 0 0,1 0 0,-1 0-1,2 6 1,-1 18 230,8 204 1110,-5-160-2716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3:26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65 1984,'0'0'69,"0"-1"0,-1 0 0,1 0-1,0 0 1,0 0 0,0 0 0,0 0 0,0 0 0,0 0 0,0 0-1,0 1 1,0-1 0,1 0 0,-1 0 0,0 0 0,0 0 0,1 0-1,-1 1 1,1-1 0,-1 0 0,1 0 0,-1 0 0,1 1 0,-1-1-1,1 0 1,0 1 0,-1-1 0,1 0 0,1 0 0,26-20 1936,-25 20-1879,1-2-15,0 1 0,0 0 0,0 0 0,1 0-1,-1 1 1,1-1 0,-1 1 0,1 0 0,-1 0 0,1 1 0,0-1-1,9 2 1,-13-1-32,1 0-1,0 1 0,0-1 0,0 1 1,-1-1-1,1 1 0,0 0 1,0 0-1,-1 0 0,1 0 0,-1 0 1,1 0-1,-1 0 0,1 0 1,-1 1-1,0-1 0,0 0 0,1 1 1,-1-1-1,0 1 0,0 0 1,0-1-1,-1 1 0,1 0 0,0 0 1,-1-1-1,1 1 0,-1 0 1,0 0-1,1 0 0,-1 0 0,0-1 1,0 1-1,0 4 0,-1 3 6,-1 0 0,1 0 0,-2 0 0,1 0 0,-1-1 0,0 1 0,-1-1 0,0 1 0,-6 9 0,2-3-117,-8 21 0,15-34-9,0 1 1,0 0 0,0 0 0,1 1-1,-1-1 1,1 0 0,0 0-1,0 0 1,0 0 0,1 0 0,-1 0-1,1 0 1,-1 0 0,2 4-1,1 0-8,1 1 0,0-1-1,9 13 1,8 14 705,-21-33-562,1 1-1,0 0 1,-1 0-1,1 0 0,-1 0 1,1 0-1,-1 0 1,0 0-1,0 0 0,0 0 1,0 0-1,0 0 1,0 0-1,-1 0 1,1 0-1,0 0 0,-1-1 1,0 1-1,1 0 1,-1 0-1,0 0 0,0 0 1,0-1-1,0 1 1,-1-1-1,1 1 0,0-1 1,-1 1-1,-1 1 1,-1 0-100,0 0 0,0 0 0,0 0 0,0 0 0,-1-1-1,1 0 1,-1 0 0,0 0 0,1-1 0,-1 1 0,-5 0 0,2 0-811,-9 1-887,17-3 1501,-1 0 0,0 0-1,1 0 1,-1 0 0,1 0-1,-1 0 1,1 0 0,-1 0-1,0 0 1,1 0 0,-1 0-1,1 0 1,-1-1 0,1 1-1,-1 0 1,1 0-1,-1-1 1,1 1 0,-1 0-1,-1-2-203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3:27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199 5 3904,'0'0'67,"1"0"0,0 0 0,-1-1-1,1 1 1,-1 0 0,1 0 0,-1 0 0,1 0 0,0 0 0,-1 0 0,1 0-1,-1 0 1,1 0 0,-1 0 0,1 0 0,0 0 0,-1 1 0,1-1 0,-1 0 0,1 0-1,-1 1 1,1-1 0,-1 0 0,1 0 0,-1 1 0,1-1 0,0 1 0,-1 0 36,1 0 1,-1 0 0,0 0 0,0 0 0,1 0 0,-1 0-1,0 0 1,0 0 0,0 0 0,0 0 0,0 0 0,0 0-1,0 0 1,-1 2 0,-1 3 247,0 0 0,0 0-1,0 0 1,-6 9 0,3-8-243,1 0 1,-2 0 0,1 0 0,-1-1 0,0 1-1,0-1 1,-1-1 0,1 1 0,-1-1-1,-1 0 1,-9 4 0,14-7-130,0 0-1,0-1 1,-1 0-1,1 0 1,-1 0-1,1 0 1,-1 0-1,1-1 1,-1 0-1,1 0 1,-1 0-1,1 0 1,-1 0 0,1-1-1,-1 1 1,1-1-1,-1 0 1,1 0-1,-1 0 1,1 0-1,0-1 1,0 0-1,0 1 1,0-1-1,0 0 1,0-1-1,0 1 1,1 0 0,-5-5-1,6 5-27,-1 0 0,1 0 0,-1-1 0,1 1 0,-1 0 0,1-1 0,0 1 0,0-1 0,1 1 0,-1-1 0,0 0 0,1 1 0,-1-1 0,1 0 0,0 1 0,0-1 0,0 0 1,1 1-1,-1-1 0,1-4 0,0 4 1,0 0 0,0 0-1,0 0 1,1 0 0,-1 0 0,1 0 0,0 0 0,0 0 0,0 1 0,0-1 0,0 1 0,0-1 0,1 1 0,-1 0 0,1 0 0,2-2 0,1 1 70,-1 1 1,1-1-1,0 1 1,0 1-1,-1-1 1,1 1-1,0 0 1,10-1-1,-13 2 41,1 0 0,-1 0-1,1 0 1,0 0 0,-1 1-1,1-1 1,-1 1 0,1 0-1,-1 0 1,1 1 0,-1-1-1,0 0 1,1 1 0,-1 0-1,5 4 1,-3-1 139,-1 0 0,1 1 1,-1-1-1,0 1 0,0 0 0,-1 0 0,0 1 1,0-1-1,0 1 0,-1 0 0,0-1 0,0 1 1,-1 0-1,0 0 0,0 0 0,-1 0 0,0 8 1,0 2 240,-2 1 0,0-1 0,-1 1 0,0-1 0,-11 29 1,9-33-363,0-1 0,-1 0 0,0 1 0,-1-2 0,-1 1 0,-13 15 0,12-17-1345,0 0-1,-1-1 1,-18 14-1,11-11-1044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3:28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 2240,'-8'-3'6752,"11"31"-3707,2 35-1355,-3-44-1293,-1 0-1,0 27 1,-3-15-133,4 58 0,-2-28-2605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3:29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 1472,'2'-6'2967,"-2"6"-2891,13-6 1737,16-2-355,3 3-408,-18 2-644,25 0-1,-35 2-295,0 2-1,-1-1 0,1 0 1,0 1-1,0-1 0,0 1 1,-1 0-1,1 1 1,0-1-1,-1 1 0,5 2 1,-8-4-74,0 0-1,0 0 1,1 0 0,-1 1 0,0-1 0,0 0 0,1 1 0,-1-1 0,0 0 0,0 1 0,0-1-1,1 0 1,-1 1 0,0-1 0,0 0 0,0 1 0,0-1 0,0 0 0,0 1 0,0-1-1,0 1 1,0-1 0,0 0 0,0 1 0,0-1 0,0 0 0,0 1 0,0-1 0,0 0 0,0 1-1,-1-1 1,1 1 0,0-1 0,0 0 0,0 0 0,0 1 0,-1-1 0,1 0 0,0 1-1,0-1 1,-1 1 0,-12 11 289,11-10-189,-21 17 223,-38 38 103,59-55-492,0 0 0,0 1 0,0-1 0,1 0 0,-1 1 0,1-1 0,-1 1 0,1-1 0,0 1 0,0 0 1,-1 3-1,2-5 6,0 1 1,0 0-1,0 0 1,0 0-1,0 0 1,0-1-1,1 1 1,-1 0-1,1 0 1,-1 0-1,1-1 1,0 1-1,-1 0 1,1-1-1,0 1 1,0-1 0,0 1-1,3 2 1,37 41-41,-29-35 125,-2 1 0,0 0 0,0 1 0,-1 0 0,0 0-1,11 24 1,-19-34 18,0 1 0,0-1 0,0 1-1,0 0 1,0-1 0,-1 1 0,0 0 0,1 0-1,-1 0 1,0-1 0,0 1 0,0 0 0,-1 0-1,1-1 1,-1 1 0,1 0 0,-1 0 0,0-1-1,0 1 1,0-1 0,-1 1 0,1-1 0,0 1-1,-1-1 1,0 0 0,1 0 0,-1 0-1,0 0 1,0 0 0,-3 2 0,-2 1-128,1-1 0,-1 0 0,-1-1 0,1 0 0,0 0 1,-1 0-1,0-1 0,1 0 0,-1-1 0,0 0 0,0 0 0,0 0 0,0-1 0,0 0 1,0-1-1,0 0 0,-15-4 0,22 5-265,-1-1 1,1 1-1,-1-1 1,0 0-1,1 0 0,-1 0 1,1 0-1,0 0 1,-1 0-1,1-1 0,0 1 1,0 0-1,0-1 1,-1-1-1,1-1-1115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3:30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 29 3136,'0'5'644,"-1"0"0,1 0 0,-1 0 0,-1 0 0,1 0 0,-1-1 1,0 1-1,0 0 0,-4 6 0,3-6-480,0 0 0,0 0 0,0-1 0,-1 1 0,0-1 0,0 0 0,0 0 0,-1 0 0,1 0 0,-1-1 0,0 1 0,0-1 0,0-1 0,-7 4 0,11-6-150,-1 1 1,1-1-1,0 0 0,-1 0 0,1 0 1,-1 0-1,1 0 0,-1 0 0,1 0 1,0 0-1,-1 0 0,1-1 0,0 1 1,-1 0-1,1-1 0,0 0 1,-1 1-1,-1-2 0,1 0-60,0 1-1,0-1 1,0 0 0,0 0-1,0 0 1,0 0 0,1 0-1,-1 0 1,-1-4 0,1 2-69,0 1 1,1-1 0,-1 1 0,1-1 0,0 0 0,0 1 0,1-1 0,-1 0 0,1 0 0,-1 1-1,1-1 1,0 0 0,1 0 0,0-5 0,1 5 85,0 0 0,0 0 1,0 1-1,0-1 0,1 1 0,-1-1 0,1 1 0,0 0 1,0 0-1,0 1 0,1-1 0,-1 0 0,1 1 0,4-3 0,-6 4 114,0 0-1,1 0 1,-1 0-1,0 0 0,1 1 1,-1-1-1,1 1 1,-1-1-1,1 1 0,-1 0 1,4 0-1,-5 0 18,1 1 0,-1-1 0,1 0 0,-1 1 0,1-1 0,-1 1 0,0-1 0,1 1-1,-1 0 1,0 0 0,1 0 0,-1 0 0,0 0 0,0 0 0,0 0 0,0 0 0,0 0 0,0 0 0,1 2 0,3 5 235,-1 0 1,-1-1 0,1 2 0,-1-1-1,-1 0 1,1 1 0,-1-1-1,-1 1 1,0-1 0,0 1 0,-1 11-1,-1 10 753,-11 57-1,6-50-670,3-17-317,-1-1 1,-1 0-1,-1 0 1,-8 19-1,5-21-1014,1 0 0,-13 17 0,0 1-5264,14-19 3302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2:34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13 974 1984,'-12'18'9630,"14"-21"-8727,9-29-22,9-38-1,-12 35-643,17-40 0,60-104-23,-13 34-183,21-101 465,-68 173-565,-18 53 44,7-18-151,-13 35 165,1 0 0,0 1 0,-1-1 0,1 0 1,0 1-1,0 0 0,0-1 0,0 1 0,1 0 0,2-2 1,0 2 284,7-5 273,-11 6-529,1 0-1,-1 0 1,0-1 0,1 1 0,-1-1 0,0 1-1,0-1 1,0 1 0,0-1 0,0 1-1,-1-1 1,1 0 0,0 0 0,-1 0 0,0 1-1,1-1 1,-1 0 0,0 0 0,0 0-1,0-3 1,0 5-23,0 0 0,-1 0-1,1 0 1,-1 1 0,1-1-1,0 0 1,-1 0 0,1 1-1,0-1 1,-1 0 0,1 0-1,0 1 1,0-1 0,-1 0-1,1 1 1,0-1 0,0 0-1,0 1 1,-1-1 0,1 1-1,0-1 1,0 0 0,0 1-1,6 35-4,25 149 671,-21-138-427,121 444 1414,-115-446-1146,21 43-1,-37-87-534,1-1-10,-1 1 0,0 0 0,1 0 0,-1-1 0,0 1 0,1 0 0,-1 0 1,1-1-1,-1 1 0,1-1 0,-1 1 0,1 0 0,-1-1 0,1 1 0,0-1 0,1 1 0,-2-2-183,0 1-1,0-1 1,1 0-1,-1 0 1,0 1-1,0-1 1,0 0-1,0 0 1,0 1-1,0-1 1,0 0-1,0 0 1,0 1-1,0-1 1,-1 0-1,1 0 0,-1-1 1,-4-18-3654,-7-6-1842,11 17 3498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2:35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41 3808,'-2'-2'982,"2"1"-785,0 1-1,-1-1 1,1 1-1,0-1 1,0 1 0,0-1-1,-1 1 1,1-1-1,0 1 1,0-1-1,0 1 1,0-1-1,0 0 1,0 1-1,0-1 1,0 1-1,0-1 1,1 0-1,10-8 3750,-9 8-3744,6-2 262,-1 0 0,1 0 0,0 1 0,0 1 0,0-1 0,10 0 0,166 0 1405,-96 4-6128,-66-2 14,0 0 1328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2:53.2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9 3136,'-5'-8'2848,"10"8"-1190,77 0 839,146 3-1676,-205-2-864,-5 3 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2:35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40 3072,'-46'8'10923,"57"-9"-8817,30-3-794,48 0 1,-55 4-1146,1-1-1,49-10 1,-43 5-49,10-3-128,-47 8-1148,0-1-1,0 1 1,0-1-1,-1 1 1,5-4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2:36.2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25 3072,'-13'-6'4053,"13"6"-4008,23-4 6893,-7 2-6758,8-3 693,-1 2 1,1 0-1,0 2 1,37 2-1,10 0-309,-38-1-4418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2:36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2720,'-4'1'6726,"3"7"-4232,1 16-2539,0-17 848,0 41 646,3 0 0,12 69 0,23 51 145,-24-91-1094,3 12-2978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2:37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3136,'0'9'6357,"-1"63"-2614,1 61-920,1-106-2340,2-1 1,11 51-1,3-16 139,-2-13-261,15 99 0,-30-104-2329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2:38.0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0 4160,'-1'11'5105,"-3"18"-2920,-2-10-905,-15 29-1,-3 6 141,14-29-767,-19 32 0,17-35-125,-15 39 0,19-41-56,0-1-1,-18 28 0,89-70 281,-46 17-686,0 1 1,0 0-1,0 1 1,34-3 0,72 3-1596,-107 4 922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2:38.6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22 4224,'1'-21'5201,"-6"21"-3650,5 0-1416,-1 1 1,1-1-1,-1 0 0,1 1 1,-1-1-1,1 0 1,-1 1-1,1-1 1,-1 1-1,1-1 1,0 1-1,-1-1 0,1 1 1,0-1-1,-1 1 1,1-1-1,0 1 1,-1 1-1,-1 2 220,-45 75 2870,20-31-1939,23-42-1130,-4 8 198,-14 30-1,20-39-329,1-1 0,-1 1 0,1-1 1,0 1-1,0-1 0,1 1 0,-1 0 0,1 0 0,0-1 0,0 1 0,2 8 0,2 3 110,1-1-1,1 1 0,0-2 1,1 1-1,1-1 0,16 24 1,-22-35-110,0 0 0,1-1 0,-1 1 0,1-1 0,-1 0 0,1 0 0,0 0 0,0 0 0,0 0 0,0-1 0,0 1 0,1-1 0,-1 0 0,7 2 0,-5-2 17,-1-1 0,1 0 0,0 0 0,0 0 0,0 0 0,0-1 0,0 0 0,-1 0 0,8-3 0,2-1 66,-1-1 0,0-1 0,0 0 1,-1-1-1,0-1 0,12-9 0,35-36 189,-52 47-224,-1 0-1,1 0 0,-2-1 0,1 0 0,-1 0 0,5-11 0,-8 13-61,0 1-1,-1-1 1,0 1-1,0-1 1,0 1-1,-1-1 1,0 0-1,0 1 1,0-1-1,0 0 1,-1 1-1,0-1 1,-1 1-1,-1-7 1,-1 2-70,0 1 1,0-1 0,-1 1 0,0 0 0,0 0-1,-11-13 1,11 17 46,1 1-1,-1-1 1,0 1 0,0 0-1,0 0 1,-1 1-1,1-1 1,-1 1-1,0 1 1,0-1-1,0 1 1,0 0 0,0 0-1,0 1 1,-1 0-1,1 0 1,-8 0-1,4 0-315,0 2 0,0-1 0,0 1 0,0 1 0,0 0 0,1 0 0,-1 1 0,1 0 0,-1 1 0,-12 7 0,5-1-3233,8 2 1082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2:48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 0 1568,'-13'7'11902,"11"7"-12344,-1 1 1024,0-7-363,-1 0-1,0-1 1,-10 14-1,-5 8 210,-4 15 338,1 1 0,-22 65 0,41-100-684,1-1-1,0 1 1,1-1-1,-1 1 1,2 0 0,0 0-1,0-1 1,1 1-1,0 0 1,0 0-1,1-1 1,0 1-1,1-1 1,0 0 0,1 0-1,9 17 1,32 51 288,-30-55-236,-2 0 0,-1 1 0,13 32 0,-22-47-376,2 6 1461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2:48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86 2144,'0'2'6992,"8"3"-5064,10 2-1051,-7-5-431,0-1 1,1-1-1,-1 0 1,0 0-1,0-1 1,16-4-1,-22 3-376,0 0-1,0 0 0,0-1 0,-1 0 1,1 0-1,5-5 0,6-3 161,-15 11-217,-1-1 0,1 1 0,0-1 0,0 1 0,-1-1 0,1 1 0,0-1 0,-1 1 0,1-1 0,-1 0 0,1 0 0,-1 1 1,1-1-1,-1 0 0,0 0 0,1 1 0,-1-1 0,0 0 0,0 0 0,1 0 0,-1 0 0,0 0 0,0 1 0,0-2 0,0 0-16,-1 1 0,1-1 0,0 1 0,-1 0 0,0-1 0,1 1 0,-1 0-1,0-1 1,1 1 0,-1 0 0,0 0 0,0-1 0,-2 0 0,1-1-33,-1 1 1,0 0-1,1-1 0,-1 1 0,-1 0 1,1 1-1,0-1 0,0 0 0,-1 1 1,1 0-1,0 0 0,-6-1 1,3 2-9,1 0 0,-1 0 0,0 0 0,0 1 0,0 0 0,0 0 1,0 1-1,1 0 0,-1 0 0,1 0 0,-1 0 0,1 1 0,0 0 1,0 0-1,-6 5 0,7-4 149,0-1 0,0 0 0,1 1 0,-1 0 1,1-1-1,0 2 0,0-1 0,1 0 0,-1 0 0,1 1 0,0-1 0,0 1 1,1 0-1,-1 0 0,1 0 0,0-1 0,0 1 0,0 8 0,1-6 9,0-1 0,1 0-1,0 1 1,0-1 0,1 0-1,-1 1 1,1-1 0,1 0-1,-1 0 1,1-1 0,0 1-1,0-1 1,1 1 0,5 6-1,-3-5-2,0-1 0,1 0 1,0 0-1,0-1 0,1 0 0,-1 0 0,1 0 0,0-1 0,15 5 0,-10-3-5,1-2 0,0 0 0,1 0 0,19 1 0,-28-4-192,-1-1 0,1 0 1,-1 0-1,1 0 0,-1-1 0,0 0 0,1 0 1,-1-1-1,0 1 0,0-1 0,1 0 0,-2-1 1,1 1-1,9-7 0,-12 8-489,0-1-1,0 1 0,0-1 1,0 0-1,0 0 1,0 0-1,-1 0 1,1 0-1,-1 0 0,0 0 1,1 0-1,0-5 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2:49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0 101 4480,'5'-7'6746,"-4"8"-6488,1 0 0,0 0 0,-1 1 0,0-1 0,1 0 0,-1 0 0,0 1 0,0-1 0,1 1 0,0 2 0,3 3 280,7 6 188,-1 1 0,-1 1 0,16 27 0,17 52 354,-25-57-664,-12-29-371,-2 2-1,6 12 0,-10-20 26,6 6 922,-3-18-566,-2-2-430,1 0 0,5-23-1,1-1 61,0 1-77,2 0-1,1 1 1,16-35-1,-17 44 65,8-27-517,-13 34-684,-3 8-2230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2:50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70 2816,'0'10'5577,"0"-10"-5444,16 8 1911,-9-6-1603,0-1 1,-1 1-1,11 0 1,25-1 840,-28 0-1095,0 0 0,0-1 0,-1-1 0,1 0 1,0-1-1,19-5 0,-29 6-164,4-2 39,0 0-1,0 0 0,11-6 1,-18 8-59,1 0 0,-1 0 0,1 0 0,-1 0 0,1 0 1,-1-1-1,0 1 0,0 0 0,0-1 0,1 1 0,-1-1 0,-1 1 0,1-1 1,0 1-1,0-1 0,0 0 0,-1 1 0,1-1 0,-1 0 0,1 0 1,-1 1-1,0-3 0,0 3-16,0-1 0,-1 1 1,1 0-1,0 0 0,-1-1 0,1 1 0,-1 0 1,0 0-1,1 0 0,-1 0 0,0 0 1,0 0-1,1 0 0,-1 0 0,0 0 0,0 0 1,0 0-1,0 0 0,0 1 0,0-1 1,-1 0-1,1 1 0,-2-1 0,-1-1-16,1 1-1,-1 0 0,1 0 1,-1 0-1,1 0 0,-1 0 1,-4 1-1,-1 0-54,0 2 1,0-1 0,-17 6-1,2-1 39,13-3 246,-1 0 1,1 0-1,0 1 0,0 0 0,0 1 0,1 1 1,-1 0-1,1 0 0,0 1 0,-13 12 0,21-18-152,1 1-1,-1 0 1,1 0-1,0 0 0,0 0 1,-1 1-1,1-1 1,1 0-1,-1 0 0,0 1 1,1-1-1,-1 0 1,1 1-1,-1-1 0,1 1 1,0-1-1,0 1 1,0-1-1,1 0 0,-1 1 1,0-1-1,1 0 1,0 1-1,-1-1 0,1 0 1,0 1-1,2 2 0,1 2 68,-1-1 0,1 0 0,0 0 0,1 0 0,0 0 0,0-1 0,10 9 0,-5-7-9,-1 0 0,1-2 0,0 1 0,0-1 0,1-1 0,-1 0 0,20 5 0,-10-5-358,-1 0-1,1-2 1,30 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2:54.3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86 6 1568,'5'-5'2769,"-5"5"-2636,0 1-1,-1-1 1,1 1-1,-1 0 1,1-1 0,-1 1-1,1-1 1,-1 1 0,1-1-1,-1 0 1,1 1 0,-1-1-1,0 0 1,1 1 0,-1-1-1,-1 1 1,-1 0-13,-1 1-1,1 0 1,0 0 0,0 0 0,0 0 0,0 0 0,0 1 0,1-1-1,-1 1 1,1 0 0,-3 4 0,-2 3 21,0 0 0,-7 18 0,11-21-92,0-1 1,1 1-1,0 0 0,0 1 0,1-1 0,0 0 1,0 0-1,1 1 0,0-1 0,0 0 1,0 1-1,4 11 0,-4-17-3,1 0 0,0 0-1,0-1 1,0 1 0,0 0-1,0-1 1,0 1 0,1-1 0,-1 1-1,1-1 1,-1 0 0,1 1 0,-1-1-1,1 0 1,-1 0 0,3 1 0,-1-1 62,1 1 0,-1-1-1,0 0 1,1 0 0,-1 0 0,0 0 0,1-1 0,6 1 0,-8-1-42,1-1-1,-1 1 1,1-1-1,0 0 1,-1 0-1,1 0 1,-1 0-1,0 0 0,1-1 1,2-1-1,21-18 202,-21 16-344,-1 0-1,0 0 1,1-1 0,-2 1-1,1-1 1,-1 0 0,6-12-1,8 51-1788,-16-30 1906,0 0-1,1-1 1,-1 1 0,1-1 0,-1 1 0,1-1 0,0 0 0,0 0-1,0 0 1,0 0 0,1 0 0,-1 0 0,0-1 0,1 1 0,-1-1-1,1 1 1,0-1 0,-1 0 0,1 0 0,0 0 0,0 0 0,0-1 0,0 1-1,-1-1 1,1 0 0,0 0 0,0 0 0,5-1 0,2 0 113,-1 0 1,0-1-1,0-1 1,0 0-1,0 0 1,-1 0-1,14-8 1,-17 8-149,0 0 0,-1-1 0,0 1 0,0-1 0,0 0 0,0 0 1,0 0-1,-1 0 0,0-1 0,0 0 0,0 1 0,-1-1 0,1 0 1,-1 0-1,0 0 0,0-1 0,-1 1 0,0 0 0,0-1 0,0 1 1,0-1-1,-1 1 0,0-1 0,0 1 0,-1-1 0,1 1 0,-3-9 1,0 5-659,2 8 412,1 0 0,-1 0 0,1 0 0,0 0 0,-1 0 0,1 0 0,0 0 0,0 0 0,0 0 0,-1 0 0,1-1 0,0 1 0,1-1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2:50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 5568,'0'0'73,"0"0"-1,0-1 1,0 1 0,1 0 0,-1 0-1,0-1 1,0 1 0,0 0 0,1 0 0,-1 0-1,0-1 1,0 1 0,0 0 0,1 0-1,-1 0 1,0 0 0,1 0 0,-1-1-1,0 1 1,0 0 0,1 0 0,-1 0 0,0 0-1,1 0 1,-1 0 0,0 0 0,0 0-1,1 0 1,-1 0 0,1 0 0,2 9 2701,-2-2-1927,1 2 305,-1 0 0,0 1 1,0 17-1,-2-5-265,-8 40 1,8-54-388,4-11-153,8-19-50,-1 0-412,-4 13-61,1-5 49,1 1 0,0 0-1,1 0 1,1 1 0,0 0 0,19-17-1,-25 25 152,0 1 0,0 0 0,1 1-1,-1-1 1,0 1 0,8-3-1,-11 4 40,0 1-1,0 0 1,1 0-1,-1-1 1,0 1-1,0 0 1,0 0-1,0 0 1,0 1-1,0-1 1,1 0-1,-1 0 1,0 0-1,0 1 1,0-1-1,0 1 1,0-1-1,0 1 1,0-1-1,0 1 1,0 0-1,0-1 1,0 1-1,-1 0 1,1 0-1,0-1 1,0 1-1,-1 0 1,1 0-1,-1 0 1,1 0-1,0 0 1,-1 0-1,0 0 1,1 2-1,4 13 369,-1 0-1,-1 0 0,0 0 1,-1 1-1,0 24 0,-2-31-361,4 27 53,9 44 1,-4-28-2192,-4-38 874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2:51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27 5408,'-9'-27'11109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2:53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3552,'-3'3'1649,"3"-2"-1443,-1-1 0,1 1 0,0-1 0,0 1 0,-1-1 0,1 1 0,0-1 1,0 1-1,0-1 0,0 1 0,0 0 0,-1-1 0,1 1 0,0-1 0,0 1 0,0-1 0,1 1 1,-1 0-1,0 0 0,1 20 1180,4 34 1524,-4 86 0,-3-66-2336,2 4-2131,-4-95-4293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2:53.8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79 3648,'-20'0'8202,"24"-2"-7843,0 0 0,0 1 0,1 0-1,-1 0 1,0 0 0,5 0-1,5-1 198,29-6 537,303-48 2000,-329 56-2915,-15 0-376,1 0-1,0 0 0,0 0 0,-1 0 0,1-1 0,0 1 0,4-2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2:54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51 4736,'-1'0'84,"1"1"0,0-1 0,-1 0 0,1 0 0,0 0 0,-1 1 0,1-1 0,0 0 0,-1 1 0,1-1 0,0 0 0,-1 1 0,1-1 0,0 1 0,0-1 0,-1 0 0,1 1 0,0-1 0,0 1 0,0-1 0,0 0 0,0 1 0,0-1 0,0 1 0,-1-1 0,1 1 0,0-1 0,1 1 0,-1-1 0,0 0 0,0 1 0,0-1 0,0 1 0,0-1 0,0 1 0,0-1 0,1 0 0,-1 1 0,0-1 0,0 1 0,1-1 0,-1 0 0,0 1 0,0-1 0,1 1 0,5 9 1796,-3-2-1055,-1-1 0,0 1 0,1 9 0,-2-10-505,0 0 0,1 0 1,0 0-1,5 11 0,-5-11-155,3 2 346,-4-9-487,-1 0 0,0 0 1,1 0-1,-1 1 0,1-1 1,-1 0-1,0 0 0,1 0 1,-1 0-1,1 0 0,-1-1 1,0 1-1,1 0 0,-1 0 1,1 0-1,-1 0 0,0 0 1,1 0-1,-1-1 0,0 1 1,1 0-1,-1 0 0,0-1 1,1 1-1,-1 0 0,0 0 0,1-1 1,-1 0-1,4-3 108,0 0 0,-1 0 0,6-9 0,10-11-148,-9 13-44,-6 5-40,1 1 1,0-1-1,0 1 1,1 1-1,0-1 0,10-6 1,-16 11 89,1 0 0,-1-1 1,0 1-1,1 0 0,-1 0 1,1 0-1,0 0 0,-1 0 1,1 0-1,-1 0 0,1 0 1,-1 0-1,1 0 0,-1 0 1,1 0-1,-1 0 0,1 0 1,-1 0-1,1 0 0,-1 0 1,1 1-1,-1-1 0,1 0 0,-1 0 1,1 1-1,-1-1 0,0 0 1,1 1-1,-1-1 0,1 0 1,-1 1-1,0-1 0,1 1 1,-1-1-1,0 1 0,0-1 1,1 0-1,-1 1 0,0 0 1,6 25 779,-3-14-599,-3-9-47,1 0 0,1 0-1,-1 0 1,0 0-1,1 0 1,-1-1-1,1 1 1,3 3-1,-4-5-71,0 0-1,0 0 1,0 0-1,0-1 1,0 1-1,0 0 1,0-1-1,0 1 1,1-1-1,-1 1 1,0-1 0,0 1-1,1-1 1,-1 0-1,0 0 1,1 0-1,-1 1 1,0-1-1,1 0 1,-1-1-1,2 1 1,3-2 14,0-1 1,0 1 0,0-1 0,-1 0-1,1-1 1,-1 1 0,0-1 0,0 0-1,6-7 1,4-1 34,4-5-700,-1 0 0,0-1 1,17-25-1,-29 36-1657,2 3 678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2:54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71 4224,'-1'1'91,"0"-1"1,1 0 0,-1 1-1,0-1 1,0 1 0,1-1-1,-1 1 1,0-1-1,1 1 1,-1-1 0,1 1-1,-1 0 1,1-1 0,-1 1-1,1 0 1,-1 0-1,1-1 1,0 1 0,-1 0-1,1 1 1,2 18 2604,-2-20-2596,0 3 83,1-1-1,0 0 1,0 0 0,0 0 0,0 0 0,0 0-1,0 0 1,0 0 0,1 0 0,-1 0 0,1-1-1,0 1 1,-1 0 0,1-1 0,0 0 0,0 1-1,0-1 1,0 0 0,0 0 0,0 0 0,0 0-1,0 0 1,0-1 0,1 1 0,-1 0 0,0-1-1,0 0 1,4 1 0,-3-1-68,0 0 0,0 0 1,1 0-1,-1 0 0,0 0 0,0-1 0,0 0 1,0 1-1,1-1 0,-1 0 0,0 0 0,-1-1 1,1 1-1,0-1 0,0 1 0,0-1 0,-1 0 0,1 0 1,2-3-1,-2 1-29,-1 1 1,0-1 0,0 0-1,0 0 1,-1 0-1,1 0 1,-1 0 0,0 0-1,0 0 1,-1 0 0,1 0-1,-1-1 1,0 1-1,0 0 1,0 0 0,-2-8-1,2 10-102,-1-1 0,0 1 0,1-1-1,-1 1 1,0 0 0,0 0 0,0-1 0,-1 1 0,1 0-1,0 0 1,-1 0 0,1 0 0,-1 0 0,0 1 0,0-1-1,0 0 1,0 1 0,0-1 0,0 1 0,0 0-1,0 0 1,0 0 0,0 0 0,-1 0 0,1 0 0,-1 1-1,1-1 1,0 1 0,-1-1 0,1 1 0,-5 0-1,4 0-206,0 1 0,-1-1-1,1 1 1,0 0-1,0 0 1,0 0-1,0 0 1,0 0-1,-3 3 1,2-1-752,0-1 1,0 1 0,1 0-1,-1-1 1,1 2-1,-5 5 1,-1 6-1394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2:59.2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62 679 3328,'-3'22'7978,"-3"44"-6004,3-19-1121,-8 98 1248,7-106-1469,-17 65 0,8-56 189,13-113-127,5 8-690,3 1 1,2 0-1,3 1 1,2 1 0,2 0-1,29-61 1,-41 105-69,0 0 1,1 1 0,0 0-1,13-15 1,-16 20 59,1 1 1,-1-1-1,1 1 1,0 0-1,0 0 1,0 0-1,0 0 1,1 1-1,-1 0 1,1 0-1,-1 0 1,8-2-1,-9 4 25,-1 0 0,1 0 0,0 0 0,0 1 0,0-1 0,-1 1 0,1-1 0,0 1 0,0 0 0,-1 0 0,1 0 0,-1 0 0,1 1 0,-1-1 0,1 1 0,-1-1 0,0 1 0,0 0 0,1 0 0,-1 0 0,-1 0 0,1 0 0,0 0 0,2 5-1,0-1 82,0 0 0,-1 0 0,0 1-1,0-1 1,0 1 0,-1 0 0,0 0-1,2 11 1,-3-12 12,-1 0-1,1 0 0,-2 0 1,1 1-1,-3 10 1,3-15-80,-1 1 1,1-1-1,-1 0 1,0 1-1,0-1 1,0 0-1,0 0 1,0 0-1,-1 0 1,1 0-1,-1 0 1,1 0-1,-1 0 0,0-1 1,1 1-1,-1 0 1,-2 1-1,-2-1-15,0 0-1,1 0 1,-1 0-1,0-1 1,0 1-1,0-1 1,0-1-1,0 1 1,0-1-1,0 0 1,0-1-1,0 1 1,0-1-1,0 0 1,0-1-1,-8-2 1,9 3-592,19 2 223,8-1 315,1-1-1,-1-1 1,0-1-1,0-1 1,30-10-1,47-13-13,-61 18 129,-1-1 1,43-19-1,-18 7 159,-38 15-265,-39 13-79,1 1 1,-19 12-1,-9 8 335,-24 18 363,59-40-552,1 1 1,0-1 0,0 2 0,0-1 0,1 1-1,0-1 1,-5 11 0,9-17-36,1 1 0,-1 0-1,1 0 1,-1-1 0,1 1 0,-1 0-1,1 0 1,0 0 0,0 0 0,-1 0-1,1 0 1,0 0 0,0 0 0,0-1-1,0 1 1,0 1 0,1-1 4,-1-1 1,0 0-1,0 0 1,0 0-1,1 1 1,-1-1-1,0 0 1,1 0-1,-1 0 1,0 0-1,0 0 0,1 0 1,-1 1-1,0-1 1,1 0-1,-1 0 1,0 0-1,1 0 1,-1 0-1,0 0 1,1 0-1,-1 0 1,0 0-1,0-1 1,1 1-1,-1 0 1,0 0-1,1 0 1,-1 0-1,5-2 44,-1 0 0,1-1 0,-1 1 1,8-6-1,114-85-278,-111 81 204,-10 8-40,1-1-1,-1 1 0,1 0 0,0 0 0,13-5 1,-18 8 43,0 1 1,0 0-1,0-1 1,0 1 0,0 0-1,0 0 1,0 0 0,0 0-1,0 0 1,0 0-1,0 0 1,0 0 0,0 0-1,0 0 1,0 0-1,0 1 1,-1-1 0,1 0-1,0 1 1,0-1 0,0 1-1,0-1 1,0 1-1,1 0 1,-1 2 66,1-1 1,0 0-1,-1 0 1,0 1-1,1-1 0,-1 1 1,1 3-1,-1-3 30,0 1 1,1-1-1,0 0 0,-1 1 0,4 3 0,3 2 37,0 0 0,0-1 0,1 0 0,0 0 0,14 9 0,-19-15-82,-1 0-1,1 0 1,-1 0-1,1-1 1,0 1-1,0-1 1,0 0-1,0 0 1,0-1-1,0 1 1,0-1-1,0 0 1,0 0-1,0 0 1,0 0-1,0-1 1,0 1-1,0-1 1,5-2-1,-4 1-23,0-1 0,0 0-1,0-1 1,0 1 0,0-1-1,-1 0 1,0 0 0,0 0-1,0-1 1,0 1 0,4-8-1,-2 4-27,-3 3 3,1 1 0,-1-1-1,0 0 1,0 0 0,-1 0-1,0 0 1,0-1 0,0 1 0,2-8-1,9-27-337,-17 34 10,2 3 234,4 4 36,-1 2 29,-1-1-1,1 1 1,-1-1 0,0 1 0,0-1 0,0 1 0,-1 4 0,1-1 52,0 3 1,0-3 9,0 0 0,0 0 0,0-1 0,1 1 0,0 0 0,2 8-1,-2-13-12,0 1-1,-1 0 0,1-1 0,0 1 0,0-1 1,1 1-1,-1-1 0,0 1 0,0-1 0,1 0 0,-1 0 1,1 1-1,-1-1 0,1 0 0,-1 0 0,1-1 0,0 1 1,-1 0-1,1 0 0,0-1 0,0 1 0,0-1 0,-1 0 1,1 1-1,3-1 0,18 1 64,0 0-1,0-2 1,0 0 0,36-8-1,91-30-443,-83 11 279,-66 27 84,36-14 137,-34 14-100,-1 0 0,0 0 0,0 0 0,0-1 0,0 1 0,0 0 0,0-1 0,0 0 0,0 1-1,-1-1 1,1 0 0,2-4 0,-42 49 359,31-36-370,1 0 0,0 1-1,1 0 1,-6 9 0,10-16 5,0 1 1,0 0 0,0 0-1,0 0 1,0 1-1,0-1 1,1 0-1,-1 0 1,1 0 0,-1 1-1,1-1 1,0 0-1,0 0 1,0 1 0,0-1-1,0 0 1,1 0-1,-1 1 1,1-1 0,-1 0-1,1 0 1,0 0-1,1 3 1,-1-4-12,-1-1 1,0 0-1,1 1 1,-1-1-1,1 0 1,-1 0-1,0 1 0,1-1 1,-1 0-1,1 0 1,-1 0-1,0 1 1,1-1-1,-1 0 1,1 0-1,-1 0 0,1 0 1,-1 0-1,1 0 1,-1 0-1,1 0 1,-1 0-1,0 0 0,1 0 1,-1 0-1,1-1 1,-1 1-1,1 0 1,-1 0-1,1 0 1,-1-1-1,0 1 0,1 0 1,-1 0-1,0-1 1,1 1-1,-1 0 1,0-1-1,1 1 0,17-19-261,-13 13 153,-4 5 50,4-4-92,1-1 0,-1 1 1,0-1-1,0-1 0,-1 1 1,0-1-1,0 1 1,0-1-1,4-14 0,-4 12-354,-7 27 123,3-15 392,-1 1-1,1 0 1,0 0 0,0 0-1,1 0 1,-1 0 0,1-1 0,0 1-1,0 0 1,0 0 0,0-1-1,1 1 1,-1-1 0,1 1-1,4 5 1,-5-7 3,0 0-1,0-1 1,0 1 0,1-1-1,-1 1 1,0-1 0,1 0-1,-1 0 1,1 1-1,0-1 1,-1 0 0,1 0-1,0 0 1,0-1 0,-1 1-1,1 0 1,0-1 0,0 1-1,0-1 1,0 0 0,0 1-1,0-1 1,0 0 0,0 0-1,0 0 1,0-1-1,0 1 1,0 0 0,0-1-1,-1 1 1,1-1 0,2-1-1,3-1 25,-1-1 0,1 0-1,-1-1 1,0 1 0,-1-1-1,1-1 1,-1 1 0,5-6-1,34-53 32,-31 44-21,5-11-58,0 0 1,-3-1-1,24-66 0,15-108 111,-52 197-79,0 3-75,0 0-1,-1-1 1,0 1-1,0-1 1,-1 1-1,0-1 1,0 1-1,-1-8 1,1 14 37,0 0 0,0-1-1,0 1 1,0 0 0,0 0 0,0 0 0,0 0 0,0-1-1,0 1 1,0 0 0,-1 0 0,1 0 0,0 0 0,0 0-1,0-1 1,0 1 0,0 0 0,0 0 0,-1 0-1,1 0 1,0 0 0,0 0 0,0-1 0,0 1 0,0 0-1,-1 0 1,1 0 0,0 0 0,0 0 0,0 0 0,-1 0-1,1 0 1,0 0 0,0 0 0,0 0 0,0 0 0,-1 0-1,1 0 1,0 0 0,0 0 0,0 0 0,-1 0 0,1 0-1,0 0 1,0 0 0,0 1 0,0-1 0,0 0-1,-1 0 1,1 0 0,0 0 0,0 0 0,0 0 0,0 0-1,0 1 1,-1-1 0,1 0 0,0 0 0,0 0 0,0 0-1,0 1 1,0-1 0,0 0 0,0 0 0,0 0 0,0 1-1,-8 11 126,8-11-123,-11 22 117,2 1 1,-14 47 0,-2 54-67,9-42 55,5-38 118,3 1 1,-4 79 0,12-123-184,0 0 0,0-1 0,1 1 0,-1 0 0,0-1 0,0 1 1,1 0-1,-1-1 0,2 3 0,-2-3-26,1-1 1,-1 1-1,0-1 1,1 1-1,-1-1 0,0 1 1,1-1-1,-1 0 1,1 1-1,-1-1 1,1 0-1,-1 1 0,1-1 1,-1 0-1,1 1 1,-1-1-1,1 0 0,-1 0 1,2 0-1,0 0-41,0 0-1,0 0 1,0 0 0,0-1-1,-1 1 1,1-1-1,0 0 1,0 1 0,0-1-1,-1 0 1,1 0 0,0 0-1,-1 0 1,1-1-1,2-1 1,49-51-1584,-35 34 1221,20-16 1,-36 35 362,0 1 0,0 0 1,0-1-1,-1 1 0,1 0 0,0 0 1,0 1-1,0-1 0,0 0 1,0 0-1,-1 1 0,4 0 0,-1 0 87,20 3-157,46-1 0,-22-2 216,81 2 163,-128-3-277,-1 0 0,1 0 0,-1 0 0,0 0 0,1 1 0,-1-1 0,0 0 0,1 0 0,-1 0 0,0 1 0,1-1 0,-1 0 0,0 0 0,1 1 0,-1-1 0,0 0 0,0 1 0,1-1 0,-1 0 0,0 1 0,0-1 0,0 0 0,1 1 0,-1-1 0,0 0 0,0 1 0,0-1 0,0 1 0,0-1 0,0 0 0,0 1 0,0-1 0,0 1 0,0-1 0,0 0 0,0 1 0,0-1 0,0 1 0,0-1 0,0 0 0,0 1 0,-1-1 0,-5 20-133,-3-3 202,7-14-61,1 0 0,-1 1 0,0-1 0,1 0 0,0 1 0,0-1 0,0 1 0,0-1 0,0 7 0,1-8 37,0-1 0,1 1 0,-1 0 0,1-1 0,0 1 0,-1-1 0,1 1 0,0-1 0,0 1 0,0-1-1,0 0 1,0 1 0,2 1 0,-1-3-11,0 1 0,0-1 0,0 0 0,0 0 0,-1 1 0,1-1 0,0-1 0,0 1 0,0 0 0,0 0 0,0-1 0,0 1 0,-1-1 0,1 1 0,2-2 0,-1-2-16,-1 1 0,1-1 1,-1 0-1,0 0 0,0 0 0,0 0 0,0-1 0,-1 1 0,0 0 0,0-1 0,1-5 0,1-6-43,-2 15 12,-1-1 0,0 0 0,0 1-1,0-1 1,0 0 0,0 0 0,0 1 0,0-1-1,0 0 1,-1 1 0,1-1 0,-1 0 0,1 1-1,-2-3 1,2 3 5,-1 0-1,1 0 0,-1 1 1,1-1-1,-1 0 0,0 0 1,1 1-1,-1-1 0,0 0 1,1 1-1,-1-1 1,0 0-1,0 1 0,0-1 1,0 1-1,1 0 0,-1-1 1,0 1-1,0 0 1,0-1-1,0 1 0,0 0 1,-1 0-1,1 0 1,1 0 0,0 0-1,0 0 1,0 0 0,0 0 0,0 0-1,0 0 1,-1 0 0,1 0 0,0 0-1,0 0 1,0 0 0,0 0 0,0 0 0,0 0-1,-1 0 1,1 0 0,0 0 0,0 0-1,0 0 1,0 0 0,0 0 0,0 0-1,-1 0 1,1 0 0,0 0 0,0 0 0,0 0-1,0 0 1,0 0 0,0 0 0,0 0-1,-1-1 1,1 1 0,0 0 0,0 0-1,0 0 1,0 0 0,0 0 0,0 0 0,0 0-1,0-1 1,0 1 0,0 0 0,0 0-1,0 0 1,0 0 0,0 0 0,0-1-1,0 1 1,0 0 0,0 0 0,0 0 5,1-1 1,-1 1 0,0 0-1,1 0 1,-1 0 0,1 0-1,-1 0 1,1 0-1,-1 0 1,0 0 0,1 0-1,-1 0 1,1 0 0,-1 0-1,1 0 1,-1 0 0,0 0-1,1 0 1,-1 0-1,1 1 1,-1-1 0,1 0-1,2 1 17,1 0-1,-1 0 1,1 0-1,-1 0 0,1-1 1,-1 0-1,1 1 1,-1-1-1,1-1 0,-1 1 1,1 0-1,-1-1 1,1 0-1,-1 0 0,1 0 1,-1 0-1,0 0 1,5-4-1,3-1 68,0-1 1,-1 0-1,16-16 0,-18 15-79,17-15 50,-1-2 0,-1-1-1,-1-1 1,-2-1 0,20-33 0,-19 24 16,-2-1-1,-2-1 1,21-69-1,-34 93-76,3-23 1,-6 32-60,0 1 0,-1 0 0,0-1 0,0 1 0,-1 0 1,1-1-1,-3-5 0,3 10 51,0 0 1,-1 1-1,1-1 1,0 0-1,-1 1 0,1-1 1,-1 0-1,1 1 1,-1-1-1,0 0 0,1 1 1,-1-1-1,1 1 1,-1-1-1,0 1 0,0 0 1,1-1-1,-1 1 0,0 0 1,0-1-1,1 1 1,-1 0-1,0 0 0,0 0 1,0-1-1,1 1 1,-1 0-1,0 0 0,0 0 1,0 0-1,0 1 1,1-1-1,-1 0 0,0 0 1,0 0-1,0 1 1,-1 0-1,-2 0 58,-1 1 0,0 0 0,1 1-1,-7 3 1,5-1 8,1-1 0,-1 1-1,1 1 1,0-1 0,0 1-1,1 0 1,-8 11 0,8-10-17,-10 16 23,1 1 0,1 1 1,1 0-1,-12 40 0,-18 108 256,32-127-162,3-18-26,-2 40 0,8-55-69,-1 0 0,2 0 0,0-1 0,0 1 0,5 17 0,-5-28-28,-1 0 0,1 1 0,0-1 0,0 0-1,0 0 1,0 1 0,1-1 0,-1 0 0,1 0-1,-1-1 1,1 1 0,0 0 0,-1 0 0,1-1 0,0 1-1,0-1 1,0 1 0,1-1 0,-1 0 0,0 0 0,0 0-1,0 0 1,1-1 0,-1 1 0,4 0 0,5 0 25,-1 0 0,1-1 0,-1 0 0,18-3 0,-15 2-82,33-6 10,0-1 0,0-3-1,-2-1 1,1-3 0,59-27-1,-84 31 86,-19 10-60,0 1 0,-1-1-1,1 0 1,0 1 0,-1-1-1,1 0 1,0 1 0,-1-1-1,1 0 1,-1 0-1,1 1 1,-1-1 0,1 0-1,-1 0 1,1 0 0,-1 0-1,0 0 1,1-1 0,-2 1-2,0 1 0,0 0 0,0 0 0,1-1 0,-1 1 0,0 0 0,0 0 0,0 0 0,0 0 0,1 0 0,-1 0 0,-1 1 0,-7 0 34,1 1 1,0 0-1,-1 1 0,1-1 0,1 2 0,-1-1 0,0 1 0,-13 9 1,2-2 40,7-4 7,-20 14 0,30-19-72,0-1 1,-1 1-1,1 1 1,0-1 0,0 0-1,0 0 1,0 1-1,1-1 1,-1 1 0,1 0-1,-1-1 1,1 1-1,-2 5 1,3-7-9,0 1 0,0-1 0,0 0 0,0 0 0,0 0 0,0 0 0,0 0 0,1 0 0,-1 0 0,0 0 0,1 0 0,-1 0 0,0 0 0,1 0 0,-1 0 0,1 0 0,0 0 0,-1 0 1,1 0-1,0 0 0,-1-1 0,1 1 0,0 0 0,0 0 0,0-1 0,0 1 0,0-1 0,0 1 0,0-1 0,0 1 0,1 0 0,1 0 20,1 0 1,-1 0 0,1 0-1,0 0 1,-1 0-1,1-1 1,4 1-1,-1-1-46,-1-1 0,0 0 0,0 0 0,0 0 0,0 0-1,0-1 1,0 0 0,-1 0 0,1-1 0,-1 0 0,8-4 0,-2-1-145,0 0 0,-1-1 0,17-18 0,-15 16 15,-11 10 125,-1 1 0,1-1 0,-1 1 0,1-1 0,-1 1 0,1 0 0,-1-1 0,1 1 0,-1 0 0,1 0 0,0-1 0,-1 1 0,1 0 0,-1 0 0,1 0 0,0 0 0,-1 0 0,1 0 0,0 0 0,-1 0 0,1 0 0,0 0 0,0 1 9,-1 0 1,0 0-1,0 0 1,1 0 0,-1 1-1,0-1 1,0 0-1,0 0 1,0 0-1,-1 0 1,1 0 0,0 0-1,0 1 1,-1 0-1,-2 14 77,4-10-12,1-1 0,-1 0 0,0 1-1,1-1 1,0 0 0,1 0 0,-1 0 0,1 0 0,0 0 0,0-1-1,0 1 1,1-1 0,4 5 0,-7-8-30,0 0 0,1-1 0,-1 1 0,0 0 0,0-1 0,0 1 0,1-1 0,-1 0 0,0 1 0,1-1 0,-1 0 0,0 0 0,1 1 1,-1-1-1,0 0 0,1-1 0,-1 1 0,0 0 0,1 0 0,-1 0 0,0-1 0,0 1 0,1-1 0,-1 1 0,0-1 0,0 1 0,1-1 0,-1 0 0,0 0 0,2-1 0,5-4 9,0-1 0,-1 1 0,8-9 0,-10 10-55,108-114 237,-80 89-364,-30 27 102,1 1 0,-1-1 1,1 1-1,0 0 0,0 0 0,0 0 0,7-2 0,-10 4 42,-1 0 0,1-1 0,0 1 0,-1 0 0,1 0 0,0 0 0,-1 0 0,1 0 0,0 0 0,-1 0 0,1 0 0,0 1 0,-1-1 0,1 0 0,0 0 0,-1 0-1,1 1 1,-1-1 0,1 0 0,0 1 0,-1-1 0,1 0 0,-1 1 0,2 0 0,-2 0 13,1 0 0,-1 0-1,1 0 1,-1 1 0,1-1-1,-1 0 1,0 0-1,1 0 1,-1 0 0,0 1-1,0-1 1,0 2 0,0 2 37,-1 0 0,1 0 0,-1 0 0,0 0 0,-3 7 0,-2 2 24,0-1 0,-1 0 0,-1 0 0,0 0 0,-1-1 0,0 0 0,-12 11 0,19-21-18,0 0 0,-1 0-1,1 0 1,-1 0 0,1-1 0,-1 1 0,0-1 0,-4 2-1,6-2-42,0-1-1,1 0 0,-1 1 1,0-1-1,0 0 0,0 0 0,1 0 1,-1 0-1,0 0 0,0 0 1,0 0-1,0 0 0,1 0 1,-1 0-1,0 0 0,0 0 0,0-1 1,0 1-1,1 0 0,-1-1 1,0 1-1,0 0 0,1-1 1,-1 1-1,0-1 0,1 1 1,-1-1-1,0 0 0,1 1 0,-1-1 1,1 1-1,-1-1 0,1 0 1,-1 0-1,0-1 0,1 2-9,0-1-1,0 0 1,0 1 0,0-1-1,0 1 1,0-1-1,0 0 1,0 1 0,0-1-1,0 0 1,0 1-1,0-1 1,0 0 0,0 1-1,0-1 1,1 1-1,-1-1 1,0 0 0,1 1-1,-1-1 1,0 1-1,1-1 1,-1 1 0,0-1-1,1 1 1,-1-1-1,1 1 1,-1-1 0,1 1-1,-1 0 1,1-1-1,0 1 1,-1 0-1,1 0 1,-1-1 0,1 1-1,0 0 1,-1 0-1,2-1 1,31-6-134,-28 6 166,46-4 202,1 2 0,98 8 0,-15 0-6484,-112-8-199,-15 2 3845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3:41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2496,'3'3'1606,"-3"-1"-1341,1-1 0,0 0 1,0 1-1,0-1 0,0 0 0,0 1 1,0-1-1,0 0 0,0 0 1,1 0-1,2 2 0,-3-2-148,0 0 1,1 0-1,-1 0 0,0 0 1,0 1-1,0-1 0,0 0 1,0 1-1,0-1 0,-1 1 0,1-1 1,1 4-1,6 9 571,-5-11-594,-1 0-1,0 0 0,0 0 1,0 0-1,2 7 1,-2-6-27,0 0 1,0-1-1,0 1 1,0-1-1,4 5 1,58 53 568,-5-5-307,251 305 983,-269-311-1089,-22-28-102,-2 0 0,23 37 1,6 26 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3:42.5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656 0 2656,'-26'59'3189,"14"-30"-2442,-2-1 0,-32 50 0,-45 48 215,53-75-618,-123 163 1224,49-73-1104,26-33-134,81-102-335,-58 83 69,62-87-359,11-9-2903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3:43.4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1 136 2656,'0'1'86,"0"-1"0,0 0 0,0 1 0,0-1 0,-1 0 0,1 1 0,0-1 0,0 0 0,0 1 0,0-1 0,0 0 0,0 1 0,0-1 0,0 0 0,0 1 0,0-1 0,1 0 0,-1 1 0,0-1 0,0 0 0,0 1 0,0-1 0,0 0 0,1 0 0,-1 1 0,0-1 0,0 0 0,0 0 0,1 1 0,-1-1 0,0 0 0,0 0 0,1 1 0,-1-1 0,0 0 0,1 0 0,-1 0 0,20 8 1126,23 0-332,-25-6-673,1 0 1,-1-2-1,0 0 0,27-4 1,-37 3-154,1-1 0,-1 0 0,0 0 0,0-1 0,0 0 0,0 0 0,-1-1 0,1 0 0,-1 0 0,0-1 0,11-9 0,-17 12-56,1 1-1,0-1 1,-1 1 0,1-1 0,-1 0-1,0 0 1,0 0 0,0 1-1,0-1 1,0 0 0,0 0-1,0 0 1,0-1 0,-1 1 0,1 0-1,-1 0 1,0 0 0,1 0-1,-1-1 1,0 1 0,0 0-1,-1 0 1,1 0 0,0 0-1,-1-1 1,1 1 0,-1 0 0,0 0-1,0 0 1,0 0 0,0 0-1,0 0 1,0 0 0,-3-3-1,1 1-21,0 1 0,-1-1 0,1 1 0,-1 0 0,0 0 0,0 0-1,0 0 1,0 0 0,-1 1 0,1 0 0,-1 0 0,1 0 0,-1 1 0,-9-3-1,8 4 20,-1-1-1,1 1 0,-1 1 0,1-1 0,-1 1 1,1 0-1,0 1 0,-1-1 0,1 1 0,0 1 1,0-1-1,0 1 0,0 0 0,1 0 1,-1 1-1,-8 7 0,5-4 259,0 2 0,0-1 0,1 1 0,0 1 0,1-1 0,0 1 0,-11 20 0,16-27-176,1 1 0,-1 0 1,1-1-1,0 1 0,0 0 1,0 0-1,0 0 0,0 0 0,1 0 1,0 0-1,0 0 0,0 0 1,0 0-1,1 0 0,0 0 1,2 7-1,-2-8-27,0 0 0,1 0-1,0 0 1,0 0 0,0 0 0,0 0 0,0 0 0,1-1 0,-1 1-1,1-1 1,-1 0 0,1 0 0,0 0 0,0 0 0,0 0-1,0 0 1,1-1 0,5 3 0,30 6 103,0-2 0,0-1 0,51 2 0,-47-5-594,-36-3-361,0-1 1,0 0 0,12-1-1,-1-2-3395,-5 2 1568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2:55.0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55 1984,'11'8'4538,"-7"-5"-4392,1 0 0,0-1 1,0 1-1,9 2 0,-6-3 38,0-1 1,0 0-1,0-1 0,14 0 1,-20 0-141,0 0 0,1-1 0,-1 1 1,0-1-1,0 1 0,0-1 0,0 0 1,0 0-1,0 0 0,0 0 0,0 0 1,0-1-1,0 1 0,-1 0 0,1-1 1,0 1-1,-1-1 0,1 0 0,-1 0 0,3-3 1,-4 3-72,0 0 0,1 0 1,-1 0-1,0 0 0,0 0 1,0 0-1,0 0 0,0 0 1,0 0-1,-1 1 0,1-1 1,-1 0-1,1 0 0,-1 0 1,0 0-1,1 1 0,-1-1 1,0 0-1,0 0 0,0 1 1,-1-1-1,1 1 0,0-1 1,-1 1-1,1 0 0,-1-1 1,1 1-1,-1 0 0,1 0 1,-1 0-1,0 0 0,0 0 1,1 1-1,-1-1 0,0 0 1,-3 0-1,0 2 87,0-1 0,0 1 0,1 1 0,-1-1 0,1 0 0,-1 1 0,1 0 1,-1 0-1,1 0 0,0 1 0,0-1 0,0 1 0,0 0 0,1 0 0,-1 1 0,1-1 0,0 1 0,0-1 0,0 1 0,0 0 0,1 0 0,-3 6 0,4-8-10,0 1 0,1-1 0,-1 1 0,1 0 0,-1-1 0,1 1 0,0 0 0,0-1 0,1 1 0,-1 0 0,0-1-1,1 1 1,0 0 0,-1-1 0,1 1 0,0-1 0,0 1 0,0-1 0,1 1 0,-1-1 0,1 0 0,-1 0 0,1 0 0,3 3-1,-1 0 93,0-1 0,1 0 0,0 1 0,0-2 0,0 1 0,1-1-1,-1 0 1,1 0 0,8 3 0,-7-4-99,-1 0 1,1-1-1,0 0 1,0 0-1,0 0 0,0-1 1,13-2-1,0-1-2099,27-7 0,-25 6 472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3:44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1984,'0'0'2704,"0"12"-1110,4 109 914,-1-57-1743,-6 74 0,3-68-488,-3-58-2096,2-7 753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3:44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2496,'1'0'3311,"3"8"-2334,4 9-460,-4 1-63,0 0 0,0 0 0,-2 0 0,1 29 0,-2-14-57,3 141 782,-4-162-1089,-1 15 275,1-25-496,0 0-1,0 0 0,-1-1 0,1 1 1,-1 0-1,1 0 0,-1-1 0,0 1 0,1 0 1,-1-1-1,-2 4 0,-1-3-1509,4-2 1575,0 0 0,0 0 1,-1 0-1,1 0 0,0 0 1,0-1-1,0 1 0,0 0 1,-1 0-1,1 0 0,0 0 1,-2-3-1380,2 3 1379,0-1 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3:45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0 1824,'0'0'587,"-8"0"682,-13 39 2203,15-28-3125,-13 21 871,-14 35 1,24-46-944,-15 40 322,23-55-565,-1-1 0,1 0-1,0 1 1,1-1 0,-1 1-1,1-1 1,0 1 0,0-1-1,2 7 1,-2-11-16,0 0 0,1 0 0,-1 0 0,0 0 0,1 0 0,-1 0 1,1 0-1,-1 0 0,1 0 0,-1 0 0,1 0 0,0 0 0,0-1 0,-1 1 0,1 0 0,0 0 0,0-1 0,0 1 0,0-1 1,0 1-1,0-1 0,0 1 0,0-1 0,0 1 0,0-1 0,0 0 0,0 1 0,2-1 0,2 0 43,1 0-1,-1 0 1,1 0-1,9-3 1,0 1 30,-3 0-31,0-1 1,-1 0-1,1-1 1,-1 0-1,0-1 1,0 0-1,13-9 0,16-6 99,-10 4-662,12-4-6051,-29 19 4732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3:45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 2304,'-1'1'107,"0"-1"0,0 1-1,1 0 1,-1 0 0,0 0 0,1 0 0,-1 1 0,1-1-1,0 0 1,-1 0 0,1 0 0,0 0 0,0 0 0,-1 2-1,-1 21 1161,1-17-766,-4 34 1590,3-25-1518,0 0 0,1 0-1,1 25 1,0-36-508,1 0 0,0 0 0,0 0 1,1 0-1,-1 0 0,1 0 0,0 0 0,0-1 0,1 1 0,-1-1 1,1 0-1,0 0 0,0 0 0,0 0 0,7 6 0,-6-7-3,-1 0-1,1 0 1,1 0-1,-1-1 1,0 1-1,1-1 0,-1 0 1,1 0-1,0 0 1,5 0-1,-8-1-35,1-1 1,-1 1-1,1-1 0,-1 0 0,1 0 1,-1 0-1,0-1 0,1 1 1,-1 0-1,1-1 0,-1 0 0,1 1 1,-1-1-1,0 0 0,0 0 0,1-1 1,-1 1-1,0 0 0,0-1 0,0 1 1,0-1-1,2-2 0,0-1 12,1-1-1,-1-1 0,0 1 1,-1 0-1,1-1 0,-1 0 1,0 0-1,-1 0 0,0 0 1,0 0-1,-1-1 0,1 1 1,-2 0-1,1-1 0,-1 1 1,0-1-1,0 1 0,-1-1 1,0 1-1,-1 0 0,1-1 1,-1 1-1,-1 0 0,1 0 1,-1 0-1,-1 1 0,-7-13 1,9 16-67,0 0 1,0 0 0,-1 0-1,0 0 1,1 0-1,-1 1 1,0-1 0,0 1-1,0 0 1,-1 0 0,1 0-1,-1 0 1,1 1 0,-1-1-1,1 1 1,-1 0 0,-5-1-1,5 2-19,0-1 1,-1 1-1,1 1 0,0-1 0,0 1 1,0-1-1,0 1 0,0 0 0,0 1 1,0-1-1,0 1 0,0-1 0,0 1 0,1 1 1,-6 2-1,3 0-588,0 0 0,1 1 0,-1-1 0,1 1 0,0 0 0,1 1 0,-6 8 0,1 4-1369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3:48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7 361 1568,'-6'-11'7890,"6"9"-7397,1-8-140,24-11 2265,-23 20-2623,-1 1 0,1 0-1,-1-1 1,1 1 0,-1 0-1,1 0 1,-1 0 0,1 0-1,-1 0 1,0 0-1,1 1 1,2 0 0,23 4 38,-26-4-18,8 0 90,0 0-1,0 0 1,0-1 0,0 0 0,14-3-1,13 1 137,-18 1-197,0-1 1,24-6-1,-5 2 31,95-12 16,70-19 112,-178 34-184,0 1 1,33 1 0,-40 1 150,-10 0-115,-1 1-1,0 0 1,0 0 0,11 4-1,11 2-178,-13-4 165,1-2 0,0 0-1,0-1 1,-1-1 0,1 0-1,0-1 1,24-7 0,-25 6-6,0 0 0,0 1 0,20 0 0,-20 1 11,0 0 0,0-1 1,26-7-1,-31 6-61,0 0 1,0 0-1,0 1 0,0 0 1,0 1-1,0 0 0,16 0 1,-15 2 5,0-2 1,1 1-1,-1-2 1,11-2-1,-12 2 3,-1 1 0,1 0-1,0 0 1,0 0 0,10 2 0,-14 0 6,1-1 0,-1 0 0,1 0 0,-1-1 0,1 0 0,8-2 0,5-1 0,30-10 37,-36 9-63,-14 4 26,1 1-1,0-1 0,1 0 1,-1 1-1,0 0 1,0-1-1,0 1 1,0-1-1,0 1 0,0 0 1,0 0-1,1 0 1,-1 0-1,0 0 0,0 0 1,0 0-1,0 0 1,1 0-1,1 1 1,25 0 912,-34-13-582,1-3-270,4 11-40,-1-1 0,1 1 0,-1 0 0,-4-8 0,-20-27-15,21 33-5,0-1 0,-1 1 0,0 0 0,0 0 0,-1 1 0,1 0 0,-1 0 0,-10-5 0,15 8-16,0 1-1,-1 0 1,1 0-1,-1 0 1,0 0-1,1 0 0,-1 1 1,0-1-1,1 1 1,-1-1-1,0 1 1,1 0-1,-4 0 0,3 0 10,2 0-23,0 0 0,-1 0 0,1 0 0,-1-1 0,1 1 0,-1 0 0,1-1 1,0 1-1,-1-1 0,1 0 0,0 1 0,-1-1 0,1 0 0,-1-1 1,8 6-95,2 1 1,-1-2 0,14 7 0,17 7 34,-11 0 170,-16-10 7,0-1-1,0 0 1,24 9 0,-33-14-68,-1 0 0,0-1-1,0 1 1,1 0 0,-1 0-1,0 0 1,0 0 0,0 0-1,0 0 1,0 0 0,0 0 0,0 0-1,-1 1 1,1-1 0,0 0-1,0 0 1,-1 1 0,1-1-1,-1 1 1,0-1 0,1 0-1,-1 1 1,0 1 0,1 1 56,-1 0 0,1-1 0,-1 1 0,0-1 0,-1 1 0,1 0 0,-1-1 0,-1 7 0,-32 71 500,5-11-538,12-30 152,-5 17-4284,20-45 2361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3:51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563 75 1664,'0'0'98,"-1"0"1,1-1-1,0 1 0,-1 0 1,1 0-1,0 0 0,-1-1 1,1 1-1,0 0 1,-1 0-1,1-1 0,0 1 1,0 0-1,-1 0 0,1-1 1,0 1-1,0 0 0,0-1 1,-1 1-1,1 0 1,0-1-1,0 1 0,0-1 1,0 0-1,-6-12 1712,6 12-1807,-1 0 69,0 0 0,0 0 0,0 0 0,0 0 1,0 0-1,0 0 0,0 0 0,0 0 0,-1 0 0,1 1 1,0-1-1,-2 0 0,-4-3 243,2 0-178,-1 0 0,0 0 0,1 0 0,-1 1 0,-1 0-1,1 1 1,0-1 0,-1 1 0,1 0 0,-1 1 0,-12-2 0,-3 2 248,0 0 1,-28 3 0,28 0-291,0 1 0,0 1-1,0 1 1,0 1 0,1 1 0,0 1 0,0 0 0,-36 22-1,50-25-47,1 0-1,0 0 1,0 0-1,0 1 1,1 0-1,0 0 1,0 1-1,0 0 1,1-1-1,0 2 1,0-1-1,-4 14 1,-2 8 68,2 1 0,-5 31 0,10-48-211,-2 11 157,2 0 0,1 0 1,0 0-1,2 1 0,0-1 1,2 0-1,10 47 0,-10-63-30,0-1-1,1 1 0,0-1 1,0 0-1,1 0 1,0-1-1,0 1 0,0-1 1,1 0-1,0 0 0,0 0 1,1-1-1,0 1 1,0-2-1,0 1 0,0 0 1,1-1-1,-1 0 0,1-1 1,0 0-1,1 0 1,10 3-1,4 1 35,1-2 0,0 0 0,0-2-1,0 0 1,30-1 0,116 1 906,-158-3-834,0 0 0,0-1 0,0 0-1,0-1 1,19-5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3:52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237 6 1472,'-4'-3'2116,"3"2"-1852,0 1 1,1 0-1,-1 0 1,1-1-1,-1 1 1,0 0-1,1 0 1,-1 0-1,0 0 1,1 0-1,-1 0 1,0 0-1,1 0 1,-1 0-1,0 0 1,0 1-1,-17 8-67,7-2 583,-10 4-481,-1 1-1,2 2 1,0 0 0,0 1-1,2 1 1,-31 33 0,48-48-304,0 0 0,0-1 0,1 1 0,-1 0 0,1-1 0,-1 1 0,0 0 0,1 0 0,-1 0 0,1 0 0,0-1 0,-1 1 1,1 0-1,0 0 0,0 0 0,-1 0 0,1 0 0,0 0 0,0 0 0,0 0 0,0 0 0,0 0 0,0 0 0,0 0 0,1 0 0,-1 0 0,0 0 1,0 0-1,1-1 0,-1 1 0,0 0 0,1 0 0,-1 0 0,1 0 0,0-1 0,-1 1 0,1 0 0,-1 0 0,1-1 0,0 1 0,1 0 0,3 3 47,1 0 0,0-1 0,0 0 0,12 5 0,-7-3-66,82 42 99,-92-47-43,22 13 270,-23-13-281,1 0 0,-1 0 0,1 1 0,-1-1 1,0 0-1,1 0 0,-1 1 0,0-1 0,1 0 0,-1 0 0,0 1 0,0-1 0,1 0 0,-1 1 0,0-1 1,0 0-1,1 1 0,-1-1 0,0 1 0,0-1 0,0 0 0,0 1 0,0-1 0,0 1 0,0-1 0,0 0 1,0 1-1,0-1 0,0 1 0,0-1 0,0 0 0,0 1 0,0-1 0,0 1 0,0-1 0,0 0 0,0 1 1,-1-1-1,1 1 0,0-1 0,0 0 0,0 1 0,-1-1 0,1 0 0,0 1 0,-1-1 0,1 0 0,0 0 0,-1 1 1,1-1-1,0 0 0,-1 0 0,1 0 0,0 1 0,-1-1 0,1 0 0,-1 0 0,-19 13 451,14-9-349,0-1 1,1 1-1,-1-1 0,-12 4 0,-11 4 138,19-7-443,0 0 0,0-1 0,0 0 0,-1-1 0,1 0 0,-11 1 0,20-3-101,-1 0-1,1 0 1,0 0-1,0 0 1,0 0-1,0 0 1,0-1 0,-1 1-1,1 0 1,0 0-1,0-1 1,0 1-1,-1-2 1,0-2-1578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3:53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0 2144,'0'0'981,"0"13"1238,-11 186 2453,9-176-4342,-11 85 732,7-73-602,0-2-3480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3:54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2144,'2'9'3372,"5"35"-1411,2 131 898,-12-103-2202,1 29-349,2-89-250,1-3 26,0 0 0,-1 0 0,0 0 0,0 0 0,-1 0 1,0 0-1,-3 9 0,0-16-1920,4-2 1740,-1-1-1,1 1 0,0 0 1,0 0-1,-1 0 1,-1-14-5873,6 5 3729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3:54.7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1 1984,'0'1'72,"0"-1"1,0 1-1,0 0 1,-1-1-1,1 1 1,0 0-1,-1 0 1,1-1-1,-1 1 1,1-1-1,-1 1 1,1 0-1,-1-1 1,1 1-1,-1-1 0,1 1 1,-1-1-1,-1 1 1,-8 11 1169,-21 46 2597,-22 101-1657,52-154-2145,0 0 0,0 0 0,1-1 0,0 1 0,0 0 0,0 5 0,1 6 93,0-15-78,-1 0-1,1 1 1,0-1 0,0 0-1,0 0 1,0 0-1,0 0 1,0 0 0,0 0-1,0 0 1,1 0 0,-1 0-1,0 0 1,0 0 0,1-1-1,-1 1 1,1-1-1,-1 1 1,1-1 0,-1 1-1,2-1 1,3-3-14,-1 0 1,1 0-1,0 1 1,0 0-1,0 0 1,0 1-1,0-1 1,0 1-1,1 0 1,-1 1-1,0 0 1,1 0-1,6 1 1,52 2 62,-20-2-666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2:55.7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12 3072,'-8'-11'1736,"11"18"1114,0-2-2719,0 0 0,0 1-1,-1-1 1,0 1-1,0-1 1,0 1-1,-1 0 1,1 8-1,0 5 251,-1 22-1,-1-39-332,3 22-2528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3:55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94 105 2560,'-1'0'156,"0"-1"-1,0 1 1,1 0 0,-1 0-1,0-1 1,0 1 0,0 0-1,0 0 1,0 0 0,1 0-1,-1 0 1,0 0 0,0 0-1,0 0 1,0 0 0,0 1-1,0-1 1,1 0 0,-1 0-1,0 1 1,0-1 0,0 1-1,1-1 1,-2 2 0,0 0 221,0 0 1,0 0-1,0 1 1,0-1-1,1 1 0,-2 2 1,-5 8-11,1-4-40,1 1 1,0-1-1,0 1 0,1 0 1,0 0-1,-6 20 0,10-26-303,0 0 0,1-1 0,-1 1-1,1 0 1,0-1 0,0 1 0,0 0-1,1 0 1,-1-1 0,1 1 0,0 0-1,0-1 1,0 1 0,1-1 0,-1 1-1,1-1 1,0 0 0,0 0 0,0 0-1,0 0 1,0 0 0,1 0 0,-1 0 0,5 3-1,-3-2 42,1 0 0,-1-1 0,1 1 0,0-1 0,0 0 0,0-1-1,0 1 1,1-1 0,-1 0 0,1 0 0,0 0 0,9 1 0,-11-3-1,0 0 0,0 0 0,0-1 0,0 1-1,0-1 1,0 0 0,0 0 0,0 0 0,0 0 0,0-1 0,0 0 0,-1 0 0,1 0 0,-1 0 0,1 0 0,-1-1 0,0 1 0,5-6 0,-3 3-13,-2 0 0,1 0 0,0-1 1,-1 1-1,0-1 0,0 1 0,-1-1 0,1 0 0,-1 0 1,-1 0-1,1 0 0,-1-1 0,0 1 0,0 0 0,-1-12 1,0 1-4,-2-1 1,0 1-1,0 0 1,-9-27-1,8 35-106,0 1 0,0-1-1,-1 1 1,0 0 0,-1 1-1,0-1 1,-7-9 0,10 15 10,0-1 0,0 1 0,0-1 0,-1 1 0,1 0 0,-1 0 0,1 0 1,-1 0-1,0 1 0,1-1 0,-1 1 0,0-1 0,0 1 0,0 0 0,0 0 0,-1 0 1,1 1-1,0-1 0,0 1 0,0 0 0,-1-1 0,1 1 0,-5 1 0,4 1-264,1-1 0,-1 1 0,0 0 0,0 0 0,1 1 0,-1-1 0,1 1 0,0 0 0,0 0 0,0 0 0,0 0 0,0 0 0,1 1 0,0-1 0,-1 1 0,1-1 0,-2 6 0,-2 14-1650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3:59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12 360 1888,'-10'2'4981,"10"-2"-4961,0 0 1,0 0-1,0 0 0,0 0 0,0 0 0,0 0 0,0 0 1,0 0-1,0 1 0,-1-1 0,1 0 0,0 0 1,0 0-1,0 0 0,0 0 0,0 0 0,0 0 1,0 1-1,0-1 0,0 0 0,0 0 0,0 0 0,0 0 1,0 0-1,0 0 0,0 1 0,0-1 0,0 0 1,0 0-1,0 0 0,0 0 0,0 0 0,0 0 1,0 0-1,0 1 0,0-1 0,0 0 0,1 0 1,-1 0-1,0 0 0,0 0 0,0 0 0,0 0 0,0 0 1,0 1-1,0-1 0,0 0 0,0 0 0,1 0 1,-1 0-1,0 0 0,0 0 0,0 0 0,0 0 1,0 0-1,1 2 254,-1 0 0,1 0 0,-1 0 0,0 0-1,0-1 1,0 1 0,0 0 0,0 0 0,-1 2 0,1 0 432,0-3-668,1-1 1,-1 1-1,0-1 0,0 1 1,0-1-1,1 1 0,-1-1 0,0 0 1,1 1-1,-1-1 0,0 1 1,1-1-1,-1 0 0,0 1 1,1-1-1,-1 0 0,1 0 1,-1 1-1,1-1 0,-1 0 0,1 0 1,-1 0-1,1 0 0,-1 1 1,1-1-1,-1 0 0,1 0 1,-1 0-1,1 0 0,-1 0 1,1 0-1,23-1 354,-17 1-330,22-2 90,-1 0 1,39-10-1,-42 7-22,-5 0 168,33-12 0,-7 2-414,142-31 139,-152 40 69,0 1-1,0 2 0,48 2 1,53 7-193,56 2 347,-145-9-111,0-3-1,48-8 1,-42 1-63,63-9-90,-79 20-87,-32 0 116,1 1 0,-1-1 0,0-1 0,1 1 1,-1-1-1,7-1 0,0-2-23,27-2 0,-26 4 88,24-6 0,-32 7-112,0 0-1,0 0 1,0 1 0,0 0 0,12 1-1,-12-1 101,1 1 0,-1-1 0,1-1 0,-1 1-1,10-3 1,5-5-180,-19 7 136,1 0 0,0-1-1,-1 1 1,1 0 0,0 1 0,0-1 0,5 0 0,-8 1-14,0 0 1,0 0-1,0 0 1,1 0-1,-1 0 1,0 0-1,0 0 1,0 0-1,0 0 1,0 0-1,1 0 1,-1 0-1,0 0 1,0 0-1,0 0 1,0 0-1,1 0 0,-1 0 1,0 0-1,0 0 1,0 0-1,0 0 1,0 0-1,1 0 1,-1 0-1,0 0 1,0 0-1,0-1 1,0 1-1,0 0 1,0 0-1,0 0 1,1 0-1,-1 0 1,0 0-1,0 0 1,0-1-1,0 1 1,0 0-1,0 0 0,0 0 1,0 0-1,0 0 1,0-1-1,0 1 1,0 0-1,0 0 1,0 0-1,0 0 1,0-1-1,0 1 1,0 0-1,0 0 1,0 0-1,0 0 1,-9-10 216,-12-5-57,0-1-67,0-1 0,1-1 0,-32-36 0,35 35-101,-1 2-162,14 13 68,-1 0 0,1-1-1,-6-6 1,10 10 81,0 1 0,-1 0-1,1 0 1,0 0 0,0 0-1,0 0 1,0 0 0,-1 0 0,1-1-1,0 1 1,0 0 0,0 0-1,0 0 1,0 0 0,0-1 0,0 1-1,0 0 1,-1 0 0,1 0-1,0-1 1,0 1 0,0 0 0,0 0-1,0 0 1,0-1 0,0 1-1,0 0 1,0 0 0,0 0 0,0-1-1,0 1 1,0 0 0,0 0-1,1 0 1,-1-1 0,0 1 0,0 0-1,0 0 1,0 0 0,0 0-1,0-1 1,0 1 0,0 0 0,1 0-1,-1 0 1,0 0 0,0-1-1,13 3-378,19 9 83,-31-11 305,9 5 29,-1 0 0,1 0 0,-1 1 0,0 1 0,0-1-1,-1 1 1,0 1 0,0-1 0,8 11 0,-13-13 25,0-1 0,-1 1 0,1 0 0,-1 0 0,0 0 0,0 0-1,0 0 1,-1 0 0,0 1 0,0-1 0,0 0 0,-1 1 0,0 6 0,-1 2 101,-1 0 1,0 0 0,-9 26 0,11-38-161,-5 16-269,-1 1 0,-1-1 0,-12 23 0,13-26-653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4:03.5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0 117 1984,'0'-3'6165,"5"15"-4576,0 144 593,3-29-1522,-2-53-456,2 0-86,-4-42 130,1 34-1,-3-48 1298,-2-18-1522,1-11 441,-13-100-533,12 44 183,-16-107 1,15 163-114,0-1 0,1 1 0,2-23 0,0-6-101,-1 27 66,0 0 1,6-18-1,-2 5-62,-4 19 36,1 1 1,-1 1-1,1-1 0,1 0 1,-1 0-1,1 1 1,0 0-1,1-1 1,-1 1-1,1 0 1,0 1-1,0-1 1,6-4-1,-4 2 3,-3 4 36,0 0 0,1 0 1,-1 0-1,1 1 0,0-1 0,0 1 0,-1 0 1,1 0-1,1 1 0,-1-1 0,0 1 1,0 0-1,0 0 0,1 0 0,-1 0 1,1 1-1,-1 0 0,9 1 0,-8-1 41,1 0-1,-1 1 1,0 0-1,0 0 1,1 1-1,-1-1 1,0 1-1,0 0 0,-1 1 1,1-1-1,0 1 1,-1 0-1,1 0 1,-1 0-1,0 1 1,0 0-1,0-1 1,-1 1-1,5 6 1,-7-8 11,0 0 1,0 0 0,0 0 0,0 0 0,0 0-1,0 0 1,0 1 0,-1-1 0,1 0-1,-1 0 1,0 1 0,0-1 0,1 0 0,-2 4-1,1-1 22,-1 0 0,0 0-1,-1 0 1,1 0 0,-1 0 0,-3 6-1,-2 3 89,-2 0-1,0-1 1,-15 18 0,-54 62 515,65-78-486,-18 16 0,14-15-212,66-7-256,-33-6 252,-1 0 1,26 8 0,-20-5-102,-13-3 119,1 0-1,0 0 1,-1 1 0,0 1 0,0-1 0,0 1 0,-1 1-1,0-1 1,9 10 0,-12-12 45,-1 0 1,0 0-1,0 1 0,0-1 0,-1 1 0,1 0 1,-1 0-1,0 0 0,0 0 0,0 0 1,-1 1-1,1-1 0,-1 0 0,0 1 0,0-1 1,-1 1-1,1-1 0,-1 1 0,0-1 1,-1 8-1,-2-2 72,0 1-1,0-1 1,-1 1 0,-1-1 0,1 0 0,-2-1-1,1 1 1,-10 11 0,5-8 100,-1-1 0,-1 0 0,0 0 0,-26 19 0,33-28-139,-1 1 1,0-1-1,0 0 1,0-1-1,0 1 1,-1-1-1,1 0 1,0-1-1,-1 0 1,0 0-1,1 0 1,-1-1-1,1 0 1,-1 0-1,0 0 1,-8-3-1,5 3-39,-8-2-1013,18 1 854,-1 1 0,1 0-1,0 0 1,-1 0 0,1 0 0,-1-1 0,1 1 0,-1 0 0,1 0 0,0-1 0,-1 1 0,1 0 0,-1-1-1,1 1 1,0 0 0,-1-1 0,1 1 0,0-1 0,0 1 0,-1 0 0,1-1 0,0 1 0,0-1-1,0 1 1,0-1 0,-1 1 0,1-1 0,0 1 0,0-2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4:04.5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 26 2720,'0'0'47,"0"-1"1,0 1-1,0 0 1,0 0-1,0-1 1,0 1 0,0 0-1,0 0 1,0-1-1,1 1 1,-1 0-1,0 0 1,0 0-1,0-1 1,0 1-1,0 0 1,0 0-1,1 0 1,-1-1-1,0 1 1,0 0-1,0 0 1,1 0-1,-1 0 1,0 0-1,0-1 1,1 1-1,-1 0 1,0 0 86,4-3 1344,-4 3-1343,0 0-1,0-1 0,1 1 1,-1 0-1,0-1 0,0 1 1,0 0-1,0-1 1,1 1-1,-1 0 0,0-1 1,0 1-1,0-1 0,0 1 1,0 0-1,0-2 0,0 2-10,0 0 0,0-1 0,0 1-1,0 0 1,0-1 0,0 1 0,0 0-1,0-1 1,0 1 0,0-1-1,0 1 1,-1 0 0,1-1 0,-2-2 1360,1 3-1360,1 0 0,0-1 0,-1 1-1,1 0 1,-12 2 1273,-10 14-944,20-15-288,-14 15 283,0 0 0,1 1 0,-17 26-1,7-11-147,18-23-232,0 0 1,1 0 0,0 1 0,1 0-1,0 0 1,-3 11 0,7-17-37,0-1-1,0 0 1,0 1 0,1-1-1,0 0 1,-1 1 0,1-1-1,1 0 1,-1 1 0,1 6-1,0-8-15,0 0-1,0 0 1,0 0-1,0 0 1,0 0-1,1 0 1,-1 0 0,0 0-1,1 0 1,-1-1-1,1 1 1,0 0-1,0-1 1,0 0-1,-1 1 1,1-1-1,4 2 1,-3-2 24,-1 0 0,1 0 0,-1 0 0,1 0 0,0-1 0,-1 1 0,1-1 0,0 0 1,0 0-1,-1 0 0,1 0 0,0 0 0,-1 0 0,1-1 0,0 1 0,-1-1 0,1 0 0,0 0 0,-1 0 0,1 0 0,-1 0 1,0-1-1,1 1 0,-1-1 0,0 0 0,0 1 0,0-1 0,0 0 0,0 0 0,0 0 0,0 0 0,1-4 0,6-6-78,0-1 0,-1 1-1,-1-1 1,0-1-1,0 1 1,-2-1 0,0-1-1,0 1 1,4-27-1,-4 11-685,-2 25-149,-2 21 396,-1-4 579,1 0-1,1 0 1,-1 0 0,2 0 0,0-1-1,6 17 1,-6-20-13,0-1 0,1 0 0,0 0 0,0 0 0,0-1 0,1 1 0,0-1 0,0 0 0,0 0 0,12 8-1,-16-13-249,0 0-1,0 0 0,1 0 1,-1-1-1,0 1 0,0 0 1,0-1-1,1 1 0,-1-1 1,0 0-1,1 1 0,-1-1 0,1 0 1,-1 0-1,0 0 0,1 0 1,-1 0-1,0 0 0,1 0 1,-1 0-1,3-1 0,5 0-1688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4:05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2304,'1'13'6482,"-2"25"-4011,1-14-1846,0 9-85,-1 29 99,11 80 1,-10-106-656,0-29-133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4:06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0 2912,'3'14'4699,"-2"27"-2058,-1-33-2216,-21 334 3148,20-330-3602,1-9-341,0 1 0,0-1 0,0 1 0,-1-1 1,0 1-1,0 3 0,0-3-798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4:06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 0 2496,'0'0'2608,"-6"8"416,2-1-2544,-1 0-1,1-1 1,-1 0 0,-7 7 0,-2 3 219,-7 8 277,8-9-622,-1 1 1,2 0 0,-19 33 0,30-47-366,0-1 0,0 1 1,1 0-1,-1 0 0,0-1 0,1 1 1,0 0-1,-1 0 0,1 0 0,0 3 0,0-4 19,0 0-1,0 0 0,1 0 0,-1-1 0,0 1 1,0 0-1,1 0 0,-1 0 0,1-1 0,-1 1 0,1 0 1,-1-1-1,1 1 0,-1 0 0,1-1 0,-1 1 1,2 0-1,1 1 40,-1-1 1,1 0 0,0 0-1,-1 0 1,1 0-1,0-1 1,0 1 0,0-1-1,-1 1 1,1-1-1,0 0 1,0 0 0,3-1-1,79-12 755,-63 9-745,0 0 0,0 1 1,0 2-1,32 0 0,-50 2-207,0-1 0,-1 1 1,1-1-1,0 0 0,0 0 0,-1-1 0,1 1 0,0-1 0,3-1 1,-3 2-811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4:07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62 3328,'0'0'50,"-1"0"1,1-1-1,-1 1 0,1 0 1,-1 0-1,1 0 1,-1 0-1,1 0 0,-1 0 1,1 0-1,-1 0 0,1 0 1,-1 0-1,0 0 0,1 0 1,-1 1-1,1-1 1,-1 0-1,1 0 0,-1 1 1,1-1-1,0 0 0,-1 0 1,1 1-1,-1-1 1,1 0-1,-1 1 0,1-1 1,-1 1-1,-4 19 1729,4-13-1142,0-1-354,0-1 0,0 0 1,0 1-1,1-1 1,0 0-1,0 1 1,1-1-1,-1 1 0,1-1 1,0 0-1,4 10 1,-2-8-33,0-1 0,0 1-1,1-1 1,0 0 0,0 0 0,9 9 0,-11-13-167,0 0 0,0-1-1,0 1 1,0-1-1,1 0 1,-1 1 0,0-1-1,0 0 1,1 0-1,-1-1 1,1 1 0,-1 0-1,1-1 1,-1 0 0,1 1-1,0-1 1,-1 0-1,1 0 1,-1 0 0,1-1-1,-1 1 1,5-2 0,-5 1-15,1 1 1,0-1 0,-1-1 0,1 1 0,-1 0 0,1-1 0,-1 1-1,0-1 1,0 1 0,0-1 0,0 0 0,0 0 0,0 0-1,2-3 1,-1 1 9,-1 0 0,0-1-1,1 1 1,-2-1-1,1 1 1,0-1 0,1-8-1,-2 2-43,1 0 0,-2 0-1,1 0 1,-2 0 0,1 0 0,-5-20 0,3 25-81,0 0 1,0 1 0,-1-1 0,1 1 0,-1-1 0,-1 1 0,1 0 0,-6-6 0,8 10-10,0 0 0,0 0 1,0 0-1,-1 0 0,1 0 0,0 0 0,0 0 0,-1 1 0,1-1 1,-1 0-1,1 1 0,-1-1 0,1 1 0,-1 0 0,1-1 0,-1 1 0,1 0 1,-1 0-1,1 0 0,-1 0 0,1 0 0,-3 1 0,1-1-226,1 1-1,-1 0 1,1 0-1,-1 0 1,1 0-1,0 0 1,-1 0-1,1 1 1,0-1-1,0 1 1,-3 2-1,-2 9-1264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4:09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5 186 2720,'-5'7'10720,"9"-4"-10641,0 0 1,0 0 0,1 0-1,-1-1 1,1 1 0,-1-1-1,1 0 1,0-1 0,0 1 0,0-1-1,6 1 1,11 2-19,27-1 1,-39-2-11,91 1 83,21 1-60,-98-2-26,0-1 0,0-1 0,0-1 0,0-1 0,31-9 0,102-25-96,-118 30 49,0 2 0,0 1 0,63 3 0,-71 1-53,-18 1 10,0 0-1,13 3 1,-14-2 105,0 0 1,13-1 0,5 3 8,-25-3-25,0-1 0,1 1 0,-1 0 0,0-1 0,0 0 0,1-1 0,7-1 0,-2 0-48,-7 1 26,0 0 1,0 0-1,0 0 1,0-1-1,0 1 1,-1-1-1,6-2 1,7-3-161,-5 2 195,4 4-78,-12 1 7,-1 0 0,1 0 0,0 0 0,-1 0 0,1 0 0,-1-1 0,5 0 0,-6 0 12,0 1 0,-1-1 1,1 1-1,0-1 0,0 1 1,0 0-1,0-1 0,0 1 1,0 0-1,0 0 1,0 0-1,2 0 0,1 0 24,-4-1 44,0 0 1,0 0-1,0 0 0,-1 0 1,1 0-1,0 0 0,0 0 1,0 0-1,-1 0 0,1 0 0,-1 0 1,1 0-1,-1-1 0,1 2-47,-3-5-12,1 1 1,-1-1-1,0 0 0,0 1 1,0 0-1,0-1 0,-1 1 1,0 1-1,-4-5 0,-4-1 79,-25-14 0,10 7-327,-21-15-29,40 30-58,13 4-390,35 4 656,-32-6 83,0 0 0,0 1 0,0-1 0,0 1 0,0 1 0,0 0 0,-1 0 0,0 0 0,1 1 0,-1 0 0,9 7 1,-14-9 29,-1 0 0,1 0 0,-1 0 0,0 0 0,0 0 0,0 1 0,0-1 0,0 0 0,0 1 0,0-1 0,-1 0 0,1 1 0,-1-1 0,0 0 0,0 1 0,0-1 0,0 5 0,-2 7 335,-4 26 0,3-29-348,-3 14-215,-1-1-1,-1 0 0,-18 36 1,18-45-4135,6-8 2293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4:13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0 2304,'5'4'4705,"-5"-4"-4573,0 12 541,-1 0 1,-1 0-1,-5 19 0,-15 62 786,-15 125 0,34-194-1391,-2 10 173,1 0-1,2 69 0,3 8 11,-2-61 69,1-48-303,0 1 1,0-1-1,0 0 1,-1 0 0,0 0-1,1 0 1,-1 0 0,0 0-1,0 0 1,0 0 0,0 0-1,-2 3 1,2-4 134,-3-1 411,5-3-119,8-2-395,9-3-313,11-7 158,-18 9 81,1 0 0,12-3 0,62-25 25,-55 26-179,34-5 0,-50 11 89,0 1-1,0 0 0,0 1 1,22 3-1,-29-2 149,-1 1 0,1 0 0,-1 1 1,1-1-1,-1 1 0,0 1 0,0-1 0,-1 1 1,1 1-1,8 6 0,-14-10 347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2:56.0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15 3904,'-8'-14'1984,"13"17"-2848,-2 2 608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4:14.0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 2 2080,'-4'-2'4899,"3"2"-4777,-8 3 1292,-7 5-761,2 0 157,1 1 1,-21 18-1,8-5 7,11-11-605,1 1 0,0 1 0,1 0 0,0 1 0,1 1 0,1 0 0,-12 20 0,21-31-184,0 0 0,0 1 0,0-1 1,1 0-1,0 1 0,0 0 0,0-1 0,0 1 1,0 0-1,1 0 0,0-1 0,0 1 1,1 0-1,-1 0 0,1-1 0,1 6 1,-1-9 1,-1 0 1,1 0-1,0 0 1,-1 0 0,1 0-1,0 0 1,-1 0 0,1-1-1,0 1 1,0 0-1,0-1 1,0 1 0,0 0-1,0-1 1,0 1-1,0-1 1,0 1 0,0-1-1,0 0 1,0 0 0,0 1-1,0-1 1,0 0-1,0 0 1,1 0 0,-1 0-1,0 0 1,0 0-1,0 0 1,1-1 0,2 0 46,0 0 1,0 0 0,0 0 0,0 0-1,0-1 1,4-2 0,4-4-57,0 0 1,0-1-1,-1 0 0,0-1 1,-1 0-1,0-1 0,0 0 1,-1 0-1,-1-1 0,0 0 1,0-1-1,-1 0 0,6-16 1,-11 23-121,1-1 0,-1 1 1,-1-1-1,1 1 0,1-14 1,-4 17-406,-1 7 200,-1 7 136,2-2 285,0 0 1,1 0-1,0 0 1,0 0-1,1 0 1,1 0 0,-1 0-1,4 9 1,-3-12-45,0 1-1,1-1 1,0-1 0,1 1-1,-1 0 1,1-1 0,0 1-1,0-1 1,1 0 0,0-1-1,8 8 1,-6-6 43,1-1 0,13 9-1,-18-13-528,0 0 0,0 0-1,0 0 1,0 0-1,0 0 1,0-1 0,0 1-1,0-1 1,0 0 0,0 0-1,6 0 1,4-1-1416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4:14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5 2720,'-1'-4'5337,"10"12"-2898,-3 6-2113,-1 1 0,0 0 0,-1 0 1,0 0-1,-1 0 0,1 25 0,0-3 63,9 80 368,-5-32 160,-8-50-2202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4:15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 1984,'0'-1'100,"0"0"0,0 0 0,0 0 0,0-1 0,0 1 0,1 0 0,-1 0 0,0 0 0,1-1 0,5-2 2435,-6 4-2485,4 7 1530,2 11 23,1 41-36,-2 0 0,-4 72 0,-2-73-1164,1 67-1283,0-121-160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4:15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 0 2560,'0'0'832,"-2"2"-517,-10 13 887,0 0 1,1 1 0,1 0 0,-14 28 0,6-11-508,-19 43 481,33-67-1113,1 1 0,0-1-1,0 1 1,1-1 0,1 1 0,-2 16 0,3-25-38,0 1 0,0-1 0,1 0 0,-1 1 0,0-1 0,0 1 0,1-1 1,-1 1-1,1-1 0,-1 0 0,1 1 0,-1-1 0,1 0 0,0 0 0,0 0 0,-1 1 0,1-1 1,0 0-1,0 0 0,0 0 0,1 0 0,-1 0 0,0 0 0,0-1 0,0 1 0,1 0 1,-1-1-1,0 1 0,1-1 0,-1 1 0,0-1 0,1 1 0,-1-1 0,1 0 0,-1 0 1,2 0-1,6 1 56,0-2 1,0 1 0,-1-1-1,16-3 1,-16 2 5,20-2-427,0 1 1,39 2-1,-55 3-1822,-1 1-2764,-3-3 2745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4:16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59 2496,'0'0'72,"-1"-1"0,0 1 0,1 0 1,-1 0-1,0 0 0,1 0 0,-1 0 0,0 0 1,1 0-1,-1 0 0,0 0 0,1 1 0,-1-1 1,0 0-1,1 0 0,-1 0 0,1 1 0,-1-1 0,0 0 1,1 1-1,-1-1 0,1 1 0,-1-1 0,1 0 1,-1 1-1,1-1 0,-1 1 0,1-1 0,0 1 0,-1 0 1,1-1-1,0 1 0,-1-1 0,1 2 0,-16 28 2392,11-19-1956,0 0-198,-1 0 0,2 0-1,-1 1 1,2 0-1,-1 0 1,2 0-1,-2 14 1,3-21-266,1 0 0,0 1 0,0-1 1,1 0-1,-1 0 0,1 0 0,0 0 0,1 0 0,-1 0 1,1 0-1,0 0 0,0 0 0,1-1 0,-1 1 0,1-1 1,0 1-1,0-1 0,0 0 0,7 6 0,-7-8 5,-1 0 0,0 0 0,0-1 0,1 1-1,-1-1 1,1 1 0,-1-1 0,1 0 0,-1 0-1,1 0 1,0 0 0,0 0 0,0-1 0,-1 1-1,1-1 1,0 0 0,0 0 0,0 0 0,0 0-1,0 0 1,-1-1 0,1 1 0,0-1 0,0 0-1,0 0 1,-1 0 0,1 0 0,3-2 0,-2 0 5,1 0 0,-1 0 0,0-1 1,0 1-1,0-1 0,-1 0 1,1 0-1,-1 0 0,0-1 0,0 1 1,-1-1-1,1 1 0,-1-1 0,3-10 1,0-1-74,-1-1 0,-1 0 1,-1 0-1,-1 0 0,0 0 1,-1 0-1,-1 0 0,0 0 1,-1 0-1,-1 1 0,-8-26 1,10 40-35,1 0 0,-1 0 1,0-1-1,0 1 1,0 0-1,0 0 1,-1 0-1,1 0 1,-1 1-1,1-1 0,-4-3 1,4 4 23,0 1-1,0-1 1,-1 1 0,1-1 0,0 1-1,0-1 1,-1 1 0,1 0-1,-1-1 1,1 1 0,0 0 0,-1 0-1,1 0 1,0 0 0,-1 0-1,1 1 1,0-1 0,-1 0 0,1 1-1,0-1 1,-1 1 0,1-1 0,-2 2-1,-12 5-791,4 4 240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4:18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3 367 1472,'0'0'111,"-1"0"0,1-1 0,0 1 1,0-1-1,0 1 0,-1-1 0,1 1 0,0-1 0,0 1 0,0-1 1,0 1-1,0-1 0,0 1 0,0-1 0,0 1 0,0-1 0,0 1 1,0-1-1,0 1 0,0-1 0,0 1 0,0-1 0,1 1 1,-1-1-1,0 1 0,0-1 0,1 1 0,-1 0 0,0-1 0,1 0 1,10-19 7298,-10 19-7063,21-9 1096,-14 7-1441,0 0 0,1 0 0,-1 1 0,12-2 0,134-1 1011,138-6 379,-165-10-1217,2 0 66,-117 20-245,211-27 216,-183 21-215,32-8 38,-34 8-161,6-1 86,5-5-45,-43 12 89,-1 0 0,0 0 0,1 1-1,-1-1 1,0 1 0,1 0 0,7 2 0,15-1 88,0-5-92,-24 3 6,-1 0 0,1 0 0,-1 1-1,1-1 1,-1 1 0,1 0 0,-1 0 0,6 1 0,-4-1 8,-1 1 1,1-1-1,-1 0 0,1-1 0,-1 1 1,1-1-1,-1 0 0,1 0 0,-1 0 0,8-3 1,18-4 89,-23 6 10,0 1-1,0-1 0,12-6 1,-20 8-111,0-1 1,-1 1 0,1-1 0,0 0-1,0 1 1,0-1 0,-1 0-1,1 0 1,0 0 0,0 0 0,-1-1-1,-14-11 6,-35-8-60,19 9 49,0-2-1,-33-21 0,62 32-108,0 0 0,0 0 0,0 0 0,1 0-1,-1 0 1,-2-6 0,11 14-67,-1-2 1,1 1 0,8 4 0,1-3 180,0 2 0,-1 0 1,0 0-1,0 2 0,-1-1 1,0 2-1,18 16 0,-29-23 36,0-1-1,0 1 1,0 0 0,0 0-1,0 0 1,-1 0-1,1 0 1,-1 1 0,0-1-1,1 0 1,-2 1-1,1-1 1,0 5 0,0-1 9,-1-1 1,-1 0-1,1 0 1,-1 0-1,0 0 1,0 0-1,-3 6 0,-3 7 74,0-1-1,-2-1 0,-17 29 0,7-20-754,13-18-503,0 1 0,1-1-1,-7 14 1,7-2-677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4:58.6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332 305 1312,'5'-1'4421,"-5"-2"-4293,0 1 1,0-1-1,-1 0 0,0 1 0,1-1 1,-1 1-1,0-1 0,0 1 0,0-1 1,0 1-1,-1-1 0,1 1 0,-1 0 1,1 0-1,-1 0 0,0 0 0,0 0 1,0 0-1,0 0 0,0 1 0,0-1 0,-3-1 1,0 0-5,0 1 1,0 0-1,0 0 1,0 0 0,-1 0-1,1 1 1,0 0-1,-1 0 1,1 0-1,-7 1 1,2 0-24,1 0-1,0 1 1,0 0 0,0 0-1,1 1 1,-1 0 0,0 1-1,1 0 1,-1 1 0,1-1-1,0 1 1,0 1 0,0 0-1,1 0 1,-13 11 0,11-8-61,1 0 1,0 0 0,1 1-1,-1 0 1,2 1 0,-1-1-1,1 1 1,1 0 0,0 1-1,0-1 1,1 1 0,0 0-1,1 0 1,0 1 0,-1 16-1,4-23-21,0 1 1,0-1-1,0 0 0,1 1 0,0-1 0,0 0 1,0 0-1,1 0 0,0 0 0,0 0 0,0 0 1,0 0-1,1 0 0,5 7 0,-4-7 5,0 0 0,0-1 0,1 1 0,-1-1 0,1 1 0,0-2 0,0 1 0,1 0 0,-1-1 0,1 0 0,11 4 0,1-1 17,-7-1 6,1-2 1,-1 1-1,1-2 0,16 3 1,-24-5-23,16 2 23,26-2 0,-40 0-3,-1-1-1,1 0 0,0 0 1,-1 0-1,1-1 1,-1 0-1,0 0 0,1 0 1,6-4-1,-10 4 11,1 0 0,-1-1 0,0 1 0,1-1 0,-1 1 0,0-1 0,-1 0 0,1 0 0,0 0 0,-1 0 0,1 0 0,-1 0 0,0 0 0,0 0 0,-1 0 0,1-1 0,0 1 0,-1-5-1,1-9 54,0 0 0,-4-23 0,3 29-57,-2-5 38,-1 1 0,0-1 0,-1 1 0,-10-28 0,4 18 120,-2 1 0,-15-24 0,21 40-87,0 0 0,-1 1 0,0 0 0,0 0 0,-1 0 0,-16-11 0,-15-12 154,31 22-271,0 1-84,0-1-1,0 0 1,1 0-1,-13-18 1,19 24 66,0 0 0,0-1 0,0 1 0,0-1 0,0 1 0,0 0 1,0-1-1,1 1 0,-1-1 0,1 0 0,0 1 0,0-1 0,0 1 0,0-1 0,0 1 0,1-1 0,-1 0 0,1 1 0,0-1 0,-1 1 0,1 0 1,0-1-1,0 1 0,1 0 0,-1-1 0,3-3 0,-1 3-8,0-1-1,1 1 1,-1 0 0,1-1 0,-1 2-1,7-5 1,-8 5 16,0 1 0,0 0 0,0 0 0,1 0 0,-1 0 0,0 1 0,0-1 0,0 1 0,1-1 0,-1 1 0,0 0-1,1 0 1,-1 0 0,0 0 0,0 0 0,3 1 0,17 4 215,-1 1 0,0 1 1,0 1-1,34 19 0,-50-24-100,1 0 0,-1-1 0,1 0 0,7 2 0,5 1 374,-18-5-570,0 0 0,1 1-1,-1-1 1,0 0-1,1 0 1,-1 0-1,0 0 1,1 1 0,-1-1-1,1 0 1,-1 0-1,0 0 1,1 0 0,-1 0-1,0 0 1,1 0-1,-1 0 1,1 0-1,-1 0 1,0 0 0,1 0-1,-1-1 1,1 1-1,-1 0 1,0 0 0,1 0-1,-1 0 1,0-1-1,1 1 1,-1 0-1,0 0 1,1-1 0,-1 1-1,0 0 1,0 0-1,1-1 1,-1 1 0,0 0-1,0-1 1,0 1-1,1 0 1,-1-1-1,0 1 1,0 0 0,0-1-1,0 1 1,0-1-1,0 0 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4:59.0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0 3648,'-8'4'6309,"31"-2"-1557,6 1-4130,0-2 0,48-4 1,-3 1-3418,-47 4 1142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5:00.8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274 356 992,'-2'-13'575,"2"13"-514,0-1-1,0 1 0,0 0 1,0-1-1,0 1 0,0-1 1,0 1-1,0 0 0,0-1 0,0 1 1,1 0-1,-1-1 0,0 1 1,0 0-1,0-1 0,0 1 0,0 0 1,1-1-1,-1 1 0,0 0 1,0-1-1,1 1 0,-1 0 1,0-1-1,0 1 0,1 0 0,-1 0 1,0 0-1,1-1 0,-1 1 1,0 0-1,1 0 0,0-1 38,-1 1 0,0-1 0,0 0 0,1 1 0,-1-1 0,0 0 0,0 1 0,1-1 0,-1 0 0,0 1 0,0-1 0,0 0 0,0 1 0,0-1 0,0 0 0,0 1 0,0-1 0,-1 0 0,1 1 0,0-1 0,0 0 0,0 1 0,-1-1 0,1 0 0,0 1 0,-1-1 0,1 1 0,-1-1 0,1 1 0,0-1 0,-1 1 0,1-1 0,-2 0 0,-15-14 1695,15 14-1686,0 0 0,0 0 0,-1 0 0,1 0 0,0 1 0,-1-1 0,1 1 0,-1 0-1,1-1 1,0 1 0,-1 0 0,1 0 0,-1 1 0,1-1 0,0 0 0,-4 2 0,-2 0 56,0 2 1,0-1 0,-9 6 0,-6 3 89,14-8-175,1 1 0,-1-1 0,1 2 0,1-1 1,-1 1-1,-7 8 0,-37 43 233,48-52-275,1 0 0,-1 0 0,1 0 0,0 1 0,0 0 0,0-1 0,1 1 0,0 0 0,0 0 0,1 0 0,-1 6 0,2-9-27,0 0 0,1 0-1,0 0 1,0 0-1,0 0 1,0 0 0,0-1-1,0 1 1,0 0 0,1-1-1,0 1 1,-1-1-1,1 0 1,0 0 0,0 1-1,0-1 1,1 0 0,-1-1-1,0 1 1,1 0-1,-1-1 1,1 1 0,3 1-1,6 2 45,-1 0-1,1-1 1,-1 0-1,16 2 1,-15-3 19,54 8 105,-59-10-147,0-1 1,1 0 0,-1 0 0,0-1 0,0 0 0,0 0 0,8-3 0,4-2 162,-12 5-48,0-1 0,0-1 0,-1 1 0,10-6 0,-14 7-105,0-1-1,0 1 1,0-1 0,0 1-1,-1-1 1,1 0-1,0 1 1,-1-1 0,0 0-1,1 0 1,-1 0 0,0 0-1,0-1 1,0 1 0,0 0-1,0 0 1,0-4 0,-1 2 22,1 1 0,-1-1 0,0 1 0,-1-1 1,1 1-1,0-1 0,-1 1 0,0-1 1,0 1-1,0-1 0,0 1 0,0 0 0,-3-5 1,-5-7 119,-15-21 0,9 15-116,-8-10 72,-1 2 0,-35-34 0,16 19-19,2 3 13,-26-29 45,66 68-182,-3-3-35,-1 0 0,1 0 0,1-1 0,-1 0 0,1 1 0,-4-12 0,6 16 26,1 0-1,0-1 1,0 1 0,0-1 0,-1 1 0,1-1 0,0 1 0,1-1-1,-1 1 1,0-1 0,0 1 0,1 0 0,-1-1 0,1-1-1,1 1-3,-1 0-1,0 0 0,0 0 1,1 1-1,-1-1 0,1 0 0,0 1 1,-1-1-1,1 1 0,0 0 1,0 0-1,2-2 0,5-1-15,0-1-1,0 2 0,1-1 1,0 1-1,-1 1 0,1-1 1,0 2-1,20-2 0,3 3 148,45 6-1,-49-3 92,21 5 191,-41-4-4037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5:01.6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7 3136,'-8'-6'7749,"1"45"-4645,9 80-592,3-56-1968,-5-62-875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2:56.7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201 0 2656,'-55'3'3061,"53"-3"-3004,0 1-1,0-1 1,0 0-1,0 1 1,0-1-1,0 1 0,0 0 1,0 0-1,0 0 1,1 0-1,-1 0 1,0 0-1,0 0 1,1 0-1,-1 1 1,1-1-1,-1 1 1,1-1-1,-1 1 1,1 0-1,0-1 0,0 1 1,0 0-1,0 0 1,0 0-1,0 0 1,1 0-1,-2 3 1,1-1-72,0-1 0,1 1 0,-1-1-1,1 1 1,0 0 0,0-1 0,0 1 0,0-1 0,0 1 0,1 0 0,0-1 0,0 1 0,0-1 0,0 1 0,0-1 0,4 6-1,-4-7 112,1 1-1,0-1 0,-1 0 1,1 0-1,0 1 0,0-1 0,1-1 1,-1 1-1,0 0 0,1-1 0,-1 1 1,1-1-1,2 2 0,-3-3-50,0 1 0,1-1-1,-1 1 1,0-1 0,0 0-1,0 0 1,1 0 0,-1 0 0,0 0-1,0 0 1,0-1 0,1 1-1,-1-1 1,0 1 0,0-1 0,0 0-1,3-2 1,-2 2 2,0-1 0,0 0 0,0 0 0,-1-1-1,1 1 1,0-1 0,-1 1 0,0-1 0,4-6 0,-5 8-57,0 0 1,0 0 0,-1-1-1,1 1 1,-1 0-1,1 0 1,-1-1-1,0 1 1,1 0-1,-1-1 1,0 1 0,0-1-1,0 1 1,0 0-1,0-1 1,0 1-1,0 0 1,-1-1-1,1 1 1,0 0 0,-1-1-1,1 1 1,-1 0-1,0 0 1,1-1-1,-1 1 1,0 0-1,0 0 1,1 0 0,-3-2-1,2 2-20,-1-1 0,1 1-1,0 0 1,-1 0 0,1 0 0,-1 0 0,0 0-1,1 0 1,-1 0 0,-2 0 0,4 1 19,-1 0-1,0 0 1,1 0 0,-1-1 0,0 1-1,1 0 1,-1 0 0,0 1 0,0-1-1,1 0 1,-1 0 0,0 0 0,1 0 0,-1 1-1,0-1 1,1 0 0,-2 1 0,1 0 0,0 0 1,0 0 0,0 0 0,-1 1 0,1-1 0,0 0-1,1 0 1,-1 1 0,0-1 0,0 1 0,1-1 0,-2 3-1,-4 18 210,1 1 0,1 0 1,-1 41-1,2-32-174,-2 91 171,5-81 101,-2-1 1,-13 79-1,12-107-188,3-10-38,0 0-1,-1-1 0,1 1 1,-1-1-1,0 1 1,0-1-1,0 1 1,0-1-1,0 1 0,-1-1 1,-1 4-1,2-6-35,1 1-1,-1 0 0,1 0 0,-1 0 0,0-1 1,1 1-1,-1 0 0,0-1 0,1 1 0,-1-1 1,0 1-1,0-1 0,1 1 0,-1-1 0,0 1 1,0-1-1,0 0 0,0 1 0,0-1 0,0 0 1,0 0-1,1 0 0,-1 0 0,0 0 0,0 0 1,0 0-1,0 0 0,0 0 0,0 0 0,0 0 1,0-1-1,0 1 0,0 0 0,1-1 0,-1 1 1,0-1-1,0 1 0,0-1 0,1 1 0,-1-1 1,0 1-1,0-1 0,1 0 0,-1 1 0,0-2 1,-7-8-6,1 1 1,0-1 0,1 0 0,0-1 0,0 0 0,1 0 0,1 0 0,0 0-1,0 0 1,1-1 0,1 0 0,0 0 0,1 0 0,-1-18 0,3 25-42,-1 1 0,1-1 0,0 1 1,0-1-1,0 1 0,1 0 1,0-1-1,-1 1 0,2 0 1,-1 0-1,0 0 0,1 0 0,0 1 1,-1-1-1,1 1 0,1-1 1,-1 1-1,1 0 0,-1 0 1,1 1-1,0-1 0,0 1 0,0 0 1,0 0-1,0 0 0,0 0 1,1 1-1,-1 0 0,1-1 0,-1 2 1,1-1-1,-1 0 0,1 1 1,-1 0-1,6 1 0,20 0 362,-27-1-503,1 0 0,0 0 1,0 0-1,0 1 0,0-1 1,0 1-1,0 0 0,-1 0 1,1 0-1,0 1 0,4 1 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5:01.9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34 3488,'1'-1'5152,"17"0"-3347,0-1 0,32-8-1,-29 6-1527,32-4 0,-8 4-135,-27 2-1406,0 0 1,24 2 0,-23 4-3457,-1 6 1424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5:09.1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299 391 832,'5'-5'3859,"-6"-3"-2849,-1 5-846,0 0 0,1 0 0,-1 1 0,-1-1 0,1 0 0,0 1 0,-1 0 0,1-1 0,-1 1 0,1 0 0,-1 0 0,0 1 0,0-1 1,0 1-1,0-1 0,0 1 0,0 0 0,-1 0 0,1 0 0,0 1 0,-1-1 0,1 1 0,0-1 0,-5 1 0,0 0-53,0 1 0,-1-1 0,1 1 0,0 0 0,0 1 0,0 0 0,0 0 0,0 1 0,-9 4 0,3 0 76,0 1 0,-14 11 0,23-16-163,0 1-1,1 0 0,-1 0 0,1 0 1,0 1-1,1 0 0,-1 0 1,1 0-1,-4 5 0,4-4-11,1 0 0,-1 0 0,1 0 0,0 0 1,1 1-1,-1-1 0,1 0 0,0 10 0,1-13 3,0 0 1,1-1-1,-1 1 0,1 0 1,0 0-1,-1-1 1,1 1-1,1 0 1,-1-1-1,0 1 1,1-1-1,-1 1 0,1-1 1,0 0-1,0 0 1,0 0-1,0 0 1,0 0-1,0 0 0,0 0 1,5 2-1,8 5 117,0-1 0,1 0 0,0-1 0,0-1 0,1 0 0,18 3-1,-6-4 362,-1-1-1,58 1 0,-84-5-436,1 0 1,0-1-1,-1 1 0,1 0 0,0-1 0,-1 1 0,1-1 0,-1 0 1,1 0-1,-1 0 0,1 0 0,-1-1 0,1 1 0,-1 0 0,0-1 0,0 0 1,2-2-1,-1 1 6,-1 1-1,0-2 1,0 1 0,0 0 0,0 0 0,-1-1 0,1 1 0,-1 0-1,0-1 1,0 0 0,1-4 0,-1-1 19,0-1 0,-1 1 1,0 0-1,0-1 0,-1 1 0,-1 0 1,1 0-1,-1 0 0,-5-13 0,-5-16 270,9 26-291,-1 0 0,0 0 0,0 1 0,-9-16 0,6 17-25,-1-1 0,0 1 0,-1 0 0,0 0-1,-20-16 1,-58-36 35,52 39-88,-10-4-66,-10-7 114,49 30-47,0-1-1,0 1 1,1-1 0,0-1-1,0 1 1,-6-8-1,10 11-1,0 1 0,0-1 0,0 0 0,0 1 0,0-1 0,1 0 0,-1 0 0,0 1 0,1-1 0,-1 0 0,1 0 0,0 0 0,0 0 0,0 0 0,0-3 0,0 4-3,0 0-1,1 0 1,-1-1 0,1 1-1,-1 0 1,1 0-1,0 0 1,0-1-1,-1 1 1,1 0 0,0 0-1,0 0 1,0 0-1,0 0 1,0 1 0,2-3-1,4 0-44,0 0 0,1 0 0,-1 0 0,0 1 0,16-3 0,-16 4 99,11-2 43,-1 1 1,1 0 0,-1 2-1,1 0 1,25 3 0,-8 3 118,60 16 0,-84-17-33,1-1 0,-2 2 0,14 8 0,-20-12-69,-3-1 180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5:09.6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 1 3328,'0'0'1061,"-12"0"1488,12 1-2103,0 1 0,0-1 0,1 0-1,-1 0 1,0 1 0,0-1-1,1 0 1,-1 0 0,1 1-1,-1-1 1,1 0 0,0 0 0,2 3 1336,-1-1-1336,0-2-216,1 1 0,-1-1 0,0 1 0,1-1 0,-1 0 0,1 0 0,-1 0 0,4 1 0,2 0-174,1 0 0,0-1 0,0 0 0,11 0 0,-8-2 87,1 0 0,13-3 0,-18 2-86,25-2 97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5:11.3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325 298 2656,'0'-1'265,"-1"-1"0,1 1 0,0 0 0,-1 0 0,1 0 0,-1 0 0,1 0 0,-1 0 0,1 0 0,-1 0 0,0 0 0,0 0 0,1 1 0,-1-1 0,0 0 0,0 0-1,0 1 1,-2-2 0,-5 1 170,0 0 1,0 0-1,0 1 0,0 0 0,0 0 0,-14 3 0,16-2-330,0 1 1,0 0 0,0 0 0,1 0 0,-1 1 0,0 0-1,1 0 1,-1 0 0,1 1 0,0 0 0,0 0-1,1 0 1,-7 7 0,7-5-85,-1-1 0,1 1 0,0 0 0,0 0 0,0 1 0,1-1 0,0 1 0,0 0 0,1 0 0,0 0 0,-1 7 0,1-2 29,1-1-1,0 1 1,1 0 0,1 0 0,0-1-1,0 1 1,1-1 0,1 1-1,4 13 1,-4-18-12,0 1 0,0-1 0,1 0 0,0 0 0,1 0 0,-1 0 0,1-1 0,1 1 0,-1-1 0,1-1 0,0 1 0,0-1 0,1 0 0,8 4 0,-5-4 62,0 0 0,0-2 0,1 1 0,-1-1 0,1-1 0,0 0 0,0 0 0,0-1 0,0-1 0,0 1 0,0-2 0,0 0 0,0 0 0,0-1 0,12-3 0,-18 3-28,0 0 1,0 0 0,1-1 0,-1 1 0,4-5-1,-6 6-36,-1-1-1,0 1 0,0-1 0,-1 0 0,1 0 0,0 0 0,-1 0 0,1 0 0,-1 0 0,1 0 0,-1-1 0,0 1 0,2-5 1,-2 2 27,0-1 1,0 0-1,-1 1 1,0-1-1,0 0 1,0 0-1,0 0 1,-2-6 0,-2-7 82,-8-20 1,3 10-63,5 18-56,0 1 1,0-1-1,-1 1 1,-1 0-1,1 1 1,-2-1-1,1 1 0,-1 1 1,-1-1-1,1 1 1,-2 0-1,1 1 1,-1 0-1,-12-8 1,-13-6 110,0 2 0,-60-23 0,77 35-23,10 4-45,-18-7 30,1-1-1,-30-19 1,52 29-100,0-1 0,0 1 0,-1-1 0,1 0 0,1 0 0,-1 1 0,0-1 0,0 0 0,1-1 0,-1 1 0,1 0 0,-1 0 0,1-1 0,0 1 0,0-1 0,0 1 0,0-1 0,1 1 0,-1-1 0,1 1 0,-1-6 0,1 5-38,1-1 1,0 0-1,0 0 0,0 1 1,0-1-1,0 1 0,1-1 1,-1 1-1,1-1 0,0 1 1,0 0-1,1 0 0,-1 0 1,4-3-1,-1 0 22,0 0 0,1 1 1,-1 0-1,1 0 0,0 1 0,1 0 0,-1 0 0,1 0 0,0 1 1,0 0-1,0 0 0,0 1 0,8-2 0,7-1 102,1 1 0,-1 1 0,1 2 0,39 1-1,-48 1-11,0 1-1,-1 0 1,0 1-1,1 1 1,-1 0-1,-1 1 0,1 0 1,-1 1-1,15 8 1,-15-6-3,-2-1 36,0-1-1,16 7 0,-26-13-250,0 0-1,1 0 0,-1 0 1,1 0-1,-1 0 0,0 0 0,1 0 1,-1 0-1,1 0 0,-1-1 0,0 1 1,1 0-1,-1 0 0,0 0 1,1 0-1,-1-1 0,1 1 0,2-5-1868,-3 5 1868,0 0 1,0-1-1,0 0 0,3-3-1652,1-3-497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5:11.9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 3136,'1'0'49,"-1"0"1,0 0 0,0 0-1,0 0 1,0 0-1,0-1 100,0 1-100,0 0 1,1 0-1,-1 0 1,0 0 0,0 0-1,0 0 1,0 0-1,0-1 1,1 1-1,-1 0 1,0 0-1,0 0 1,0 0 0,0 0-1,0 0 1,1 0-1,-1 0 1,0 0-1,0 0 1,0 0-1,0 0 1,1 0-1,-1 0 1,0 0 0,0 0-1,0 1 1,0-1-1,0 0 1,1 0-1,-1 0 1,0 0-1,0 0 1,0 0-1,0 0 1,3 9 2954,-4 12-503,-2 7-1042,1 42-1,0-2-620,3 1-10,1-21-5747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5:12.3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64 5056,'-13'-12'2304,"21"16"-2016,-3-8 1632,8 4-1120,13-8 1088,4 3-1088,11-6 128,3 8-544,-5-5-224,0 4-96,-4-4-160,1 8 64,-2-5-1664,-3 10 928,9-10-5760,-6 5 3616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5:13.9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248 388 2496,'6'-7'1458,"-5"5"-946,1 0-1,-1 0 1,0 1-1,1-1 1,-1 0-1,0 0 1,1-4-1,-2 5-412,0 0 1,0 0-1,0 0 0,0 0 0,0 0 0,0 0 0,0 0 0,0 1 0,0-1 0,-1 0 0,1 0 0,0 0 0,-1 0 0,1 0 0,0 0 0,-1 1 0,1-1 0,-1 0 0,0 0 0,1 1 0,-1-1 0,1 0 0,-1 1 0,-1-2 0,-2 0 63,1-1-1,-1 1 1,0 0-1,1 1 0,-1-1 1,0 0-1,0 1 1,0 0-1,0 0 0,-1 0 1,1 1-1,0-1 1,0 1-1,0 0 0,-6 1 1,2-1-89,0 1 0,0 1 0,1-1 1,-1 1-1,1 0 0,-1 1 0,-11 6 0,12-5-40,-1 0 0,1 1 0,0 1 1,0-1-1,1 1 0,-1 0 0,1 0 0,1 1 0,-1 0 0,1 0 0,0 0 0,1 1 0,-1 0 0,-4 14 0,8-18-1,0 1 1,0-1-1,1 0 0,-1 1 0,1-1 0,0 1 0,1-1 0,-1 1 1,1-1-1,0 1 0,0-1 0,0 0 0,0 0 0,1 1 1,0-1-1,0 0 0,0 0 0,0-1 0,1 1 0,3 4 0,0-1 92,0 0 0,0-1 0,0 0 0,1 0 0,0-1 0,0 0 0,0 0 0,1 0 0,12 5 0,-8-6 2,0 0 0,1-1 0,-1 0 0,1-1 0,-1-1 0,1 0 0,0 0 1,-1-1-1,1-1 0,0 0 0,0-1 0,-1 0 0,17-5 0,-27 6-93,1 0-1,-1 1 1,0-1 0,1 0-1,-1-1 1,0 1 0,1 0-1,-1-1 1,0 1 0,0-1-1,0 0 1,0 1 0,0-1-1,-1 0 1,1 0-1,-1 0 1,1 0 0,-1-1-1,0 1 1,1 0 0,-1-1-1,0 1 1,-1 0 0,1-1-1,0 1 1,-1-1 0,1 0-1,-1 1 1,0-1-1,0 1 1,0-1 0,-1-4-1,0-2-30,-2 0 0,1 1 0,-1-1 0,0 1-1,-1 0 1,0 0 0,0 0 0,-10-12-1,-12-16 55,-59-60-1,-41-22-246,79 72 289,42 42-99,1-1-1,0 0 1,1-1-1,-1 1 0,1 0 1,0-1-1,-4-10 1,7 14 7,-1 0-1,1 0 1,-1 0 0,1-1 0,0 1 0,0 0 0,0 0-1,0 0 1,0 0 0,1 0 0,-1 0 0,1-1 0,-1 1-1,1 0 1,0 0 0,0 0 0,-1 1 0,1-1 0,1 0-1,-1 0 1,0 0 0,0 1 0,1-1 0,-1 0 0,1 1-1,-1 0 1,1-1 0,0 1 0,0 0 0,-1 0 0,4-2 0,3-1 21,1 0 1,0 1-1,0 0 1,0 0-1,17-2 1,145-13 351,-90 11-353,-63 6 180,22 2 1,-5 0-7201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5:14.3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 12 5408,'-28'0'10044,"39"0"-8073,109-5 464,0-1-2395,-33 9-1080,-51-3 389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5:24.9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248 336 1824,'0'0'26,"0"0"0,0 0 1,0 0-1,0 0 0,0 0 0,-1 0 1,1 0-1,0 0 0,0 0 0,0 0 1,0-1-1,0 1 0,0 0 0,-1 0 1,1 0-1,0 0 0,0 0 0,0 0 1,0-1-1,0 1 0,0 0 0,0 0 1,0 0-1,0 0 0,0 0 0,0-1 1,0 1-1,0 0 0,0 0 0,0 0 1,0 0-1,0-1 0,0 1 0,0 0 1,0 0-1,0 0 0,0 0 0,0 0 1,0-1-1,0 1 0,0 0 0,0 0 0,2-7 1273,-2 7-1265,0 0 0,0-1 1,0 1-1,0 0 1,-1-1-1,1 1 0,0 0 1,0-1-1,-1 1 1,1 0-1,0 0 0,0-1 1,-1 1-1,1 0 1,0 0-1,-1 0 0,1-1 1,0 1-1,-1 0 1,1 0-1,-3-2 118,3 1-55,0-1-1,-1 1 0,0-1 1,1 1-1,-1 0 0,0-1 1,1 1-1,-1 0 0,0-1 1,0 1-1,0 0 0,0 0 1,0 0-1,0 0 0,-1 0 1,1 0-1,-3-2 1,2 2-5,1 0 0,-1 0 0,0 0 1,0 0-1,0 0 0,0 0 0,-1 0 1,1 1-1,0-1 0,0 1 0,0 0 1,-1 0-1,1-1 0,0 1 0,-4 1 1,-17 1 343,19-2-345,1 0 1,-1 0-1,0 0 0,1 1 1,-1-1-1,0 1 0,1 0 0,-1 0 1,-4 2-1,-32 15 369,32-15-316,0 0-1,0 0 1,0 1 0,1 0 0,0 1 0,-9 6 0,7-4 62,8-7-184,1 1 0,-1-1-1,0 1 1,0-1 0,1 1 0,-1-1 0,1 1-1,-1 0 1,0-1 0,1 1 0,-1 0 0,1 0 0,-1 1-1,1-1-4,0 0-1,0 0 0,0 0 1,0 0-1,0 1 1,1-1-1,-1 0 0,0 0 1,1 0-1,-1 0 0,1 0 1,-1 0-1,1 0 1,1 1-1,2 4 44,0 0 1,0-1-1,1 0 0,0 0 0,0-1 1,0 1-1,11 7 0,-3-4 270,1-1 0,20 9 0,-28-14-260,0 0 0,0 0 0,1 0 0,-1-1 1,1 0-1,-1-1 0,1 0 0,-1 0 0,1 0 0,-1 0 0,1-1 0,-1 0 1,11-4-1,3-1 249,-1-2-1,34-18 1,-51 25-300,3-3 33,1 1 0,-1-1 0,0 0-1,0 0 1,0-1 0,6-7 0,-11 11-34,1 0 0,-1 0 0,0 0 0,0 1 0,1-1 0,-1 0 0,0 0 0,0 0 0,0 0 0,0 0 0,0 1 0,0-1 0,0 0 0,-1 0 0,1 0 0,0 0 0,0 1 0,-1-1 0,1 0 0,0 0 0,-1 1 0,0-2 0,-10-15 229,7 12-232,0 1 0,0 0 0,-1 1 0,0-1 0,0 1-1,0 0 1,0 0 0,0 1 0,-10-4 0,-4-3-14,-16-6 35,19 8-26,-24-13-1,35 17 36,0 0 1,0-1-1,0 0 0,1 1 1,0-2-1,-1 1 1,1 0-1,-4-8 0,5 7-48,1 1-1,0 0 1,1-1-1,-1 0 0,1 1 1,0-1-1,0 0 1,0 1-1,1-1 0,-1-8 1,2 3-56,-1 0-1,1 0 1,1 1 0,2-11 0,0 8-60,-1 1 1,10-19-1,-12 26 80,1 1-1,0 0 0,0 0 1,0 0-1,1 0 1,-1 0-1,1 0 1,-1 0-1,1 1 1,0-1-1,0 1 1,6-4-1,-7 5 32,0 1 0,1-1-1,-1 1 1,0-1 0,0 1-1,0-1 1,0 1-1,0 0 1,1 0 0,-1 0-1,0 1 1,0-1 0,3 1-1,28 11 116,-6-2 234,-23-8-297,6 0-2152,-2-2 743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5:25.6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12 2912,'8'-11'8501,"-7"15"-7802,0-3-674,2 2 119,-1 1-1,1 0 1,0 0-1,-1 1 1,0-1 0,0 0-1,0 1 1,-1-1-1,2 8 1,8 46 896,-10-49-904,5 145 1578,-9-144-2102,2-26-5261,1 8 4055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2:57.1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21 3488,'-4'-16'1115,"4"16"-1088,0-1 0,0 1 0,0 0 0,0 0 1,0 0-1,0 0 0,0 0 0,0-1 1,0 1-1,0 0 0,0 0 0,0 0 1,0 0-1,0 0 0,0-1 0,0 1 0,0 0 1,0 0-1,1 0 0,-1 0 0,0 0 1,0 0-1,0 0 0,0-1 0,0 1 0,0 0 1,0 0-1,1 0 0,-1 0 0,0 0 1,0 0-1,0 0 0,0 0 0,0 0 1,1 0-1,-1 0 0,0 0 0,0 0 0,0 0 1,0 0-1,0 0 0,1 0 0,-1 0 1,0 0-1,0 0 0,0 0 0,0 0 1,0 0-1,1 0 0,-1 0 0,0 0 0,0 0 1,0 1-1,0-1 0,1 0 0,6 3 1067,-3 1-820,0 1-1,0 0 1,-1 0-1,0 0 1,0 0 0,0 0-1,3 9 1,10 40 734,-14-43-637,-2-11-319,1 0 0,-1 0 0,0 0 0,0 1 0,0-1 0,0 0 0,0 0 0,1 0 0,-1 0 0,0 0 0,0 1 0,0-1 0,1 0 0,-1 0 0,0 0 0,0 0 0,0 0 0,1 0 0,-1 0 0,0 0 0,0 0 0,1 0 0,-1 0 1,0 0-1,0 0 0,0 0 0,1 0 0,-1 0 0,0 0 0,0 0 0,0 0 0,1 0 0,-1 0 0,0 0 0,0 0 0,0-1 0,1 1 0,14-8 514,14-13-656,-21 13-53,0 1 0,0 0-1,1 1 1,0 0 0,0 0-1,1 1 1,17-8 0,-26 13 102,1-1-1,0 1 1,-1-1 0,1 1 0,0 0 0,0 0 0,-1 0 0,1 0 0,0 0-1,0 0 1,-1 0 0,1 1 0,0-1 0,0 1 0,-1-1 0,1 1 0,-1-1 0,1 1-1,1 1 1,-1 0 78,0-1-1,0 1 0,0 0 1,0 0-1,0 0 1,0 0-1,-1 1 0,1-1 1,-1 0-1,0 1 0,2 2 1,0 3 65,-1 1 0,1-1 1,-2 1-1,1 0 1,-1-1-1,0 15 0,-1 80 831,0-59-4463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5:26.0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67 2656,'-9'-9'5717,"26"4"-4592,0 0 1,1 1-1,35-4 0,105-16-325,-105 14-1584,-32 8 278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5:26.5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75 2400,'1'-8'7435,"43"5"-4625,-19 0-1935,47-13-1,31-4-879,-63 13-1494,39-5-3413,-40 6 2694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5:29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2 1824,'-15'-1'10047,"15"2"-9912,6 5 1621,3 2-1668,7 9 122,0 2-1,-2 0 0,0 0 1,-1 1-1,19 41 0,37 116 595,-68-172-757,7 19 220,-1 0 0,-1 0 1,-1 1-1,3 46 0,-8-52-119,0 0 0,-2 1-1,0-1 1,-1-1-1,-1 1 1,-1 0 0,-7 19-1,-77 193 477,76-200-664,-1-1-1,-21 35 1,1-16-3039,12-17-2809,17-17 3430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5:54.0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32 2080,'-1'-3'545,"0"1"0,0-1 0,0 0-1,1 1 1,-1-1 0,1 0 0,-1 0 0,2-6 3514,-1 28-3560,-3 14-255,2-26-138,0 1 0,0 0 0,1 0-1,1 7 1,2 84 406,-1-12 128,0-49-450,-1-17-12,0 0 0,1 0 0,2 0 1,0 0-1,13 38 0,-16-56-48,0 0 0,0 0 0,0 0 0,-1-1 0,1 1 0,-1 0 0,0 5 267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6:06.4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266 4 1248,'-3'-2'1415,"3"2"-1179,-1 0-1,0-1 1,1 1 0,-1 0 0,1 0 0,-1 0-1,0 0 1,1 0 0,-1-1 0,1 1 0,-1 0-1,0 0 1,1 1 0,-1-1 0,-20 0 643,17 0-113,0 0-654,0-1 0,1 1-1,-1 0 1,1 0 0,-1 1-1,0-1 1,1 1 0,-1 0 0,1 0-1,-1 0 1,1 0 0,0 1-1,0-1 1,-1 1 0,1 0 0,0 0-1,0 0 1,-5 5 0,-2 4 51,0 0 0,0 2 0,1-1 0,-14 25 0,3-5 88,13-18-193,0-1 0,1 1 0,0 0 0,-5 20-1,5-14 183,-11 25-1,14-38-173,1 1 0,0-1-1,0 1 1,-1 12-1,1-2-19,1-7 52,0 1 1,1-1-1,1 12 1,0 6-3,0-27-80,0 1-1,1-1 0,-1 1 1,0-1-1,1 0 1,-1 0-1,1 1 0,0-1 1,0 0-1,0 0 1,0-1-1,0 1 0,3 2 1,4 4 264,-7-7-248,0 1 1,-1 0-1,2 0 0,-1-1 0,0 0 0,0 1 0,0-1 0,1 0 1,-1 0-1,0 0 0,1 0 0,-1 0 0,1-1 0,0 1 1,-1-1-1,1 0 0,-1 0 0,1 0 0,-1 0 0,5 0 0,2-2 84,-1-1 1,0 1-1,1-1 0,12-7 0,7-2-17,-4-4 336,-22 15-409,-1 0 0,0 0 0,1 0 0,-1 0 0,0 0 0,0-1 0,0 1 0,0 0 0,0-1 0,0 1 0,0-1 0,1-3 0,-2 5-29,0-1-1,0 0 0,0 0 1,0 0-1,0 0 0,-1 0 1,1 1-1,0-1 0,-1 0 1,1 0-1,0 0 0,-1 1 1,1-1-1,-1 0 0,0 1 1,1-1-1,-1 0 0,1 1 1,-1-1-1,0 1 0,1-1 1,-1 1-1,0-1 0,0 1 1,1-1-1,-1 1 0,0 0 1,0-1-1,0 1 0,0 0 1,-1 0-1,-9-6 31,10 5-42,0 0 1,0 0 0,0 0 0,0 0 0,0 1 0,-1-1 0,1 0 0,0 1 0,-1-1 0,1 1 0,0-1 0,-1 1 0,1 0 0,-1-1 0,1 1 0,-3 0-1,-26 5 134,22-3-238,0-1 0,-1 1-1,-11-1 1,19-1 101,0 0 0,0 1 0,0-1 0,0 0 0,0 0 0,0 1 0,0-1 0,0 0 0,0 1-1,0-1 1,0 1 0,0-1 0,0 1 0,0-1 0,1 1 0,-1 0 0,0 0 0,0-1 0,1 1 0,-1 0 0,0 0 0,1 0 0,-1 0-1,1 0 1,-1 0 0,1 0 0,-1 0 0,1 0 0,0 0 0,-1 0 0,1 0 0,0 0 0,0 0 0,0 0 0,0 2 0,1 2-947,-1-5 807,0 0 0,0 1 0,1-1 0,-1 1 1,0-1-1,0 1 0,0-1 0,0 0 0,0 1 0,0-1 1,0 1-1,0-1 0,0 1 0,0-1 0,0 0 1,0 1-1,0-1 0,0 1 0,0-1 0,-1 1 1,1-1-1,0 0 0,0 1 0,0-1 0,-1 1 1,-2 1-1106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6:07.9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290 27 1312,'-1'-2'134,"-2"-1"143,2 8 1621,1-13 230,0-9-379,-7 16-1445,0 1-1,0-1 0,0 1 0,0 1 0,-12 2 0,7 1-125,0 1 0,1 0-1,-1 0 1,1 1 0,-13 11 0,-10 15 110,23-21-140,-7 6-316,18-16 171,-1 0 1,1-1 0,-1 1-1,1 0 1,-1-1-1,1 1 1,0 0-1,-1 0 1,1 0-1,0-1 1,0 1 0,0 0-1,-1 0 1,1 0-1,0 0 1,0-1-1,0 1 1,0 0 0,0 0-1,1 0 1,-1 1-1,1 0 11,0 0 0,0 0-1,0 0 1,1-1 0,-1 1-1,0 0 1,1-1 0,-1 1-1,1-1 1,-1 1 0,1-1-1,0 0 1,0 0 0,0 0-1,-1 0 1,4 1 0,3 1 78,-1 0 1,16 2 0,-13-3-70,33 9-23,-22-3-134,-19-7 76,-2-1 41,1 0 32,0 1 0,0-1 0,-1 0 0,1 0 0,-1 1 0,1-1 1,0 1-1,-1-1 0,1 1 0,-1-1 0,1 1 0,-1-1 0,1 1 0,-1-1 1,1 1-1,-1-1 0,0 1 0,1 0 0,-1-1 0,1 2 0,5 16 295,-6-16-264,2 2 45,-1-2-44,-1-1 0,1 1 0,0 0 0,-1 0 0,1 0 0,-1 0 1,0-1-1,0 1 0,1 0 0,-1 0 0,-1 0 0,1 0 0,0 0 1,0 0-1,-1-1 0,1 1 0,-1 0 0,0 2 0,-2-1 71,1 0 0,-1 0 0,1 0 0,-1-1 0,0 1-1,0-1 1,0 0 0,-1 0 0,1 0 0,-1 0 0,1 0 0,-1-1-1,1 0 1,-1 1 0,0-1 0,1-1 0,-1 1 0,0-1 0,-6 1 0,-8 0-134,-1-1 1,1 0 0,-20-4 0,-23-8-5359,42 8 3129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6:13.2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 1408,'0'4'6656,"5"-16"-4038,2 68-670,-2-14-1741,7 34 595,22 82-1,-26-123-612,-5-23 250,-1-1 0,2 17 507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6:14.0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147 2 2720,'-1'-1'5564,"-1"7"-3709,-4 15-2168,4-16 1041,-4 12-401,0-1 1,-2 0-1,-9 16 0,-8 14 231,13-19-310,-26 40 0,33-58-115,4-7-111,1-1-1,0 0 0,-1 1 1,0-1-1,1 0 0,-1 0 1,0 1-1,0-1 0,1 0 1,-1 0-1,0 0 0,0 0 1,0 0-1,-2 1 0,1-1-6,-1 1 11,5-2 797,3-2-748,10-3-69,-9 3 13,0 0 1,1 1-1,-1-1 1,1 1-1,-1 1 1,1-1-1,0 1 1,9 1-1,1 1 84,1-1 0,35-2-1,-15 0 358,4 1-4404,-35 0 2443,6 0-504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6:14.8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185 4 3552,'-1'-1'258,"0"1"1,0-1-1,0 1 0,0 0 1,0 0-1,0-1 0,-1 1 1,1 0-1,0 0 0,0 0 1,0 0-1,0 0 0,0 0 1,0 0-1,-1 1 0,-1 0 1,-22 8 966,8-2-464,2-2-407,0 0-1,1 1 0,-20 10 1,31-14-316,0-1 1,0 1 0,1 0 0,-1 0-1,0 0 1,1 1 0,-1-1 0,1 0-1,0 1 1,0 0 0,0-1-1,0 1 1,0 0 0,1 0 0,-1 0-1,1 0 1,0 1 0,-1-1-1,2 0 1,-1 0 0,0 1 0,0 3-1,2-5 7,-1 0-1,1 1 1,-1-1 0,1 0-1,0 0 1,-1 0-1,1 0 1,0 0-1,0 0 1,1-1-1,-1 1 1,0 0-1,1 0 1,-1-1 0,1 1-1,1 1 1,29 21 485,-29-22-463,9 5 173,0 1 0,1-2 0,0 0 1,0 0-1,20 5 0,-25-9-99,0 0 0,1-1 0,-1 0 0,0 0 0,1 0 0,-1-1 0,1-1 0,-1 0 0,0 0 0,12-3 0,-17 3-84,0 0 1,0 0 0,0 0-1,-1 0 1,1 0-1,0-1 1,-1 0-1,0 1 1,1-1 0,-1 0-1,0 0 1,0 0-1,0-1 1,0 1-1,0 0 1,0-1 0,-1 1-1,1-1 1,-1 0-1,0 1 1,1-4-1,-1 2-16,0 0 0,0 1-1,-1-1 1,1 0-1,-1 0 1,0 0 0,0 0-1,-1 0 1,1 1 0,-1-1-1,0 0 1,0 0 0,0 1-1,0-1 1,-1 0-1,-2-3 1,-1-5-144,5 10 88,-1 0 0,0 1-1,1-1 1,-1 1 0,0-1-1,0 0 1,0 1 0,0-1-1,0 1 1,0 0 0,0-1-1,0 1 1,-1 0 0,1 0-1,0 0 1,-1 0 0,-2-2-1,-6-2-67,-1 1-1,0 0 0,-1 0 0,1 1 0,-1 0 1,-13-1-1,23 4 7,-15-4 131,17 4-157,0 0 0,-1 0 0,1 0 0,0 0 0,0 0 0,-1 0 0,1 0 0,0 0 0,-1-1 0,1 1 0,0 0 0,0 0 0,-1 0 0,1 0 0,0-1 1,-2 0-619,2 1 618,0-1 0,0 1 0,0 0 0,0-1 0,0 1 0,0 0 0,0-1 0,0 1 0,-1 0 0,1 0 0,0-1 0,0 1 0,0 0 1,0-1-1,1 1 0,-1 0 0,0-1 0,0 1 0,0 0 0,0-1 0,0 1 0,17 7-6670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6:15.8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213 25 2720,'10'-15'7902,"-11"14"-7829,1 1 0,0-1 0,0 1 0,-1-1 0,1 1 0,0-1 0,-1 1 0,1-1 0,-1 1 0,1-1 0,0 1 0,-1-1 0,1 1 0,-1 0 0,1-1 0,-1 1 0,1 0 0,-1 0 0,0-1 0,1 1 0,-1 0-1,1 0 1,-1 0 0,0 0 0,1 0 0,-1 0 0,1 0 0,-1 0 0,0 0 0,1 0 0,-1 0 0,1 0 0,-1 0 0,0 0 0,1 0 0,-1 1 0,-40 3 141,1 7-38,-21 7 226,54-16-370,0 1-1,0 0 1,0 1 0,1 0-1,0 0 1,-8 6 0,13-9-33,0-1 0,1 1 0,-1-1 0,1 1 0,-1-1 0,1 1 0,-1 0 0,1-1 0,-1 1 0,1 0 0,0-1 0,-1 1 0,1 0 1,0 0-1,0-1 0,0 1 0,-1 0 0,1 0 0,0-1 0,0 1 0,0 0 0,0 0 0,0 0 0,0-1 0,1 1 0,-1 0 0,0 1 1,1 0-6,0 0 0,0 0 0,1 0 0,-1 0 1,0 0-1,1-1 0,-1 1 0,1 0 0,2 2 1,4 2-18,0-1 0,0 1 0,14 5 0,-13-6 88,-1 1 0,1-1 0,-1 1 0,0 1 0,-1-1 1,0 1-1,0 1 0,9 11 0,-14-15 58,1 1-1,-1-1 0,0 0 1,0 1-1,-1-1 0,3 9 1,-4-11-39,0 0 0,1 1 0,-1-1 0,0 0 1,0 0-1,0 0 0,0 0 0,-1 0 0,1 0 1,0 0-1,-1 0 0,0 0 0,1 0 1,-1 0-1,0 0 0,-1 2 0,1-3-51,0 0-1,0-1 0,0 1 1,0 0-1,0-1 0,0 1 1,0-1-1,0 1 1,0-1-1,0 0 0,0 1 1,0-1-1,-1 0 1,1 0-1,0 0 0,0 0 1,0 0-1,0 0 1,-2 0-1,-23-3 246,24 2-223,-8-1-97,0-1 0,0-1 0,0 0 0,-12-7-1,9 5-818,-1 0-18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2:57.5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 45 4160,'-19'-23'1333,"12"16"-593,4 8-163,-3 4 479,5-5-1000,0 0-1,1 1 0,-1-1 1,1 1-1,-1-1 1,1 0-1,-1 1 0,1 0 1,0-1-1,-1 1 0,1-1 1,-1 1-1,1-1 0,0 1 1,0 0-1,-1-1 0,1 1 1,0 0-1,0-1 0,0 1 1,0 0-1,0-1 0,0 1 1,0 0-1,0-1 1,0 1-1,0 0 0,0-1 1,0 1-1,0 0 0,0-1 1,1 1-1,-1 0 0,0-1 1,1 2-1,0 1 4,1 0 0,-1 0 0,1 0 0,-1 0 0,1 0 0,3 4 0,-3-5 11,1 1-1,0-1 1,-1 0 0,1 0 0,0 0 0,0 0-1,0 0 1,1-1 0,-1 1 0,0-1 0,1 0-1,-1 0 1,0 0 0,1 0 0,-1-1 0,1 1 0,0-1-1,-1 0 1,1 0 0,-1 0 0,1-1 0,-1 1-1,1-1 1,-1 0 0,1 0 0,-1 0 0,0 0 0,1-1-1,-1 1 1,0-1 0,0 0 0,4-3 0,-5 3 6,1 0 0,0 0 1,-1 0-1,0-1 1,0 1-1,0-1 0,0 1 1,3-5-1,-5 6-66,0 0 0,1 0 0,-1 0 0,0 0 1,0 0-1,1 0 0,-1 0 0,0 0 0,0 0 0,0 0 0,0 1 0,0-1 0,-1 0 0,1 0 1,0 0-1,0 0 0,-1 0 0,1 0 0,0 0 0,-1 0 0,1 0 0,-1 1 0,1-1 1,-1 0-1,1 0 0,-1 1 0,0-1 0,1 0 0,-1 1 0,0-1 0,0 0 0,1 1 0,-1-1 1,0 1-1,0 0 0,-1-1 0,0 0-64,-4-3 26,0 1-1,-1-1 1,-9-2 0,15 6-88,-1-1 0,0 1 0,0-1 1,1 1-1,-1 0 0,0 0 0,0 0 0,1 0 0,-1 0 1,0 0-1,0 0 0,1 1 0,-1-1 0,0 1 0,1-1 1,-1 1-1,0 0 0,-2 1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6:20.2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31 2560,'0'-21'3158,"0"16"-1324,0 0-3,0 8-948,-11 6-664,10-7-186,0 0 1,1 0-1,-1 0 0,0 0 1,1 0-1,0 1 0,0-1 1,-1 0-1,1 0 0,0 0 1,1 0-1,-1 1 0,1 2 0,0 12 194,7 188 979,-5-143-794,-3-37-45,5 32 0,-4-41 425,-1-10-975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6:21.2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93 2080,'-3'-9'6064,"3"8"-5776,6-12 2152,16-14-2700,-14 17 762,-4 6-534,-1 1 0,1-1 0,-1 1-1,1 0 1,0 0 0,7-3 0,-10 5 45,0 0 0,0 0 0,1 1 0,-1-1 0,0 0 0,1 1 0,-1 0 0,0-1 0,1 1 0,-1 0 0,0-1 0,1 1 0,-1 0 0,1 0 0,-1 0 0,0 0 0,1 0 0,-1 1 0,1-1 0,-1 0 0,0 1 0,1-1 0,-1 1 0,0-1 0,1 1 0,-1 0 0,2 1 0,4 3-156,-7-4 150,1-1 1,-1 0 0,0 1-1,1-1 1,-1 0 0,1 1-1,-1-1 1,1 1 0,-1-1-1,0 1 1,1-1 0,-1 1-1,0-1 1,0 1 0,1-1 0,-1 1-1,0 0 1,0-1 0,0 1-1,0-1 1,0 1 0,0-1-1,0 1 1,0 0 0,0-1-1,0 2 1,1 14 206,-3 22 116,-1 3-119,3-28-189,-1 0 0,0 0 0,-7 25 0,-5 12 290,10-34-213,-1 0 0,-1 0 1,-10 24-1,7-24 10,4-11-46,2 1 1,-1 0-1,0-1 1,-2 10 0,-1 1 88,6-15-135,0 0 1,-1-1-1,1 1 1,0-1-1,-1 1 1,1-1-1,-1 1 1,1-1-1,-1 1 1,1-1-1,-1 1 1,1-1-1,-1 0 1,0 1-1,1-1 1,-1 0-1,0 0 1,1 1-1,-1-1 1,1 0-1,-1 0 1,-1 0-1,16-6 66,-10 4-50,-1 0 1,1 0-1,-1 0 1,1 1-1,0-1 1,0 1-1,0 0 1,7-1-1,0 2 17,0 1 0,1 1 0,-1 0-1,0 1 1,11 3 0,-10-3 599,1-6-5437,-2 0 394,1 2 1818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6:21.6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 1 4736,'-2'5'6161,"-3"7"-3903,-12 24-1520,4-4-173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6:22.2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71 3232,'-1'1'345,"0"0"0,0-1 1,1 1-1,-1 0 0,0 0 0,0 0 1,1 0-1,-1 0 0,0 0 0,1 0 1,-1 2-1,-1 0-75,0 1 1,0 0 0,1 0-1,0 0 1,-1 0-1,0 7 1,3-1-115,0 0 0,1-1 0,0 1 1,0 0-1,1-1 0,0 1 0,1-1 0,0 0 0,1-1 0,6 12 0,-10-19-117,0 1 0,0-1-1,0 0 1,0 1 0,0-1 0,0 0-1,1 0 1,-1 0 0,0 0-1,0 0 1,1 0 0,-1 0-1,1 0 1,-1-1 0,1 1 0,-1-1-1,1 1 1,-1-1 0,1 1-1,0-1 1,-1 0 0,1 0 0,-1 0-1,1 0 1,0 0 0,-1 0-1,1 0 1,-1 0 0,1-1-1,0 1 1,-1-1 0,1 1 0,-1-1-1,3-1 1,0-2 39,0 0 0,0 0-1,0 0 1,0-1 0,-1 0 0,0 1 0,0-1 0,0 0 0,-1-1-1,0 1 1,2-7 0,0 2 6,-2 0 1,0-1-1,0 1 0,0-1 1,-1-12-1,-1 19-65,0 0 0,0 0 1,0-1-1,0 1 0,-1 0 0,0 0 1,0 0-1,0 0 0,0 0 0,0 0 1,-1 0-1,0 1 0,0-1 1,0 0-1,0 1 0,-1-1 0,-3-3 1,-4-4 143,-8-7-346,18 17 156,-1 1 0,1-1 0,-1 1 0,1 0 0,-1-1 0,1 1 0,-1 0 0,1 0 0,-1 0 0,1-1 0,-1 1 0,1 0 0,-1 0-1,1 0 1,-1 0 0,0 0 0,1 0 0,-1 0 0,1 0 0,-1 0 0,1 0 0,-1 0 0,0 0 0,1 1 0,-1-1 0,1 0 0,-1 0 0,1 1 0,-1-1 0,1 0 0,-1 0 0,1 1 0,-1 0 0,-5 3-1317,5 0 379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6:22.7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76 1 1984,'-3'-1'1632,"-1"7"-246,-8 14 704,-1 2-702,6-13-933,1-1-152,0 0 0,0 1-1,-4 10 1,9-16-258,-1 1-1,1-1 1,0 1-1,0 0 1,0 0-1,1-1 1,-1 1-1,1 0 1,0 0-1,0 0 1,0 0-1,1 4 1,0-4 48,0-1 0,0 1-1,0 0 1,0-1 0,1 1 0,0-1-1,-1 1 1,1-1 0,4 5 0,-5-7-50,0 1 0,0-1 0,0 0 0,1 0 0,-1 0 0,1 1 1,-1-1-1,1 0 0,-1-1 0,1 1 0,-1 0 0,1 0 0,0-1 1,-1 1-1,1-1 0,0 1 0,0-1 0,0 0 0,-1 0 0,1 0 1,0 0-1,3 0 0,-3-1 24,1 1 1,0-1-1,-1 0 0,1 0 1,-1 0-1,1-1 0,-1 1 1,0 0-1,1-1 0,-1 0 1,0 1-1,0-1 0,0 0 0,0 0 1,-1 0-1,1 0 0,2-4 1,-2 2-29,0 0 1,0 1 0,0-1-1,-1 0 1,1 0 0,-1 0-1,0 0 1,0 0 0,0 0-1,0-6 1,-2-1-45,1 0-1,-1 1 1,-3-14 0,3 20-122,1 1 0,-2-1 1,1 1-1,0-1 0,-1 1 1,0-1-1,1 1 0,-1 0 1,-1 0-1,1 0 0,-5-5 1,1 3-562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6:23.4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253 20 2560,'0'-2'349,"-1"1"1,1 0-1,0 0 1,-1 0-1,0 0 0,1 0 1,-1 0-1,0 0 1,1 0-1,-1 0 1,0 1-1,0-1 1,0 0-1,0 0 0,0 1 1,0-1-1,0 0 1,0 1-1,0-1 1,0 1-1,0-1 0,0 1 1,-1 0-1,-1-1 1,-9 3 45,-1 0 1,0 0-1,1 1 1,-1 1 0,1 0-1,-18 10 1,-4-1 125,-13 8-178,43-19-350,-1 0 0,1 1-1,0-1 1,1 1 0,-1 0-1,0 0 1,1 1 0,-6 6 0,9-10 10,-1 1 1,1 0 0,0-1-1,-1 1 1,1 0 0,0-1-1,0 1 1,-1 0 0,1-1-1,0 1 1,0 0 0,0 0-1,0-1 1,0 1 0,0 0-1,0 0 1,0-1 0,0 1-1,0 0 1,0-1 0,1 1-1,-1 0 1,0-1 0,0 1-1,1 0 1,-1 0 0,2 1 17,-1-1 0,0 1 1,1 0-1,-1-1 1,1 0-1,0 1 0,-1-1 1,1 0-1,2 1 1,3 2 67,1-1 1,-1 0 0,16 4 0,-9-4 7,0 0 0,0-1 0,14-1 0,-20-1-710,-1 0 0,0 0 0,1-1-1,-1-1 1,0 1 0,1-1 0,9-4-1,-4 2-868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6:23.7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 1 2976,'0'0'74,"0"0"1,-1 0 0,1 0-1,-1 0 1,1 0-1,-1 0 1,1 0-1,-1 0 1,1 0-1,-1 0 1,1 0-1,-1 0 1,1 0-1,-1 1 1,1-1-1,-1 0 1,1 0 0,-1 0-1,1 1 1,-1-1-1,1 0 1,0 1-1,-1-1 1,1 0-1,0 1 1,-1-1-1,1 0 1,0 1-1,-1-1 1,1 1-1,0-1 1,0 1-1,-1-1 1,1 1 0,0-1-1,0 1 1,0-1-1,0 1 1,0-1-1,0 1 1,0-1-1,0 1 1,-3 32 2328,2-23-2209,-18 171 2846,16-140-2709,-3 76 432,6-94-600,1-1-1,1 1 1,5 25-1,-1-20 190,-1-3-90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6:27.5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13 1248,'-5'-12'7552,"1"17"-6635,2 2-815,1-1-1,-1 1 1,1 0 0,1-1-1,-1 1 1,1 0 0,0-1 0,2 12-1,-1 9 93,6 213 1108,-5-155-532,-3-49 33,-1-32-1528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6:28.2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172 0 2240,'0'0'3872,"-6"8"-1872,0 2-1508,-1 0 0,0 0 0,0-1 0,-15 14 0,-14 18-104,23-24-232,2 0 1,0 0-1,1 1 0,1 0 1,-12 34-1,20-50-108,0 1-1,0-1 1,0 1-1,1 0 1,0-1-1,-1 1 0,1 0 1,0 0-1,0-1 1,0 1-1,1 4 1,-1-7-31,1 1 0,-1 0 1,0-1-1,1 1 1,-1-1-1,1 1 1,-1-1-1,0 1 0,1-1 1,-1 1-1,1-1 1,-1 1-1,1-1 0,0 1 1,-1-1-1,1 0 1,-1 0-1,2 1 1,0 0 8,0-1 0,0 0 0,0 1 0,0-1 1,0 0-1,0 0 0,0 0 0,3-1 0,37-4 507,-17 1-305,0 1 0,0 1 0,40 3 1,-62-1-252,5 1 58,-1 0-1,1 0 0,0 0 1,11 5-1,-17-5 78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6:28.7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91 5 3808,'-15'-4'1227,"14"3"-1140,0 2 0,0-1 1,1 0-1,-1 0 0,0 0 1,0 0-1,0 1 0,0-1 1,0 0-1,1 1 0,-1-1 1,0 0-1,0 1 1,1-1-1,-1 1 0,0-1 1,1 1-1,-1 0 0,0-1 1,1 1-1,-1 0 0,1-1 1,-1 1-1,1 0 1,-1 1-1,-2 1 292,-2 3-163,1 0 0,0 0 0,0 0 0,0 0 0,1 1 0,0-1 0,0 1 0,-2 12 0,-1 5-9,-3 30 0,8-49-176,0 7 67,0 0-1,1 0 1,0 0-1,0 0 1,2 0-1,-1 0 1,2 0-1,-1-1 1,2 1-1,-1-1 1,10 19-1,-11-25-4,1 1-1,0-1 1,1 0-1,-1 0 1,1 0-1,0-1 1,0 1-1,1-1 1,-1 0-1,1 0 1,0 0-1,0-1 1,0 0-1,1 0 1,-1 0-1,1 0 1,-1-1-1,1 0 1,0 0-1,0-1 1,0 1-1,0-2 1,0 1-1,8 0 1,-7-1-25,0-1 0,0 0-1,0 0 1,0 0 0,0-1 0,0 0 0,0 0-1,-1-1 1,1 0 0,-1 0 0,0 0 0,0-1-1,0 0 1,0 0 0,0 0 0,-1-1 0,0 0 0,0 0-1,0-1 1,-1 1 0,0-1 0,0 0 0,5-10-1,-5 9-56,-1 0-1,-1 0 1,1 0-1,-1 0 0,0-1 1,-1 1-1,0-1 0,0 1 1,0-1-1,-1 1 1,0-1-1,-1 1 0,1-1 1,-1 1-1,-1-1 1,0 1-1,0 0 0,0 0 1,-1 0-1,0 0 0,-7-12 1,5 12-55,0 0 1,-1 1-1,0-1 1,0 1-1,0 1 1,-1-1-1,0 1 1,0 1-1,0-1 1,-1 1-1,-12-5 0,16 7-57,0 1-1,-1-1 0,1 1 0,-1 0 0,0 1 0,1-1 0,-1 1 1,1 0-1,-1 0 0,-5 1 0,7 0-139,0-1-1,0 1 1,0 0 0,0 1-1,0-1 1,0 0 0,0 1-1,0 0 1,0-1 0,1 1 0,-1 0-1,1 1 1,-1-1 0,1 0-1,-3 5 1,4-6 4,0 0 0,0 0 0,0 1 0,0-1 0,1 1 0,-1-1 0,0 0 0,1 1 0,-1-1 0,1 1 0,0-1 0,-1 1 0,1-1 0,0 1 0,0-1 0,0 1 0,0 1-1,3 13-1436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1:37.6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170 34 2720,'-7'-4'9307,"1"4"-9308,5 0 76,-2 1 155,0-1 0,0 1 1,0 0-1,1 0 0,-1 0 0,0 0 0,0 1 0,1-1 0,-1 1 0,1 0 1,-1 0-1,-3 3 0,-2 2-118,1 0 0,0 0 0,0 1 0,1 0 0,0 0 0,1 1 0,-1-1 0,2 1 0,-1 0 0,-6 20 0,6-10-126,2-5 179,-1 0-1,-8 21 1,7-24-106,1 1 1,1 0-1,0 1 1,1-1-1,0 1 0,0 19 1,2-25-18,1 0 1,0 0-1,0 0 1,0 0-1,1 0 1,0 0-1,1-1 1,3 8-1,-5-11-31,1 1-1,0-1 0,0 1 1,1-1-1,-1 1 1,1-1-1,-1 0 1,1 0-1,0-1 1,0 1-1,0-1 0,1 1 1,-1-1-1,1 0 1,4 2-1,2-1 66,0 0 0,-1-1 0,1 0 0,0-1 0,0 0 0,0-1 0,0 0 0,0 0 0,0-1 0,0-1 0,17-4 0,14-2-54,-26 5 43,1 0 1,14-6 0,3-2 113,-14 5-38,0-1-1,-1 0 1,27-17-1,-36 19-112,4-3 142,24-19 0,-35 25-138,-1 0-1,1 0 1,-1 0 0,0 0-1,1 0 1,-1 0-1,0-1 1,0 1 0,-1 0-1,1 0 1,0-1 0,-1 1-1,1-1 1,-1 1 0,0-1-1,0 1 1,0-4-1,-1-7 13,0 0 0,-4-15 0,0-1 71,2 17-71,0 1 0,-1 0-1,0 0 1,-7-13 0,7 17-34,0-1 0,-1 1 0,0-1 0,0 1 0,-1 1 1,0-1-1,0 1 0,0 0 0,-1 0 0,0 1 0,-8-5 0,-3 0 23,0 0-1,-1 2 0,-31-11 0,31 13-43,-1 2-1,1 0 0,-1 1 0,-36-1 1,52 4-102,0 0 0,1 0 0,-1 1 1,0 0-1,1-1 0,-1 1 0,1 1 1,-1-1-1,1 0 0,-1 1 0,1 0 0,0 0 1,0 0-1,0 0 0,-4 3 0,5-3-419,0 1 0,0-1-1,0 0 1,0 1 0,0 0 0,1-1-1,-1 1 1,1 0 0,0 0 0,-1 0-1,0 3 1,1 14-1953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2:58.0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78 2976,'-1'5'494,"0"-1"0,0 1 0,0 0 0,0-1-1,1 1 1,0 0 0,-1-1 0,3 13 1816,4-36-1188,1 3-985,-4 6 6,1 1 0,1-1 1,-1 1-1,1 0 0,1 1 1,0-1-1,10-11 0,-15 19-104,0 0-1,1 0 0,-1 0 1,0 0-1,0 0 1,0 0-1,1 0 0,-1 0 1,1 1-1,-1-1 0,0 1 1,1-1-1,-1 1 1,1-1-1,-1 1 0,1 0 1,2-1-1,-1 2 15,0-1 0,0 0 0,0 1 0,-1-1 0,1 1 0,0 0 0,0 0 0,4 3 0,3 1 187,-1 1 0,0 1 0,15 13 0,-10-7-111,20 16 745,-33-28-522,9 2-1576,1 2-3531,-6-5 3161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6:43.1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9 1984,'5'-5'4509,"-5"4"-4408,0 1 0,0 0 0,0 0 0,0 0 1,0-1-1,0 1 0,0 0 0,0 0 0,0-1 203,0 0-203,-6 8 728,5-5-771,0 0 1,0-1-1,1 1 0,-1 0 1,0-1-1,1 1 1,0 0-1,-1 2 0,-1 19 562,2-17-495,-1 0 0,1 0 0,1 11 0,0-2-15,0 0 0,-1 20 1,-1 10 220,3-21-145,4 140 694,-6-139-767,0 36 11,1-53-39,0-1 0,0 1 0,0 0 0,1-1 0,4 12 0,-6-19-59,0 0 0,0 0 1,0 0-1,0 1 0,0-1 0,0 0 0,0 0 1,0 0-1,1 0 0,-1 1 0,0-1 0,0 0 0,0 0 1,0 0-1,0 0 0,0 0 0,0 0 0,0 1 1,1-1-1,-1 0 0,0 0 0,0 0 0,0 0 1,0 0-1,0 0 0,1 0 0,-1 0 0,0 0 1,0 0-1,0 1 0,1-1 0,-1 0 0,0 0 1,0 0-1,0 0 0,0 0 0,1 0 0,-1 0 1,0-1-1,0 1 0,0 0 0,0 0 0,1 0 1,-1 0-1,0 0 0,0 0 0,0 0 0,0 0 1,0 0-1,1 0 0,-1-1 0,8-11 414,4-23-231,-4 3-231,2-7-207,20-52 0,-29 89 163,1-1 0,-1 0 0,1 1 0,-1-1 0,1 1 0,0 0 0,0-1 0,0 1 1,0 0-1,0 0 0,5-2 0,-6 3 45,-1 1 0,1 0 0,0-1 0,-1 1 1,1 0-1,0 0 0,-1-1 0,1 1 0,0 0 0,0 0 0,-1 0 1,1 0-1,0 0 0,0 0 0,-1 0 0,1 0 0,0 0 0,0 0 1,1 1-1,-1 0 2,0-1 0,-1 1 0,1 0 0,0-1 1,0 1-1,0 0 0,-1 0 0,1 0 0,0 0 0,-1 0 1,1 0-1,-1 0 0,1 0 0,-1 0 0,1 0 1,-1 0-1,1 2 0,6 21 292,-1 1 0,-1 1 0,-2-1 0,2 41 0,-5-60-170,1 0 0,-1 1 0,2-1 0,-1 0 0,0 0 0,1 0 0,0 0 0,1 0 0,2 6 0,-1-4 121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7:11.8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0 738 1824,'1'6'560,"-1"-6"-552,0 0 0,0 0 0,0 0 0,0 0 0,0 1 1,1-1-1,-1 0 0,0 0 0,0 0 0,0 0 0,0 0 1,0 0-1,0 0 0,0 0 0,0 0 0,0 0 0,0 0 1,0 0-1,0 0 0,1 0 0,-1 0 0,0 0 0,0 0 1,0 0-1,0 0 0,0 0 0,0 0 0,0 0 0,0 0 1,0 0-1,0 0 0,0 0 0,1 0 0,-1 0 0,0 0 1,0 0-1,0 0 0,0 0 0,0 0 0,0 0 0,0 0 1,0-1-1,0 1 0,0 0 0,0 0 0,0 0 0,0 0 1,0 0-1,0 0 0,0 0 0,1 0 0,-1 0 0,0 0 1,0 0-1,0 0 0,0-1 0,0 1 0,0 0 0,0 0 1,0 0-1,0 0 0,0 0 0,0 0 0,0 0 0,0 0 1,18-5 2900,22-9 0,-23 6-2498,27-18 1,4-2 8,-40 23-418,1 1 9,0 0 0,0-1 0,-1 0 1,0-1-1,0 0 0,11-10 0,4-10 8,-1 0 1,-2-1 0,0-1 0,-2-1 0,-1 0-1,19-49 1,-11 12 71,-2 0 0,15-83-1,-35 131-104,-1-1 0,1-28 0,-3 47 12,0 0 0,0 0 0,0 0 0,0 0 0,0 0 0,0 0 0,0 0 0,0 0 0,0-1 0,0 1 0,-1 0 0,1 0 0,0 0 0,0 0 0,0 0 0,0 0 0,0 0 0,0 0 0,0 0 0,0 0 0,0-1 0,0 1 0,0 0 0,0 0 0,-1 0 0,1 0 1,0 0-1,0 0 0,0 0 0,0 0 0,0 0 0,0 0 0,0 0 0,0 0 0,-1 0 0,1 0 0,0 0 0,0 0 0,0 0 0,0 0 0,0 0 0,0 0 0,0 0 0,0 0 0,-1 0 0,1 0 0,0 0 0,0 0 0,0 0 0,-9 5 113,-13 11 393,18-13-354,-1 1-64,0 0 0,0 0 0,1 0 0,-1 1 1,1 0-1,0 0 0,0 0 0,1 0 0,-1 0 0,1 1 0,1 0 0,-1-1 0,1 1 0,-3 12 0,-5 12-1,0 2-95,-10 53-1,19-76 42,-16 117 329,16-104-269,0 1 1,1-1 0,6 38-1,-3-50-22,0 1-1,1-1 1,1 0-1,0 0 1,0-1 0,12 17-1,-13-20-68,-2-2 21,0-1 0,1 0 0,-1 1 1,1-1-1,0 0 0,0 0 0,0-1 0,1 1 0,3 2 0,-5-4 5,-1 0-1,0-1 0,1 1 1,-1-1-1,1 1 1,-1-1-1,1 0 1,-1 0-1,1 1 1,-1-1-1,1 0 1,-1 0-1,1 0 1,-1-1-1,0 1 1,1 0-1,-1-1 0,1 1 1,-1-1-1,1 1 1,-1-1-1,0 1 1,1-1-1,-1 0 1,0 0-1,0 0 1,0 0-1,2-1 1,14-13 193,-1 1-78,17-19 0,-25 23-137,-1-1 0,1 0 0,-2 0 0,0-1 0,0 1 0,-1-1 0,5-17 0,-16 91-959,5-56 932,1 0 0,0 0 0,0 0 0,0 0 0,1 0 0,0 0 0,0 0 0,1 0 0,-1-1 0,6 11-1,-6-14 54,0 0-1,0 0 1,0 0-1,0 0 0,0 0 1,1-1-1,-1 1 0,1 0 1,-1-1-1,1 1 0,0-1 1,-1 0-1,1 1 0,0-1 1,0 0-1,0 0 0,0 0 1,0 0-1,0-1 0,1 1 1,-1-1-1,0 1 0,0-1 1,0 0-1,1 1 0,-1-1 1,0 0-1,0 0 0,0-1 1,1 1-1,-1 0 1,2-2-1,13-3 101,-1-2-1,-1 0 1,0 0 0,0-2 0,26-18 0,-27 16-135,0-1 0,0 0 1,-1-1-1,0-1 1,-2 0-1,1 0 0,-2-2 1,11-17-1,5-18 53,25-68 1,-26 60-72,30-96 23,-55 146-663,-5 11 258,-8 14 177,-4 23 204,2 1 1,-18 79 0,10-36 354,13-46-257,-41 119 140,-23 28 1087,62-148-1361,10-28 163,0 0 0,-1 0 0,0 0 0,0-1-1,-1 1 1,0-1 0,-8 12 0,12-19-79,-1 0-1,0 0 1,1 0 0,-1 0 0,0 0-1,0 0 1,1 0 0,-1-1 0,0 1 0,1 0-1,-1 0 1,0-1 0,1 1 0,-1 0-1,1-1 1,-1 1 0,1 0 0,-1-1 0,1 1-1,-1-1 1,1 1 0,-1-1 0,0-1-1,4-22-140,-2 20 112,-1 0 0,1 0-1,0 0 1,0 0 0,1 0-1,-1 0 1,1 1 0,0-1-1,0 1 1,0-1 0,0 1 0,1 0-1,-1-1 1,1 1 0,0 1-1,0-1 1,0 0 0,5-3 0,1 0-105,0 0 1,0 0-1,1 1 1,0 0-1,19-7 1,35-6 183,-45 14-60,0-1 0,0 0-1,-1-2 1,0 0 0,0-1 0,26-17-1,-34 18 47,-1 0 0,0-1-1,0 0 1,-1-1 0,0 0-1,0 0 1,9-15-1,-13 17-37,-1 1-1,0-1 0,0 1 0,0-1 0,-1 0 0,0 0 1,0 0-1,-1-1 0,1 1 0,-2 0 0,1-1 0,-1 1 1,-1-10-1,1 17-34,0-1 1,0 1 0,0-1-1,0 0 1,0 1-1,0-1 1,0 0 0,0 1-1,0-1 1,0 0 0,-1 1-1,1-1 1,0 1-1,0-1 1,-1 0 0,1 1-1,-1-1 1,1 1-1,0-1 1,-1 1 0,1-1-1,-1 1 1,1 0-1,-1-1 1,1 1 0,-1-1-1,1 1 1,-1 0-1,-1-1 1,1 1-3,0 0 1,0 1-1,0-1 1,0 0-1,0 1 0,0-1 1,0 1-1,0-1 1,0 1-1,0-1 1,0 1-1,1 0 0,-1-1 1,0 1-1,-1 1 1,-3 4 110,0 0 1,1 0-1,-1 0 1,-3 8-1,4-6 106,0 1 1,1-1-1,0 1 0,1-1 1,-1 1-1,0 9 0,3-15-174,0-1 1,-1 1-1,1 0 0,1-1 1,-1 1-1,0-1 1,0 1-1,1-1 0,0 1 1,-1-1-1,1 1 0,0-1 1,0 0-1,0 1 0,1-1 1,-1 0-1,0 0 0,1 0 1,-1 0-1,1 0 0,0 0 1,0 0-1,0-1 0,0 1 1,0-1-1,3 3 0,0-2 10,0 0 0,1-1 0,-1 1 0,0-1 0,0 0 0,1 0-1,-1-1 1,1 0 0,-1 0 0,8 0 0,2-2-77,1 0-1,19-6 1,-18 4-288,26-8-2826,-2-3-3468,-24 11 3928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7:12.1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 17 4480,'-26'-16'2016,"22"16"-1728,0 0 256,8 0-352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7:15.4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116 599 1568,'0'0'91,"-1"0"0,0 0 1,0 0-1,1 0 0,-1 0 0,0 0 0,0 0 0,1 0 1,-1 0-1,0 0 0,1 0 0,-1 0 0,0 0 1,0-1-1,1 1 0,-1 0 0,0-1 0,1 1 0,-2-1 1,1 0-4,0 1 0,0-1 1,-1 0-1,1 1 1,0-1-1,-1 1 0,1 0 1,-1 0-1,1-1 1,0 1-1,-1 0 0,1 0 1,-3 0-1,-7 3 271,10-3-329,-1 0 0,1 0 1,0 0-1,-1 1 0,1-1 0,0 0 1,-1 1-1,1 0 0,-3 0 1,-2 3 238,0 1 1,0-1 0,0 1 0,1 0 0,-1 0 0,1 1 0,-6 8 0,11-14-228,0 0-1,0 0 0,0 1 0,-1-1 0,1 0 0,0 0 0,0 0 1,0 0-1,0 0 0,0 1 0,0-1 0,0 0 0,0 0 0,0 0 0,0 0 1,0 1-1,0-1 0,0 0 0,0 0 0,0 0 0,0 0 0,0 1 1,0-1-1,0 0 0,0 0 0,0 0 0,0 0 0,0 1 0,0-1 1,0 0-1,0 0 0,1 0 0,-1 0 0,0 0 0,0 1 0,0-1 0,0 0 1,0 0-1,0 0 0,1 0 0,-1 0 0,0 0 0,0 0 0,0 1 1,12 0 1184,16-6 27,-17 1-1123,0 0 0,0-1-1,0 0 1,0-1 0,-1 0 0,0-1 0,0 0 0,15-15-1,-2 0-136,-1-2 0,18-26 0,8-18 91,54-106 0,-27 43-87,-26 41 126,-44 76-219,-5 14 87,0-1-1,0 1 1,0 0-1,0 0 1,0-1-1,0 1 1,0 0-1,1-1 1,-1 1-1,0 0 1,0 0-1,0-1 1,0 1-1,0 0 0,-1-1 1,1 1-1,0 0 1,0 0-1,0-1 1,0 1-1,0 0 1,0-1-1,0 1 1,-1 0-1,1 0 1,0-1-1,0 1 1,0 0-1,0 0 1,-1 0-1,1-1 1,0 1-1,0 0 1,-1 0-1,1 0 1,0 0-1,0-1 1,-1 1-1,1 0 1,-1 0-1,-3 3 164,-1 0 0,0 0 0,1 1 0,0 0 0,0 0 0,-4 5 0,-5 6 152,2 0 1,0 0 0,1 1-1,1 1 1,0-1 0,-10 30 0,-25 109 532,40-134-786,-4 10 65,-5 54-1,13-72-61,-1-1 0,1 0 0,1 0 0,0 1 0,1-1 0,0 0 0,7 19 0,-8-28-10,0 0-1,0 0 1,1 0 0,-1 0-1,1-1 1,0 1-1,0 0 1,0-1 0,0 1-1,0-1 1,0 0 0,1 0-1,-1 0 1,1 0-1,5 3 1,-6-4-17,0-1 0,0 1 0,0 0 1,0-1-1,0 1 0,0-1 0,0 0 0,0 0 0,0 0 0,0 0 1,0 0-1,0 0 0,0 0 0,0-1 0,0 1 0,0-1 0,0 1 1,0-1-1,0 0 0,0 0 0,0 0 0,0 0 0,3-2 0,6-7 13,0 0 0,0-1 0,-1 0 0,0-1 0,-1 0 0,13-24 0,-19 33-68,-1-1-1,0 0 1,0 0 0,-1-1 0,1 1 0,-1 0 0,0 0 0,0-1 0,0-5-1,-5 40-691,2-20 765,1 1-1,-1-1 1,2 1-1,0 17 1,3-5 366,-3-20-369,0 1-1,0 0 1,1-1-1,0 1 1,0-1-1,0 0 1,0 1-1,0-1 1,3 6-1,-3-9-28,-1 1-1,0-1 1,1 1-1,-1-1 1,1 0-1,0 1 1,-1-1-1,1 0 1,-1 1-1,1-1 1,-1 0-1,1 0 1,0 1-1,-1-1 1,1 0-1,0 0 1,-1 0-1,1 0 1,0 0-1,-1 0 1,1 0-1,-1 0 1,1 0-1,0 0 1,-1 0-1,1-1 1,0 1-1,-1 0 1,1 0-1,0-1 1,16-8 116,-9 3-175,-4 3 92,-1 0-1,2 0 1,-1 1-1,0-1 1,0 1-1,8-2 0,-8 2-39,1 0 0,-1-1-1,0 1 1,0-1-1,0 0 1,0 0-1,0 0 1,0 0 0,-1-1-1,4-4 1,-3 3-25,1 1 0,-1-1 1,1 1-1,8-6 0,53-23-212,-64 32 212,0-1-1,0 1 0,0 0 1,0 0-1,0 0 1,1 0-1,-1 0 1,0 1-1,1-1 1,-1 1-1,0-1 1,1 1-1,-1 0 1,0 0-1,1 0 1,-1 0-1,1 1 1,-1-1-1,0 0 1,1 1-1,-1 0 1,0 0-1,1-1 1,-1 1-1,0 1 0,0-1 1,4 3-1,-4-1 33,0 0 0,0 0 0,0 0 0,0 1-1,-1-1 1,1 1 0,-1-1 0,0 1-1,0 0 1,0-1 0,-1 1 0,1 0 0,-1 0-1,0-1 1,0 1 0,0 0 0,-1 0 0,1-1-1,-1 1 1,0 0 0,-2 5 0,3-7 180,1 5 74,-1-6-109,13-14 170,25-19-422,-24 22 71,-1-1 0,0-1 0,14-16 0,-2 1-93,-23 26 74,-1-1 1,1 1-1,0-1 1,0 1 0,0 0-1,0 0 1,0 0-1,0 0 1,0 0-1,0 0 1,0 1 0,0-1-1,4 0 1,-6 1 36,1 0 0,-1 1 0,0-1 0,1 0 0,-1 0 0,1 1 0,-1-1-1,0 0 1,1 1 0,-1-1 0,0 0 0,0 1 0,1-1 0,-1 1 0,0-1 0,0 0 0,1 1 0,-1-1 0,0 1 0,0-1 0,0 1 0,0-1 0,0 1 0,0 0 0,3 14 69,-3-13-78,5 129 498,-5-130-134,23-23-75,-11 10-273,-1-1 0,0 0 0,16-27 0,-7 3-162,-16 29 76,-1 0 1,2 0 0,-1 1 0,1 0 0,7-9 0,-11 17 63,-1 0 1,1-1-1,-1 1 1,1 0-1,-1-1 1,1 1-1,-1 0 1,0-1-1,1 1 1,-1 0-1,0 0 1,0 0-1,0-1 1,1 1-1,-1 0 1,0 0-1,0 0 1,0 1-1,5 33 142,-3-22-123,2 9 96,-1-10 16,-1 1 1,1 16-1,-3-28-104,1 0 1,-1 0-1,0 1 1,1-1-1,-1 0 1,1 0-1,-1 0 1,1 0-1,0 0 1,-1 0-1,1 0 0,0 0 1,0 0-1,0 0 1,0 0-1,0-1 1,0 1-1,1 1 1,1 0 13,0 0 0,0-1 1,-1 1-1,1-1 1,5 2-1,2-1-3,-1-1 0,0 0 0,1 0 0,-1-1 0,1 0 0,-1-1 0,1 0 0,8-2 0,1-2 33,-1 0 1,0-1 0,17-8 0,-19 7-8,-1-1 1,0-1 0,18-14-1,-27 18-34,1-1-1,-1-1 1,0 1-1,7-12 1,3-2 138,-15 18-153,1 0-1,0-1 1,-1 1 0,0 0-1,1-1 1,-1 1-1,0-1 1,0 0-1,-1 1 1,1-1 0,0 0-1,-1 0 1,0 1-1,1-1 1,-1 0-1,0 0 1,-1 0 0,1 1-1,0-1 1,-1 0-1,1 0 1,-1 1-1,0-1 1,0 0 0,0 1-1,0-1 1,-4-4-1,4 6-13,1 0-1,-1 1 1,0-1-1,0 0 1,0 0-1,0 1 0,0-1 1,0 1-1,-1-1 1,1 1-1,0-1 1,0 1-1,0 0 1,0-1-1,-1 1 0,1 0 1,0 0-1,0 0 1,0 0-1,-1 0 1,1 0-1,0 0 1,0 1-1,-3 0 0,2-1-7,0 1 0,-1 0 0,1 0 0,0 0 0,0 0 0,0 0 0,0 0 0,0 1 0,0-1 0,-4 4 0,0 3-15,1 0 1,0 1 0,0 0-1,1 0 1,-1 0 0,2 0-1,-3 11 1,5-16 37,0 0 1,0 1-1,1-1 0,0 0 0,0 0 1,0 1-1,0-1 0,1 0 0,-1 0 1,1 0-1,0 0 0,1 1 0,-1-1 1,1-1-1,-1 1 0,1 0 0,0 0 1,4 4-1,-3-3 15,1 0 1,0-1 0,-1 1-1,2-1 1,-1 0 0,0 0-1,1 0 1,0-1 0,0 0-1,0 1 1,0-2-1,10 5 1,-4-3 40,0-1 0,0 0 0,1-1 0,-1 0 0,19 1 1,-25-3-34,0-1 0,-1 1 1,1-1-1,-1 1 0,1-1 1,-1-1-1,1 1 1,-1-1-1,1 0 0,-1 0 1,0 0-1,0 0 0,0-1 1,0 1-1,-1-1 1,1 0-1,3-5 0,2-2 37,0-1-1,-1 0 0,0 0 0,8-18 1,19-51-314,-22 49 316,-12 30-49,0-2-84,0 0-1,0 0 1,0 1-1,1-1 1,-1 0-1,1 1 0,0-1 1,3-2-1,-5 5 69,0 0 0,0 0 0,0 0 0,0 0 0,1 0 0,-1 0 0,0 0 0,0 0 0,0 0 0,0 0 0,0 1 0,1-1 0,-1 0 0,0 0 0,0 0 0,0 0 0,0 0 0,0 0 0,0 1 0,0-1 0,1 0 0,-1 0 0,0 0 0,0 0 0,0 0 0,0 1 0,0-1 0,0 0 0,0 0 0,0 0 0,0 0 0,0 1 0,0-1 0,3 17 58,-1 0-1,-1-1 1,0 1 0,-1 0 0,-1 0 0,0 0 0,-2 0 0,0-1 0,0 1 0,-2-1-1,-11 28 1,16-42-18,-1 0-1,0-1 1,0 1-1,0 0 1,0-1 0,0 0-1,0 1 1,0-1-1,0 1 1,0-1-1,-1 0 1,1 0-1,0 0 1,-1 0-1,1 0 1,-1 0-1,0 0 1,1 0-1,-1-1 1,1 1 0,-1-1-1,0 1 1,0-1-1,1 0 1,-1 1-1,-3-1 1,3 0-36,-1-1 0,1 0 0,0 1-1,-1-1 1,1 0 0,0 0 0,0 0 0,-1 0 0,1 0 0,0-1 0,0 1 0,0-1 0,0 1 0,1-1 0,-1 0 0,0 0-1,1 0 1,-3-4 0,3 5-85,-13-21 55,9 10-132,5 12 148,0 0-1,0-1 1,0 1 0,0 0-1,0 0 1,0 0 0,-1 0-1,1 0 1,0 0-1,0-1 1,0 1 0,0 0-1,0 0 1,0 0 0,0 0-1,0 0 1,0-1-1,0 1 1,0 0 0,1 0-1,-1 0 1,0 0 0,0 0-1,0-1 1,0 1 0,0 0-1,0 0 1,0 0-1,0 0 1,0 0 0,0 0-1,0 0 1,1-1 0,-1 1-1,0 0 1,0 0-1,0 0 1,0 0 0,0 0-1,0 0 1,1 0 0,-1 0-1,0 0 1,0 0-1,0 0 1,0 0 0,4 1-27,-1 0 0,0 0 0,0 1 1,0 0-1,1-1 0,-2 1 0,6 4 1,11 6 129,2-3-88,0-2 0,25 6 0,-45-13-128,1 1 0,0-1 0,0 0 0,0 1 0,0-1 0,0 0 0,0 0-1,0-1 1,4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7:15.8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56 4064,'5'-9'1824,"8"-2"-1568,-5 3-64,1 5-160,8-5-32,5 3 32,1-2-608,3 2 320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7:16.1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10 219 4160,'-10'-8'1856,"28"0"-1600,0 0 1824,8 1-1184,18-9 1280,9 0-1280,12-10 128,-3 6-640,20-7-160,-2 3-128,12 1 128,0 7-128,-9 1-4896,-8 10 2624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7:20.7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142 712 3072,'0'-3'196,"0"3"-150,0-1 0,0 1-1,0 0 1,0-1 0,0 1 0,0-1 0,0 1 0,-1 0 0,1-1 0,0 1 0,0 0 0,0-1 0,0 1 0,0-1 0,-1 1 0,1 0 0,0-1 0,0 1 0,-1 0 0,1 0 0,0-1-1,-1 1 1,1 0 0,0 0 0,0-1 0,-1 1 0,1 0 0,-1 0 0,1 0 0,0 0 0,-1-1 0,0 1 0,-20 15 4406,11-8-3789,1 2 1,-16 16-1,15-11-411,1 1-1,0 1 0,1 0 1,-9 23-1,14-30-184,0 0 0,0 1 0,1 0-1,0-1 1,1 1 0,0 0 0,1 0 0,0 0 0,1 12 0,-1-20-34,0-1 0,1 1 0,-1 0 1,1 0-1,-1-1 0,1 1 1,-1 0-1,1-1 0,0 1 0,0 0 1,-1-1-1,1 1 0,1-1 0,-1 0 1,0 1-1,2 1 0,-2-3-10,0 0 0,0 1-1,0-1 1,0 0 0,0 0-1,0 1 1,0-1-1,0 0 1,0 0 0,0 0-1,0 0 1,0-1 0,0 1-1,0 0 1,0 0 0,0-1-1,0 1 1,-1 0 0,1-1-1,0 1 1,0-1 0,0 1-1,0-1 1,0 1 0,-1-1-1,1 0 1,1 0 0,8-7 114,-1-1 0,1 0 0,15-20 0,-22 25-128,0 0 0,0 0 0,0 0 0,-1-1 0,1 0 1,-1 1-1,0-1 0,-1 0 0,1 0 0,-1 0 0,0 0 0,1-7 0,-2 10-46,-1 1 0,1-1 0,0 0 0,0 1 0,-1-1 0,1 1 0,-1-1 0,1 0 0,-2-2 0,2 4 29,0 0 0,0 0 0,0 0 0,-1-1 0,1 1 0,0 0 0,0 0 0,0 0 0,0 0 0,0-1 0,0 1 0,0 0 0,-1 0 0,1 0 0,0 0 0,0 0 0,0 0 0,0 0 0,-1-1 0,1 1 0,0 0 1,0 0-1,0 0 0,-1 0 0,1 0 0,0 0 0,0 0 0,0 0 0,-1 0 0,1 0 0,0 0 0,0 0 0,0 0 0,-1 0 0,1 0 0,0 0 0,0 0 0,0 0 0,0 1 0,-1-1 0,1 0 0,0 0 0,0 0 0,0 0 0,0 0 0,-1 0 1,1 0-1,0 1 0,0-1 0,0 0 0,0 0 0,0 0 0,0 0 0,0 1 0,-1-1 0,1 0 0,0 0 0,0 0 0,0 1 0,0-1 0,0 0 0,0 0 0,0 0 0,0 0 0,0 1 0,0 2-81,-1 0-1,1 0 0,0-1 0,0 1 1,0 0-1,1 4 0,0 2-18,-1-7 106,0-1 1,0 1-1,0-1 0,1 1 0,-1-1 1,0 1-1,1-1 0,0 1 0,-1-1 1,1 0-1,0 1 0,0-1 0,-1 0 1,1 1-1,0-1 0,0 0 0,0 0 0,1 0 1,-1 0-1,0 0 0,0 0 0,0 0 1,1-1-1,-1 1 0,1 0 0,-1-1 1,3 2-1,2-1 68,-1 1 0,1-1 0,0 0 0,-1 0 0,12-1 0,-9 0-27,1 0 0,-1-1 1,1 0-1,-1 0 0,1-1 0,-1 0 1,0-1-1,0 1 0,0-2 0,0 1 1,-1-1-1,1 0 0,8-7 0,11-13 135,-1 0 1,25-33-1,-12 12-103,-2-2-1,-2-2 1,39-70 0,-66 101-63,0 0 0,-1 0 0,-2-1 0,7-31 0,4-75-149,-15 122 135,-1-2-45,1 1 1,-1-1 0,1 0-1,-1 0 1,-1 1-1,1-1 1,-1 0-1,0 0 1,0 1 0,-2-7-1,1 12-31,1 1-1,-1-1 0,1 1 1,-1-1-1,1 1 0,0 0 1,0-1-1,0 1 0,-2 4 1,-9 28 483,1 1 1,-6 38-1,4-17 32,8-32-310,2-1 0,-1 34-1,3-26-58,0 9 116,5 45 1,0 4 242,-3-80-363,0 0 0,1-1 1,0 1-1,0-1 0,1 0 0,7 15 1,-7-17-14,-3-6-35,0 1 0,0 0 1,1-1-1,-1 1 0,0 0 0,1-1 0,-1 1 0,1-1 0,-1 1 0,1 0 1,-1-1-1,1 1 0,-1-1 0,1 0 0,0 1 0,-1-1 0,1 1 0,0-1 0,-1 0 1,1 1-1,0-1 0,-1 0 0,1 0 0,0 0 0,0 0 0,0 1 0,1-2 5,0 1 0,0 0-1,-1 0 1,1-1 0,0 1-1,0-1 1,-1 0 0,1 1 0,0-1-1,2-2 1,2-1 53,1-1-1,0-1 1,9-10-1,-2 0 39,0-2-1,12-21 0,-5 7-39,153-217 294,-86 116-1227,-78 117 850,0-2-25,0-1 0,-2 0 0,0 0 0,-1-1 0,6-26 0,-12 32-280,-1 14 309,0 0 0,0 0-1,0-1 1,0 1 0,0 0 0,0 0-1,0 0 1,0-1 0,0 1-1,0 0 1,0 0 0,0 0-1,0 0 1,0-1 0,0 1-1,0 0 1,-1 0 0,1 0-1,0-1 1,0 1 0,0 0-1,0 0 1,0 0 0,0 0-1,-1 0 1,1 0 0,0-1-1,0 1 1,0 0 0,0 0-1,-1 0 1,1 0 0,0 0-1,0 0 1,0 0 0,-1 0-1,1 0 1,0 0 0,0 0-1,0 0 1,-1 0 0,1 0-1,0 0 1,0 0 0,0 0-1,-1 0 1,1 0 0,0 0-1,0 0 1,0 0 0,0 0-1,-1 0 1,1 0 0,0 0-1,0 0 1,0 1 0,0-1-1,-1 0 1,-9 8-248,3 0 166,0 0 1,1 1 0,1 0-1,-7 14 1,-4 4 186,-2 4 385,2 0 0,-19 46 0,28-57-386,1 1 0,0 0 0,1 0 0,1 1-1,0 23 1,3-26-96,-1 62 241,3-71-218,0 0-1,1 1 1,0-1-1,0-1 1,7 19-1,-6-22 11,-1 0 0,1 0 0,0 0 1,0 0-1,1 0 0,-1-1 0,1 0 0,1 0 0,-1 0 0,1 0 0,-1-1 1,1 0-1,1 0 0,-1 0 0,0 0 0,10 4 0,-7-5 8,-1-1-1,0 1 1,1-1-1,-1-1 1,1 1-1,0-1 1,-1-1-1,1 0 1,0 0-1,0 0 1,11-2-1,-14 0-3,0 1 0,0-1 0,0 0 1,0 0-1,-1 0 0,1 0 0,-1-1 0,0 0 0,1 0 0,-1 0 1,0 0-1,-1-1 0,1 0 0,-1 1 0,1-1 0,-1-1 0,-1 1 1,5-6-1,-2 0-35,-1 0 0,1 1 1,-1-1-1,-1-1 0,0 1 1,0-1-1,-1 1 0,-1-1 1,1 0-1,-2 1 0,1-1 1,-2 0-1,1 0 0,-2 1 1,-3-19-1,5 28-26,0 0 0,-1 0 1,1 0-1,0 0 0,0 0 0,-1 0 0,1 0 1,-1 0-1,1 0 0,-1 0 0,1 0 0,-1 1 0,0-1 1,1 0-1,-1 0 0,0 1 0,0-1 0,1 0 1,-1 1-1,0-1 0,0 1 0,0-1 0,0 1 0,0-1 1,0 1-1,0 0 0,0-1 0,0 1 0,0 0 0,0 0 1,-2 0-1,2 0-11,-1 0 1,1 1 0,0 0-1,-1-1 1,1 1 0,0 0-1,-1 0 1,1 0 0,0 0-1,0 0 1,0 0 0,0 0-1,0 0 1,0 0 0,0 1-1,0-1 1,0 0 0,1 1-1,-1-1 1,0 0-1,0 3 1,-2 5-13,1-1 0,-1 0 0,2 1 0,-1 0 0,1-1 0,1 1 0,-1 0 0,2 11 0,2 1 60,0-1-1,9 29 1,-11-45 27,0 0 0,1 0 0,-1 0 0,1-1 0,0 1 1,0-1-1,0 1 0,0-1 0,1 0 0,0 0 0,-1 0 0,1 0 1,0 0-1,0 0 0,0-1 0,1 0 0,-1 1 0,1-1 0,-1-1 1,1 1-1,4 1 0,-5-2-2,1 0 1,-1-1-1,0 1 1,1-1-1,-1 0 0,0 0 1,1 0-1,-1 0 1,0-1-1,1 1 1,-1-1-1,0 0 1,0 0-1,0 0 1,0 0-1,1-1 0,-1 1 1,-1-1-1,1 0 1,0 1-1,0-2 1,-1 1-1,1 0 1,-1 0-1,4-5 0,2-5 39,0 0 0,-1-1 0,0 0-1,-1 0 1,7-25 0,5-8-15,30-56-289,-46 95 267,9-15-264,-11 22 209,0-1 1,1 1-1,-1 0 1,0-1-1,1 1 1,-1-1-1,1 1 0,-1 0 1,0 0-1,1-1 1,-1 1-1,1 0 1,-1 0-1,1-1 1,-1 1-1,1 0 1,-1 0-1,1 0 1,-1 0-1,1 0 1,-1 0-1,1 0 1,0 0-1,-1 0 1,1 0-1,-1 0 1,1 0-1,-1 0 1,1 0-1,-1 0 1,1 0-1,-1 1 1,1-1-1,-1 0 1,1 1-1,11 2-217,-11-3 220,0 0-1,0 1 1,0-1 0,0 0 0,0 0 0,0 1-1,0-1 1,0 0 0,0 1 0,0-1 0,-1 1-1,1-1 1,1 2 0,3 4 42,0 0-1,-1 0 0,0 0 1,0 1-1,0-1 1,-1 1-1,0 0 0,0 0 1,-1 0-1,3 12 1,5 14 205,-3-14-105,0 3-9,16 29-1,-23-49-97,1-1-1,0 1 0,0-1 0,0 0 0,-1 1 0,1-1 0,1 0 1,-1 0-1,0 0 0,0 0 0,0 0 0,0 0 0,1 0 0,-1 0 0,1 0 1,-1-1-1,0 1 0,1 0 0,-1-1 0,4 1 0,-3-1 13,1 0-1,-1 0 1,0 0-1,1 0 1,-1-1-1,0 1 1,1-1-1,-1 0 1,0 0 0,0 0-1,0 0 1,4-2-1,3-4 49,0 0 0,0 0-1,0-1 1,13-16 0,-2 1-18,46-51-221,-55 62 95,1 1 0,1 1 1,25-18-1,-37 28 45,0-1-1,1 0 1,-1 1 0,0-1-1,0 0 1,0 1 0,1 0-1,-1-1 1,0 1-1,1 0 1,-1 0 0,0-1-1,1 1 1,-1 0 0,0 0-1,0 1 1,3-1 0,-3 1 7,0-1 1,-1 1 0,1-1-1,0 1 1,0 0 0,0-1 0,-1 1-1,1 0 1,0 0 0,-1-1 0,1 1-1,0 0 1,-1 0 0,1 0 0,-1 0-1,0 0 1,1 0 0,-1 0 0,0 0-1,1 0 1,-1 0 0,0 0 0,0 1-1,1 14 68,-1 0 0,0-1 0,-1 1-1,-1 0 1,-6 23 0,-1 18-81,5-36 132,1-3 422,7-20-277,4-11-111,20-43-257,6-12-61,-17 44 173,-11 16-47,0-1 0,-1 1 0,4-10 0,-7 11-48,-2 7 88,0-1 1,0 1-1,0 0 0,0-1 0,1 1 0,-1-1 0,0 1 0,0 0 0,0-1 0,0 1 0,0 0 0,0-1 0,1 1 0,-1 0 0,0-1 0,0 1 0,0 0 0,1 0 0,-1-1 0,0 1 0,0 0 0,1 0 0,-1-1 0,0 1 0,1 0 0,-1 0 0,1-1 0,0 17-293,-2-3 324,-1 0-1,0 0 1,-6 21-1,3-17 132,-2 25-1,3-15-4,-1 15-25,5-41-114,0-1 0,0 0 0,0 1 0,0-1 0,0 0 0,0 1 0,0-1 0,0 1 0,0-1 0,0 0 0,0 1 0,1-1 0,-1 0 0,0 1 0,0-1 0,0 0 0,1 1 0,-1-1 0,0 0 0,0 1 0,1-1 0,-1 0 0,0 0 0,1 0 0,-1 1 0,0-1 0,1 0 0,-1 0 0,0 0 0,1 0 0,-1 1 0,1-1 0,-1 0 0,0 0 0,1 0 0,-1 0 0,0 0 0,1 0 0,0 0 0,0 0 9,0 0 0,0-1 0,0 1 0,1 0 1,-1 0-1,0-1 0,0 1 0,0-1 0,0 1 1,0-1-1,0 1 0,0-1 0,1-1 0,26-26 172,-19 18-213,20-18 1,32-20-36,2 2-1,69-38 1,-99 63-15,-45 30 76,0 1 1,1 0-1,0 1 0,1 0 1,-17 25-1,7-7 134,-26 55-1,45-82-124,-1 1 10,1 0-1,-1 0 1,1 0 0,0 0 0,0 0-1,0 0 1,0 1 0,0-1 0,1 0 0,-1 1-1,1-1 1,0 4 0,0-7-14,0 0 0,0 0-1,0 1 1,0-1 0,0 0 0,0 0 0,0 0-1,0 0 1,0 1 0,0-1 0,1 0 0,-1 0 0,0 0-1,0 0 1,0 0 0,0 1 0,0-1 0,0 0-1,0 0 1,0 0 0,1 0 0,-1 0 0,0 0-1,0 0 1,0 0 0,0 1 0,0-1 0,1 0-1,-1 0 1,0 0 0,0 0 0,0 0 0,0 0-1,0 0 1,1 0 0,-1 0 0,0 0 0,0 0 0,0 0-1,0 0 1,1 0 0,-1 0 0,0 0 0,10-6 182,8-13 79,-17 18-231,15-19-37,19-28 0,-15 18-259,1-5 14,-16 25 31,0 1 1,8-10-1,-13 18 205,0 1 1,0 0 0,0 0-1,1 0 1,-1 0 0,0-1-1,0 1 1,0 0-1,0 0 1,0 0 0,0 0-1,0-1 1,1 1 0,-1 0-1,0 0 1,0 0-1,0 0 1,0 0 0,1 0-1,-1 0 1,0 0 0,0 0-1,0 0 1,0-1 0,1 1-1,-1 0 1,0 0-1,0 0 1,0 0 0,1 0-1,-1 0 1,0 0 0,0 0-1,0 0 1,1 1 0,0 6-141,-4 16 90,3-19 25,-4 22-55,-2 31 56,6-51 61,0 0 0,1 0 0,0 0-1,-1 0 1,2 0 0,-1 0 0,4 8 0,-4-12-9,0 0-1,0 0 1,1 0 0,-1 0-1,1 0 1,-1-1 0,1 1-1,-1-1 1,1 1 0,0-1-1,0 1 1,0-1 0,0 0 0,0 0-1,0 0 1,0 0 0,0 0-1,0 0 1,0-1 0,1 1-1,-1-1 1,0 0 0,0 1-1,1-1 1,-1 0 0,0 0-1,1 0 1,-1-1 0,0 1-1,0-1 1,1 1 0,-1-1-1,0 1 1,2-2 0,4-3 13,0 1 1,0-2-1,-1 1 1,0-1-1,0 0 1,11-12 0,33-45 29,55-85-21,-83 112 39,-1-1 1,19-47-1,-28 50-167,-2 0 0,-2-1 0,-1-1 0,-1 0 0,-3 0 0,0 0 0,-3-38 0,-3 62-472,-3 16 275,-3 17 212,-34 150-151,-10 78 695,48-227-408,0 0-48,1 0 0,1 0 0,1 0 1,1 0-1,1 0 0,5 30 0,-5-47 16,0 0 1,0 0-1,1-1 0,0 1 0,0-1 0,0 1 0,1-1 0,-1 0 0,1 0 0,0 0 0,6 6 0,-7-8-21,0-1 1,-1 1-1,1-1 0,0 1 1,0-1-1,1 0 0,-1 0 0,0 0 1,0 0-1,1 0 0,-1 0 0,0-1 1,1 1-1,-1-1 0,0 0 0,1 1 1,-1-1-1,1 0 0,-1 0 0,1-1 1,-1 1-1,0-1 0,1 1 0,2-2 1,9-3 48,-1-2 0,-1 1 0,1-1 0,-1-1 0,-1 0 0,18-16 0,-11 6 56,0 0-1,26-36 1,-43 54-115,7-11 60,-1 0 1,9-16-1,-15 24-71,1 1-1,-1-1 1,0 0 0,0 0-1,0 0 1,0 0 0,-1 0-1,1 0 1,-1 0 0,0-1 0,0 1-1,0 0 1,0 0 0,0 0-1,-2-6 1,1 8-18,1-1-1,-1 1 1,0 0-1,0 0 1,0 0 0,1 0-1,-1 0 1,0 0 0,0 0-1,0 0 1,-1 0-1,1 0 1,0 0 0,0 1-1,0-1 1,-1 1 0,1-1-1,0 1 1,0-1-1,-1 1 1,1-1 0,-1 1-1,1 0 1,0 0-1,-1 0 1,1 0 0,0 0-1,-3 0 1,-1 1-19,1-1 0,-1 1-1,1 0 1,-1 0 0,1 1 0,0-1 0,-6 4 0,2 0 52,0 1-1,0 0 1,1 1 0,0-1 0,0 1 0,-7 10-1,11-13 27,0 0-1,1 0 0,-1 0 0,1 0 0,0 0 0,0 1 1,1-1-1,-1 0 0,1 1 0,0 0 0,0-1 1,1 1-1,-1 0 0,1-1 0,0 1 0,0 0 1,0-1-1,1 1 0,0 0 0,0-1 0,0 1 0,0-1 1,1 1-1,0-1 0,0 0 0,0 0 0,0 1 1,1-1-1,-1-1 0,1 1 0,0 0 0,0-1 0,1 1 1,-1-1-1,4 3 0,5 2 53,0 0-1,0 0 1,0-1-1,1-1 1,0 0-1,0-1 1,0 0 0,1-1-1,21 3 1,-24-5-312,1-1 0,-1 0 0,0-1 1,1 0-1,14-3 0,-18 2-526,-1-1-1,1 0 1,-1 0-1,1-1 1,-1 0 0,0 0-1,0 0 1,9-7 0,-10 5-721,0 0 1,0-1 0,-1 1 0,6-8 0,-11 13 1395,13-13-2921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7:21.0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 17 5216,'-23'-8'2368,"28"0"-576,-5 11-1184,8-3 416,5 0-640,10 0-256,-2 0-128,1 0-160,4 5 96,-8-5-2784,3 3 1568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7:21.5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 71 3072,'-3'-1'203,"1"-1"153,0 1-1,-1 0 0,1 0 0,-1 1 0,1-1 1,-1 0-1,-3 1 0,-6-9 5189,12 9-5458,-1-1 0,1 1 0,0 0 0,0 0-1,0 0 1,0-1 0,0 1 0,0 0 0,0 0 0,0 0 0,0-1 0,0 1 0,0 0-1,0 0 1,0-1 0,0 1 0,0 0 0,0 0 0,0 0 0,1-1 0,-1 1 85,0 0-85,11-3 656,-1 0-1,1 1 0,0 1 0,0 0 1,19 0-1,12-1-352,99-11-202,-47 2-3250,-32 4-2300,-5 3 1763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7:30.6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182 341 1248,'-4'-19'6024,"-7"-10"-4675,9 23-552,0 2-714,0 1-1,-1 0 0,1 0 0,0 0 0,-1 0 0,0 0 0,0 0 0,0 1 1,0-1-1,0 1 0,0 0 0,0 0 0,-1 0 0,-6-3 0,9 5-76,-1 0-1,0 0 1,1 0-1,-1 0 1,1 0-1,-1 0 1,0 0-1,1 0 1,-1 1-1,1-1 1,-1 0-1,1 1 1,-1 0-1,1-1 1,-1 1-1,1 0 0,0 0 1,-1 0-1,1-1 1,-2 3-1,0 0 11,-1 1-1,1 0 1,-1 0-1,-3 6 0,-1 1-7,2-3 0,1 1-1,0 0 0,-6 12 1,5-5-2,2-7 0,0 1 0,1 0 1,0 0-1,-2 14 0,5-20 31,-1-1-1,1 0 1,0 1-1,-1-1 1,2 1-1,-1-1 1,0 1 0,1-1-1,-1 0 1,1 1-1,0-1 1,0 0-1,0 0 1,1 1 0,-1-1-1,1 0 1,0 0-1,-1 0 1,1-1-1,5 6 1,4 1 165,-5-4-90,0 0 0,0 0 0,0-1 0,0 1 0,14 5 1,2-1-100,-18-7 28,1 1 0,-1-1 1,1-1-1,-1 1 0,1-1 0,0 1 1,-1-1-1,1-1 0,0 1 0,0-1 0,0 0 1,6 0-1,6-2 86,4-1 535,-20 3-620,0 0-1,0-1 1,0 0-1,-1 1 1,1-1 0,0 1-1,0-1 1,0 0 0,-1 0-1,1 0 1,0 1-1,-1-1 1,1 0 0,-1 0-1,1 0 1,-1 0-1,1 0 1,-1 0 0,1-1-1,-1-5 36,1 1 0,-1 0 0,-1 0-1,1-1 1,-1 1 0,0 0 0,0 0-1,-1 0 1,-3-11 0,-4-16-2,4 14-172,-14-31 0,2 4 174,1-7 37,-40-89 1,15 46 2,40 95-148,1 0-1,-1 1 0,1-1 0,0 0 1,0 0-1,-1 1 0,1-1 1,0 0-1,0 0 0,0 0 1,0 1-1,0-1 0,0 0 1,0 0-1,0 0 0,0 0 1,0 1-1,0-1 0,1 0 1,-1 0-1,0 0 0,1 1 1,0-2-1,-1 2 10,1-1 0,0 1 0,-1 0 0,1-1 0,0 1 0,-1 0-1,1 0 1,0 0 0,0-1 0,-1 1 0,1 0 0,0 0 0,0 0 0,-1 0 0,1 0 0,0 1 0,0-1 0,-1 0 0,2 1 0,6 1-38,0 1 1,0 1-1,9 5 0,-13-7 71,0 0-19,3 2 121,1 1 0,0-1-1,1-1 1,-1 1 0,1-2 0,-1 1 0,1-1-1,0 0 1,17 1 0,-25-3-417,5-1-37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2:58.4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88 4320,'-2'-2'462,"0"-3"837,4 4-686,13-2 229,36-23 553,-46 23-1361,0 0 0,-1 0 1,1-1-1,-1 1 0,0-1 1,0 0-1,6-8 0,-10 12-36,0-1 1,1 1-1,-1 0 0,0 0 0,0-1 1,1 1-1,-1 0 0,0-1 0,0 1 1,0 0-1,0-1 0,0 1 0,0 0 1,1-1-1,-1 1 0,0-1 0,0 1 1,0 0-1,0-1 0,0 1 0,0 0 1,-1-1-1,1 1 0,0-1 0,0 1 1,0 0-1,0-1 0,0 1 0,-1-1 1,1 1-13,-1-1 0,1 1 0,-1 0 0,1-1 0,-1 1 0,0 0 0,1-1 1,-1 1-1,0 0 0,1 0 0,-1 0 0,0 0 0,1-1 0,-2 1 0,-1 0 36,-1 0-1,1 0 0,0 1 0,0-1 1,0 1-1,-4 0 0,-1 2 198,0 1-1,1-1 1,-1 1-1,1 1 1,0 0-1,0 0 1,-12 11-1,17-13-120,-1-1 1,1 1-1,0-1 1,0 1-1,0 0 0,0 0 1,0 0-1,1 0 0,-1 0 1,1 0-1,0 0 1,0 1-1,0-1 0,0 0 1,1 1-1,-1-1 0,1 1 1,0-1-1,0 0 0,0 1 1,1-1-1,0 5 1,1-3-24,0-1 0,1 1-1,0 0 1,0-1 0,0 1 0,0-1 0,1 0 0,-1 0 0,1 0 0,0-1 0,0 1 0,1-1 0,-1 0 0,1 0 0,-1 0 0,1-1 0,8 3 0,-6-3-27,0-1-1,0 1 1,0-2 0,0 1 0,0-1-1,0 0 1,11-2 0,54-10-3245,-58 9 1777,12-3-254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7:31.3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8 2816,'-10'-8'4821,"11"9"-4717,-1 0-1,1 0 1,-1 0-1,1-1 1,-1 1-1,1 0 1,-1 0-1,0 0 1,1 0-1,-1 0 1,0 0-1,0 0 1,0 0-1,0 0 1,0 0 0,0 2-1,0 48 1382,9 64 1,-5-87-1454,2 11 179,1 50-1,-7-86-1165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7:31.7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17 2912,'0'7'3926,"16"-10"145,-8 2-4228,140-17 2567,2 16-2297,-80 3-2924,-48-1 1499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7:33.2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41 239 2912,'-19'0'5178,"3"-5"-1408,16 5-3730,0 0 0,0 0 0,-1 0-1,1 0 1,0 0 0,0 0 0,-1 0-1,1 0 1,0 0 0,0 0 0,-1-1-1,1 1 1,0 0 0,0 0 0,0 0-1,-1 0 1,1-1 0,0 1 0,0 0-1,0 0 1,0 0 0,-1-1 0,1 1 0,0 0-1,0 0 1,0 0 0,0-1 0,0 1-1,0 0 1,0 0 0,0-1 0,0 1-1,0 0 1,0 0 0,0-1 0,0 1-1,0 0 1,0-1 0,0 1 0,0 0-1,0-1 1,3-1 104,0-1 0,1 1-1,-1 0 1,1 0 0,0 0-1,-1 0 1,1 1 0,0-1-1,0 1 1,0 0 0,4-1-1,12-1-197,20 0-1,-11 1 142,16 1-171,-2 2 157,-25-3-46,18-2-6,-1 1 0,46 3 1,16 2-103,-53-3 140,64-5 443,-100 7-451,0-1 1,0-1-1,0 0 1,-1 0-1,13-3 1,-20 4-40,0 0 0,0 0 0,0 0 0,0 0 0,0 0 0,0 0 0,1 0 0,-1-1 0,0 1 0,0 0 0,0 0 0,0 0 0,0 0 0,0 0 0,0 0 0,0 0 0,0-1 0,0 1 0,0 0 0,0 0 0,0 0 0,0 0 0,0 0 0,0 0 0,0-1 0,0 1 0,0 0 0,0 0 0,0 0 0,0 0 0,0 0 0,0 0 0,0-1 0,0 1 0,0 0 0,0 0 0,0 0 0,0 0 0,0 0 0,0 0 0,-6-7 236,-12-5-135,2 5-88,-1 0-1,1-2 1,0 0 0,1-1-1,0 0 1,1-2 0,-20-18-1,33 29-40,0 1 0,1-1-1,-1 0 1,0 0-1,0 1 1,1-1-1,-1 0 1,0 0-1,1 0 1,-1 0-1,1 0 1,-1 0-1,1 0 1,0 0 0,-1 0-1,1 0 1,0-1-1,0 1 1,0 0-1,0 0 1,0 0-1,0 0 1,0 0-1,0 0 1,0 0 0,0-1-1,0 1 1,1 0-1,-1 0 1,1 0-1,-1 0 1,1 0-1,-1 0 1,1 0-1,-1 0 1,1 1-1,0-1 1,0 0 0,-1 0-1,1 0 1,0 1-1,0-1 1,0 0-1,0 1 1,1-2-1,3 0-39,-1 0 0,0 0 0,0 0 0,1 1 0,-1-1 0,1 1 0,-1 0 0,1 0 0,7 0 0,1 1-4,0 1 0,0 0 0,-1 1 0,1 0 0,-1 1 0,1 0 0,-1 1 0,0 1-1,16 8 1,-24-11 71,0 1-1,1-1 1,-1 1-1,0 0 0,0 1 1,0-1-1,-1 1 1,1-1-1,-1 1 0,0 0 1,0 1-1,0-1 1,-1 0-1,1 1 0,-1 0 1,0-1-1,0 1 1,-1 0-1,0 0 0,0 0 1,0 0-1,0 0 1,-1 0-1,1 0 0,-1 0 1,-1 7-1,0-6 59,1 0 0,-1 0 0,-1 0 0,1 0 0,-1 0 0,0 0 0,0 0 0,-1-1-1,-5 11 1,4-12-638,1 1-1,-1-1 1,-7 7-1,4-6-1862,2 2 763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7:34.9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214 406 2720,'1'0'169,"-1"0"1,1 0-1,-1 0 1,1 0-1,-1 0 0,1 0 1,-1 0-1,0 0 1,8-5 3217,-8 5-3217,1-1-1,-1 0-42,0-1-1,-1 1 0,1 0 0,0 0 0,-1 0 1,1 0-1,-1 0 0,1 0 0,-1 0 0,0 0 1,1 0-1,-1 0 0,0 0 0,0 0 1,0 0-1,-1 0 0,-1-2 13,0 0-1,-1 1 1,1-1-1,-1 1 1,1 0 0,-1 0-1,0 1 1,0-1-1,0 1 1,0 0 0,0 0-1,0 0 1,0 0-1,-1 1 1,1 0-1,0-1 1,0 2 0,0-1-1,-1 0 1,-5 2-1,-4 1-72,0 1-1,1 0 0,-1 1 0,1 1 0,-13 7 0,23-11-59,0-1 0,1 0 0,0 1 0,-1 0 0,1-1 0,0 1 0,0 0-1,0 0 1,0 0 0,0 1 0,0-1 0,-2 4 0,4-5-1,-1 0 0,1 1 0,0-1-1,-1 1 1,1-1 0,0 1 0,0-1 0,0 1 0,0-1 0,0 1-1,0-1 1,0 1 0,1-1 0,-1 1 0,1-1 0,-1 1 0,1-1-1,-1 0 1,1 1 0,0-1 0,-1 0 0,1 1 0,0-1 0,0 0 0,0 0-1,1 1 1,3 4 17,1-1 0,-1-1 1,0 1-1,1-1 0,0 0 0,0 0 0,1-1 0,-1 0 0,9 4 0,8 0 113,34 8 0,-7-3 302,-35-8-255,1-1-1,-1 0 0,1-1 1,19 0-1,-34-2-150,1 0 0,-1 0 0,0 0 0,0-1 0,0 1 0,1 0 0,-1-1 0,0 1 0,0-1 0,0 1 1,0-1-1,0 0 0,0 1 0,0-1 0,0 0 0,0 0 0,0 1 0,0-1 0,-1 0 0,1 0 0,0 0 0,0 0 0,-1 0 0,1 0 0,-1-1 0,1 1 0,-1 0 1,0 0-1,1 0 0,-1 0 0,0-1 0,0 1 0,1 0 0,-1 0 0,0-2 0,0-6 52,0 0-1,-1-1 1,-2-15 0,2 12 9,-3-10-12,0 1-1,-1-1 1,-11-30 0,4 16-31,5 16 6,-1 0-1,-1 0 0,0 1 1,-2 1-1,0-1 1,-2 2-1,0 0 0,0 0 1,-21-19-1,25 28-69,-16-16 56,23 23-61,1 1 0,-1-1 0,1 0 1,0 0-1,0 0 0,0 0 1,0 0-1,0 0 0,0 0 0,1 0 1,-1 0-1,1 0 0,-1-3 0,1 4 3,1 0 0,-1 0-1,0 0 1,0 0 0,1 0-1,-1 0 1,1 0 0,-1 0-1,1 1 1,-1-1 0,1 0-1,-1 0 1,1 0 0,0 1-1,0-1 1,-1 0 0,1 1-1,0-1 1,0 1 0,0-1-1,0 1 1,-1-1 0,1 1-1,0-1 1,0 1 0,0 0-1,0 0 1,0-1 0,0 1-1,0 0 1,2 0 0,4-1-34,0 1 0,0-1 1,11 2-1,-2 1 45,1 0-1,-1 2 1,0 0-1,0 1 1,-1 0-1,0 1 1,1 1-1,22 14 0,-30-17-762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7:35.3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1 4576,'-18'-1'9263,"28"2"-6537,314 2-1713,-311-5-2107,-5 1-1008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7:53.7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1 64,'-16'5'32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8:04.2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131 485 3072,'1'1'1839,"-7"5"-601,6-6-1200,0 0 0,0 0 0,0 0 0,0 1 0,0-1-1,0 0 1,0 0 0,0 0 0,0 0 0,0 0 0,0 0 0,0 0 0,0 0 0,-1 1-1,1-1 1,0 0 76,0 0-76,0 0 0,0 0 0,0 0 0,0 0 0,0 0-1,-1 0 1,1 0 0,0 1 0,0-1 0,0 0 0,0 0 0,0 0 0,0 0 0,0 0-1,-1 0 1,1 0 0,0 0 0,0 0 0,0 0 0,0 0 0,0 0 0,0 0 0,-5-5 794,4 4-735,1 0 0,-1 1 0,1-1 0,-1 0 0,0 0 1,0 1-1,0-1 0,1 0 0,-1 1 0,0-1 0,-2 0 0,2 1-51,-1-1 0,0 1 0,1 0 0,-1 0 0,1 0-1,-1 0 1,0 0 0,1 0 0,-1 1 0,0-1 0,1 0 0,-1 1-1,1-1 1,-1 1 0,1 0 0,-1-1 0,-2 3 0,-1 1 40,-1 0 1,1 1 0,-5 5-1,-5 5 236,11-11-302,1 1 1,-1-1 0,1 1-1,0 0 1,0 0-1,1 0 1,-1 1 0,1-1-1,0 1 1,1-1-1,-1 1 1,1 0 0,0 0-1,0 8 1,1-12 5,0 0 1,0 0-1,1 0 0,-1 0 1,0 0-1,1 0 0,-1 0 1,1-1-1,0 1 0,0 0 1,0 0-1,0-1 0,0 1 1,0 0-1,0-1 0,0 1 1,1-1-1,-1 1 0,0-1 1,1 0-1,-1 0 0,1 0 1,0 1-1,-1-2 1,1 1-1,0 0 0,0 0 1,-1 0-1,1-1 0,0 1 1,0-1-1,0 1 0,0-1 1,2 0-1,1 1 60,0-1 0,0 0-1,-1 0 1,1-1 0,0 1 0,0-1-1,0 0 1,-1 0 0,1 0 0,0-1 0,-1 0-1,9-4 1,0-4-8,0 0 1,-1 0-1,0-2 0,0 1 0,-1-1 0,-1-1 0,0 0 0,-1-1 0,11-20 1,5-17 33,25-71 0,-43 102-78,11-34-468,-2 0 1,8-59-1,-23 107 378,0-1 0,-1 1 0,0-1 0,0 0 0,-1 1-1,0-1 1,-1-7 0,1 12 22,1 0 0,-1 0 0,0 0-1,0 0 1,0 0 0,0 1 0,0-1-1,0 0 1,0 0 0,-1 1 0,-2-3-1,3 3-3,0 0-1,0 0 0,0 1 0,0-1 0,0 1 1,0-1-1,-1 1 0,1-1 0,0 1 0,0 0 0,-1 0 1,1-1-1,0 1 0,0 0 0,-1 0 0,1 0 1,0 0-1,-1 1 0,1-1 0,-2 1 0,-2 0 24,1 0 0,0 1-1,0 0 1,0 0 0,0 0 0,1 0-1,-1 0 1,1 1 0,-1-1-1,1 1 1,0 0 0,0 0 0,0 1-1,-3 3 1,2-1 102,0 0 0,1 1 0,-1-1 1,1 1-1,1 0 0,-1 0 0,-1 9 0,-6 53 83,7-47-125,-2 25 264,1 58 0,4-84-243,2 0 0,0 1 0,1-1 0,1 0-1,9 24 1,-12-41-37,1 1 0,-1 0 0,1-1 0,1 0 0,-1 1 0,0-1 0,1 0 0,0 0 0,0-1 0,0 1 0,1 0 0,-1-1 0,1 0 0,-1 0 0,1 0-1,0 0 1,1-1 0,-1 1 0,0-1 0,10 3 0,2 0 58,0-1 0,0-1 1,1-1-1,29 1 0,-13-1-101,35-1 417,-38-1-214,-26-1-163,0 1 0,1-1 0,-1 1 0,0-1 1,0-1-1,0 1 0,1-1 0,-2 1 0,1-1 1,0 0-1,0 0 0,-1-1 0,1 1 1,-1-1-1,1 0 0,-1 0 0,0 0 0,3-4 1,-2 2-76,0-1 1,0 1 0,-1-1 0,0 0 0,0 0-1,0 0 1,-1-1 0,1 1 0,-2 0 0,3-13 0,-2 7-159,-1 1 1,-1-14 0,-1 21 161,1 1-1,0 0 0,-1 0 0,0-1 0,0 1 0,0 0 1,0 0-1,0 0 0,-1 0 0,1 0 0,-4-5 1,4 7 20,1 1 1,-1-1 0,1 1 0,-1-1-1,0 1 1,1 0 0,-1-1 0,1 1 0,-1 0-1,0-1 1,1 1 0,-1 0 0,0 0-1,1-1 1,-1 1 0,0 0 0,0 0-1,1 0 1,-1 0 0,0 0 0,1 0 0,-1 0-1,0 0 1,1 1 0,-1-1 0,0 0-1,0 0 1,1 1 0,-1-1 0,1 0-1,-1 1 1,0-1 0,1 0 0,-1 1 0,1-1-1,-1 1 1,1-1 0,-1 1 0,1-1-1,-2 2 1,-2 3-53,0 0 1,-1 0-1,-3 8 0,6-10 55,-2 2 26,0 1 1,0 0-1,1 0 0,0 0 1,0 1-1,0-1 0,1 1 1,0 0-1,0-1 0,1 1 1,0 0-1,0 0 0,0 0 1,1 0-1,1 9 0,0-7 47,1-1-1,0 1 1,0 0 0,1-1-1,0 0 1,8 16-1,-8-19-10,0 1 0,1-1 0,-1 0 1,1-1-1,0 1 0,0-1 0,1 1 0,-1-1 0,1 0 0,9 5 0,-9-6 49,-1-2 0,0 1 1,1 0-1,-1-1 0,0 0 0,1 0 1,0 0-1,-1-1 0,8 1 0,-9-2-38,0 1-1,0 0 1,-1 0-1,1-1 0,0 0 1,-1 1-1,1-1 1,0 0-1,-1 0 0,1 0 1,-1-1-1,1 1 1,-1-1-1,0 1 0,0-1 1,3-2-1,16-18 44,-1-1 0,-1 0 0,-1-2 0,21-37 0,-32 47-158,1 0 0,1 1 0,0 0 0,19-23 0,-25 35 2,-1 0 0,0-1 1,1 1-1,0 0 1,-1 0-1,1 0 0,0 1 1,0-1-1,0 1 0,0-1 1,0 1-1,1 0 1,-1 0-1,5 0 0,-4 1 71,0 0 0,0 0 0,1 1 0,-1 0 0,0-1 1,0 1-1,0 1 0,0-1 0,0 1 0,0-1 0,4 4 0,75 47 785,-83-51-747,0-1-1,1 0 1,-1 0-1,0 0 1,1 1-1,-1-1 1,1 0-1,-1 0 1,0 0-1,1 0 1,-1 0-1,1 0 1,-1 0-1,0 0 1,1 0-1,-1 0 1,1 0-1,-1 0 1,0 0-1,1 0 1,-1 0-1,1 0 1,-1 0-1,0-1 1,1 1-1,-1 0 1,1 0-1,-1-1 1,0 1-1,1 0 1,0-1-15,-1 0 0,1 0 0,-1 0-1,1 0 1,-1 0 0,0 0 0,1 0 0,-1 0 0,0 0 0,0 0 0,1-3 0,-1 0-44,0-1 0,0 1 1,-1-1-1,1 1 0,-3-8 1,2 8 20,0 1 0,-1-1 0,1 1 0,-1 0 0,0 0 0,0-1 0,0 1 0,0 1 0,-1-1 0,1 0 0,-1 0 0,-4-2 0,5 3-54,0 1-1,0 0 0,1 0 1,-1 0-1,0 0 0,-1 0 0,1 1 1,0-1-1,0 0 0,0 1 1,0 0-1,0-1 0,-1 1 1,1 0-1,0 0 0,0 1 1,0-1-1,-1 0 0,1 1 1,0-1-1,0 1 0,-3 1 1,-2 1-14,0 0 0,0 1 0,0 1 0,1-1 0,0 1 0,-1 0 0,2 0 0,-1 1 0,1 0 0,-1 0 0,2 0 0,-1 0 0,-6 13 0,5-7 57,0 1-1,1 1 1,0-1-1,1 1 1,1 0-1,-3 24 1,5-28 82,0 1 1,1-1-1,1 14 1,-1-22-61,1 1 0,-1-1 0,0 1 0,1 0 0,0-1 0,-1 1 0,1-1 0,0 1 0,1-1 0,-1 0 0,0 0 0,1 1 0,-1-1 0,1 0 0,-1 0 0,1 0 0,4 3 1,3 0 57,-1-1 0,2 0 0,-1-1 1,0 0-1,1 0 0,-1-1 1,1 0-1,0-1 0,0 0 1,0-1-1,16-1 0,8-2-756,67-14 1,-82 12 364,1-1 1,-1-1-1,0-1 1,28-15-1,65-50 180,-90 57 634,36-38 0,-79 78-146,2 0 0,0 1-1,-24 46 1,36-59-392,3-5 67,0 0 0,1 1-1,-5 11 1,7-17 14,1 1-1,-1 0 0,1-1 0,0 1 0,0 0 1,0-1-1,0 1 0,0 0 0,0-1 0,1 1 1,-1 0-1,1-1 0,0 1 0,1 2 0,-1-4-2,0-1 0,-1 0 0,1 1 0,0-1 0,0 0 0,-1 0-1,1 0 1,0 0 0,0 0 0,-1 0 0,1 0 0,0 0 0,0 0-1,0 0 1,-1 0 0,1 0 0,0-1 0,-1 1 0,1 0 0,0 0-1,0-1 1,0 0 0,0 1 70,3-2-89,0 0-1,0 0 0,-1-1 1,1 1-1,-1-1 1,0 0-1,0 0 1,0 0-1,0 0 1,0-1-1,-1 1 0,1-1 1,-1 1-1,2-5 1,5-9-223,10-32 0,-13 34-29,-1-1-1,-1 1 1,-1-1 0,3-25-1,-7 37-439,-2 7 283,-2 8 132,-1 9-21,-4 25 0,9-38 312,1-1 1,-1 1-1,1 0 0,0 0 1,0 0-1,1-1 1,3 14-1,-3-18 1,0 0-1,0 1 1,0-1 0,0 0 0,0 0 0,1 0-1,-1 0 1,1 0 0,0 0 0,-1 0 0,1 0 0,0 0-1,0-1 1,0 1 0,0-1 0,1 0 0,-1 0-1,0 1 1,0-1 0,1-1 0,-1 1 0,1 0-1,-1 0 1,1-1 0,2 1 0,1-1 97,-1 1 1,1-1 0,0 0 0,0-1-1,0 1 1,-1-1 0,1 0-1,0 0 1,10-5 0,3-3-110,-1-1 1,-1-1 0,0-1-1,0-1 1,-1 0 0,16-17-1,-20 19-12,-12 10-26,13-10-203,-1-1 0,21-26-1,-28 35-672,-4 7 561,-2 8 132,-6 19-108,-3 26 761,9-52-345,1 1 0,-1 0 1,2-1-1,-1 1 0,1-1 0,-1 1 1,4 10-1,-3-14-39,0 0 1,0 0-1,0-1 1,0 1 0,1 0-1,-1 0 1,0-1-1,1 1 1,-1-1-1,1 1 1,-1-1-1,3 2 1,-3-3-22,0 1 0,0 0 0,0-1 0,0 1-1,0-1 1,1 1 0,-1-1 0,0 0 0,0 1 0,0-1 0,1 0-1,-1 0 1,0 0 0,0 0 0,0 0 0,1 0 0,-1 0 0,0 0 0,0 0-1,1-1 1,-1 1 0,1-1 0,3-2 30,0 0 0,0 0 1,0-1-1,0 1 0,-1-1 0,0 0 0,0-1 0,0 1 0,6-10 1,1-5-10,13-28 0,-17 32-186,0 0 1,1 1-1,17-25 0,-21 35 176,8-9-830,-8 14 263,-3 7 235,-2 11 189,-1 1 1,-8 31-1,2-7 68,-62 271-39,57-261 97,9-37 1,-16 55 67,17-65-20,0 1-1,0 0 1,-1-1-1,0 1 1,-1-1 0,-6 9-1,9-14-44,1-1-1,0 0 0,0 1 1,0-1-1,-1 0 1,1 0-1,-1 0 1,1 0-1,-1 0 0,1 0 1,-1 0-1,1 0 1,-1 0-1,0-1 1,0 1-1,1-1 0,-3 1 1,3-1-28,0 0-1,1 0 1,-1 0 0,0-1-1,1 1 1,-1 0 0,0 0-1,1-1 1,-1 1 0,0 0-1,1-1 1,-1 1 0,1-1 0,-1 1-1,1 0 1,-1-1 0,1 1-1,-1-2 1,-1 0-31,1 0 1,0 0-1,0 0 1,0 0-1,1 0 0,-1 0 1,0 0-1,0-3 1,0-7-71,0 0 1,0 0-1,1 1 1,0-1 0,1 0-1,1 0 1,0 0-1,4-16 1,0 8-11,1 1 1,1-1-1,0 1 1,13-20-1,-15 31 49,0-1-1,1 1 1,-1 0-1,2 0 1,-1 1-1,1 0 1,0 0-1,10-6 1,12-5 99,35-16 0,-49 26 39,-5 2 14,0-1-1,0 0 0,-1-1 1,0-1-1,-1 1 1,1-1-1,-2-1 1,13-16-1,3-8 118,24-50 1,23-57 31,-45 86-296,-12 26-42,-8 14-153,1 0 0,1 1 0,0 0 1,16-21-1,-24 35 210,1-1 0,-1 1 0,0 0 1,1-1-1,-1 1 0,0-1 0,1 1 0,-1 0 0,1 0 1,-1-1-1,1 1 0,-1 0 0,0 0 0,1-1 1,-1 1-1,1 0 0,-1 0 0,1 0 0,0 0 1,-1 0-1,1 0 0,-1 0 0,1 0 0,-1 0 0,1 0 1,0 0-1,0 0 8,0 1 1,-1-1-1,1 1 1,0-1-1,0 1 1,-1 0-1,1-1 0,0 1 1,-1 0-1,1-1 1,0 1-1,-1 0 1,1 1-1,2 4 3,-1 0-1,1 0 0,1 8 1,-3-12-21,5 22 49,-1-1-1,-1 1 1,-1 0-1,-1 1 1,-1 24-1,-1-33 16,-2-1-1,0 1 0,-1-1 0,0 1 0,-1-1 0,-1 0 0,-1-1 1,-12 26-1,17-39-29,0 3 17,-1-1 1,0 0-1,1 1 1,-2-1-1,1 0 1,0 0-1,-1 0 1,1 0-1,-1-1 1,0 1-1,0-1 1,0 1-1,0-1 0,0 0 1,-7 3-1,5-3 68,1 0 0,-1-1 0,0 0 0,0 1 0,0-2 0,0 1-1,0-1 1,0 1 0,-6-2 0,8 1-56,0-1 1,0 1-1,0-1 0,0 0 1,0 0-1,0 0 1,1 0-1,-1-1 0,0 1 1,1-1-1,-1 1 0,1-1 1,-1 0-1,1 0 1,0 0-1,0-1 0,-3-2 1,-18-28-161,22 32 131,1 1 0,0-1 0,0 1 0,0-1 0,0 1 0,0-1 0,0 0 0,0 1 0,0-1 0,0 1 0,1-1 0,-1 1 0,0-1 0,0 1 0,0-1 1,1 1-1,-1-1 0,0 1 0,1-1 0,-1 1 0,0-1 0,1 1 0,-1-1 0,0 1 0,1 0 0,-1-1 0,1 1 0,-1 0 0,1-1 0,-1 1 0,1 0 0,-1-1 0,1 1 0,-1 0 1,1 0-1,0 0 0,19-7 246,-2 4-101,0 2-1,1 0 1,32 3-1,55 11-64,-101-12-105,65 13-1629,-59-10-435,-1-1 0,13 7 0,-5 2-895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8:06.1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232 59 2144,'-8'-7'5793,"7"7"-5561,-13 3 1746,10-1-1791,0 0 0,1 1 0,-1-1 0,-5 5 0,-42 49 1520,28-34-1344,-39 48 0,56-61-337,0-1 0,1 1-1,0 0 1,0 1-1,1-1 1,0 1 0,0 0-1,1-1 1,1 2-1,-2 11 1,3-19 14,1 0 0,0 1 0,0-1 0,1 0 0,-1 0 0,1 0 0,-1 0 0,1 0 0,0 0 0,0 0 0,1 0 0,-1 0 0,0 0 0,1 0 0,0-1 0,-1 1 0,1-1 0,0 1 0,1-1 0,-1 0 0,0 0 0,1 0 0,-1 0 0,1 0 0,-1 0 0,1-1 0,0 1 0,0-1 0,0 0 0,0 1 0,0-2 0,0 1 0,0 0 0,0-1 0,0 1 0,0-1 0,0 0 0,1 0 0,-1 0 0,0 0 0,0-1 0,0 1 0,5-2 0,-3 0 13,0 0 0,0 0-1,0-1 1,-1 0 0,1 1 0,-1-2 0,1 1-1,-1 0 1,0-1 0,0 0 0,-1 0 0,1 0 0,-1 0-1,0 0 1,4-8 0,1-3-122,-1 0 1,-1-1-1,8-26 1,-6 17-58,-2 5 3,0 1 0,-2-1-1,3-23 1,-5 30 39,-2 9 5,1 1 1,-1-1-1,0 1 0,0-1 0,0 1 0,0-1 0,-1-4 0,1 8 68,0 0-1,-1 0 1,1 0-1,0 0 1,0 0-1,0-1 1,0 1 0,0 0-1,0 0 1,0 0-1,0 0 1,0 0-1,0 0 1,0 0-1,0 0 1,0 0-1,0 0 1,0 0 0,0 0-1,0 0 1,0 0-1,0 0 1,0 0-1,0 0 1,-1 0-1,1 0 1,0 0-1,0 0 1,0 0 0,0 0-1,0 0 1,0 0-1,0 0 1,0 0-1,0 0 1,0 0-1,0 0 1,0 0-1,0 0 1,0 0-1,-1 0 1,1 0 0,0 0-1,0 0 1,0 0-1,0 0 1,0 0-1,0 0 1,0 0-1,0 0 1,0 0-1,0 0 1,0 0 0,0 0-1,0 0 1,0 1-1,0-1 1,0 0-1,0 0 1,0 0-1,0 0 1,0 0-1,0 0 1,0 0 0,-4 8-192,-2 11 270,4-2 117,1-1-1,0 1 0,2 0 0,3 24 1,-2-30-51,0 0-1,1-1 1,0 1 0,1-1 0,0 1-1,0-1 1,12 17 0,-15-25-89,0-1 1,0 1-1,0-1 1,0 1-1,0-1 1,0 1 0,1-1-1,-1 0 1,1 1-1,-1-1 1,1 0-1,-1 0 1,1 0-1,0 0 1,-1-1-1,1 1 1,0 0-1,0-1 1,-1 1-1,1-1 1,0 1-1,0-1 1,0 0-1,0 0 1,0 0-1,0 0 1,-1 0-1,1 0 1,0-1 0,0 1-1,0-1 1,0 1-1,-1-1 1,1 0-1,0 1 1,0-1-1,1-2 1,6-3 41,0 0 0,-1-1 0,0 0 0,0-1 0,9-10 0,-12 12-96,201-212-332,-204 217 270,-1-1 1,1 1-1,0 0 1,-1-1-1,1 1 1,0 0 0,0 0-1,0 0 1,4-1-1,2 27-451,7 21 624,-10-27-41,1 0 0,0 0 0,2 0 0,15 26 0,-21-41-23,1 0 0,-1 0-1,1-1 1,0 1 0,0-1-1,0 0 1,1 0 0,-1 0-1,1 0 1,0-1 0,-1 1-1,1-1 1,0 0 0,1 0 0,-1 0-1,0-1 1,0 0 0,1 1-1,-1-1 1,1-1 0,-1 1-1,1-1 1,-1 0 0,1 0-1,5-1 1,-3 0 33,0 0 0,0-1-1,0 0 1,0 0 0,0 0 0,-1-1-1,1 0 1,-1-1 0,9-5 0,-6 3-9,0-2 0,-1 1 0,0-1 0,0 0 1,9-14-1,-5 5-9,-1 0 0,-1-1 0,-1 0 0,-1 0 0,0-1 0,6-24 0,-13 39-97,0 0 0,0 0 0,-1 0 0,0 0 0,1 0 0,-1 0 0,0 0 0,-1 0 0,0-4 0,1 7 11,0 0-1,-1 1 1,1-1-1,0 0 1,-1 0-1,1 0 1,0 1-1,-1-1 0,1 0 1,-1 0-1,1 1 1,-1-1-1,0 1 1,1-1-1,-1 0 1,0 1-1,1-1 1,-2 0-1,1 1 1,0 0 0,0-1 0,-1 1 0,1 0 0,0 0 1,0 0-1,0 0 0,0 0 0,-1 0 0,1 0 0,0 0 0,0 1 0,0-1 0,0 0 0,0 1 0,0-1 0,-2 1 0,-2 2 79,0 0 0,0 0 0,0 1 0,1-1 0,-1 1 0,1 0 0,0 0 0,0 1 0,0-1 0,1 1 0,0 0 0,0 0 0,0 0 0,0 0 0,1 0 0,0 1 0,0-1 0,0 1 0,-1 9 0,2-11 4,0 0 0,1 0 0,-1 0 0,1 0-1,0 0 1,0 1 0,0-1 0,1 0 0,-1 0-1,1 0 1,0 0 0,0 0 0,1 0 0,-1 0-1,1-1 1,0 1 0,0 0 0,0-1 0,0 1-1,1-1 1,-1 0 0,1 0 0,0 0 0,0 0-1,0 0 1,0-1 0,7 5 0,-4-4-26,-1-1-1,1 0 1,0 0 0,0-1 0,0 1 0,0-1 0,1-1-1,-1 1 1,0-1 0,0 0 0,11-2 0,5-1-1175,40-13 0,-50 13 232,76-23-6973,-49 17 4395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8:10.7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1080 3328,'-6'-2'1492,"12"-2"1202,2-3-1427,-4 3-984,0-1 0,1 1 0,-1-1 0,-1 0 0,1 0 0,-1 0 0,6-10 0,-4 1-88,68-136 803,-60 128-901,0 0-1,2 2 0,0 0 0,30-30 1,9-6-55,-36 47-269,-18 8 228,1 1 1,-1 0-1,0 0 0,0 0 0,1 0 1,-1-1-1,0 1 0,1 0 1,-1 0-1,0 0 0,1 0 0,-1 0 1,0 0-1,1 0 0,-1 0 1,0 0-1,1 0 0,-1 0 0,1 0 1,-1 0-1,0 0 0,1 0 1,-1 0-1,0 0 0,1 1 0,-1-1 1,0 0-1,0 0 0,1 0 1,-1 0-1,0 1 0,1-1 0,-1 0 1,0 0-1,0 1 0,0-1 1,1 0-1,-1 0 0,0 1 0,0-1 1,0 0-1,1 1 0,-1-1 1,0 20 377,0-1 0,6 26 1,-5-37-329,1-1 1,0 1-1,1-1 0,-1 0 0,2 1 1,-1-2-1,1 1 0,8 11 1,-6-10 70,0 0 0,1-1 1,0 0-1,1 0 0,0-1 1,0 0-1,0-1 0,0 1 1,14 5-1,-17-9-68,0 0 0,-1 0 1,1-1-1,0 1 0,0-1 0,0 0 1,0-1-1,0 1 0,0-1 0,1 0 1,-1 0-1,0-1 0,0 1 0,0-1 1,0 0-1,0-1 0,0 1 0,-1-1 1,1 0-1,5-3 0,3-4-2,0-1-1,-1-1 1,0 0-1,0 0 1,-1-1-1,-1-1 1,0 0 0,10-18-1,-14 22-74,-1 0 0,0 0 0,0 0 0,-1-1 0,4-12-1,-8 22 2,0-1-1,0 1 0,0-1 0,1 1 0,-1-1 0,0 0 0,0 1 0,0-1 0,0 1 1,0-1-1,0 1 0,0-1 0,0 0 0,0 1 0,-1-1 0,1 1 0,0-1 0,0 1 0,0-1 1,-1 1-1,1-1 0,0 1 0,0-1 0,-1 1 0,1-1 0,-1 1 0,1-1 0,-1 1 1,0-1-19,0 1 0,0-1 1,0 1-1,0 0 0,0 0 1,0-1-1,0 1 0,0 0 1,0 0-1,0 0 0,0 0 1,0 0-1,0 1 0,-2-1 1,-1 1-67,0 0 0,-1 1 0,1-1 1,0 1-1,0 0 0,-6 4 0,7-3 69,0 0 1,0 0-1,0 1 0,0-1 1,0 1-1,1-1 0,0 1 0,0 0 1,0 0-1,0 0 0,1 1 0,-1-1 1,0 8-1,0-4 64,1 0 0,0 0 0,0 1 0,1-1 0,0 0 0,2 13 0,-1-14 27,1 0 1,0-1-1,0 1 1,1 0 0,0-1-1,0 0 1,1 1 0,-1-1-1,1-1 1,9 11-1,-11-14-11,0 1-1,0-1 1,1 0-1,-1 0 1,0-1-1,1 1 1,0 0-1,-1-1 0,1 1 1,0-1-1,0 0 1,0 0-1,-1 0 1,1-1-1,0 1 1,0-1-1,0 1 1,0-1-1,1 0 0,-1 0 1,0 0-1,0-1 1,0 1-1,0-1 1,0 1-1,0-1 1,-1 0-1,4-2 1,24-13 165,-2-1 1,0-1 0,27-24 0,13-9-74,-31 26-109,54-50 0,-73 58-26,0-2-1,-1 0 1,-1-1-1,19-32 0,-15 16-128,-2-1 0,-1-1 0,-2-1 0,19-79 0,-27 91 120,9-52 54,-14 67-241,-1 0 1,0-1-1,-1 1 0,-2-18 1,-3 13-406,5 17 585,0-1 1,-1 1-1,1 0 1,0 0 0,-1-1-1,1 1 1,0 0-1,-1 0 1,1-1-1,-1 1 1,1 0 0,0 0-1,-1 0 1,1 0-1,-1 0 1,1 0 0,0 0-1,-1 0 1,1 0-1,-1 0 1,1 0-1,-1 0 1,1 0 0,0 0-1,-1 0 1,1 0-1,-1 0 1,1 0 0,0 1-1,-1-1 1,1 0-1,-1 0 1,1 1-1,0-1 1,-1 0 0,1 0-1,0 1 1,0-1-1,-1 1 1,-2 2-23,0-1 0,0 1 0,0 0 0,1 0 0,0 1 0,-1-1 0,1 0 0,0 1 1,-2 5-1,-130 310 663,125-294-514,-5 14 51,-15 65 0,27-96-111,1 0 0,1 0 0,0 0 0,0 0 1,0 0-1,1 0 0,0 0 0,0 0 0,5 14 0,-5-19 1,0 1-1,1-1 0,-1 0 0,1 1 0,0-1 1,0 0-1,0 0 0,0-1 0,0 1 0,1 0 1,-1-1-1,1 1 0,0-1 0,0 0 0,0 0 1,0 0-1,0 0 0,0 0 0,0-1 0,1 1 1,-1-1-1,1 0 0,4 1 0,1-1-43,0-1 1,0 0-1,0 0 0,0-1 0,0 0 0,0 0 1,0-1-1,12-4 0,71-31-631,-77 30 559,53-29-71,-53 28 235,-6 2-106,2 0-600,-8 9 315,-4 7 195,-2 1 296,0-1-1,-9 17 0,8-16-64,-1 0 0,-2 12 1,5-15-87,-11 54 339,12-54-342,1-1 1,-1 1-1,1-1 0,0 1 0,1-1 0,1 9 0,-2-14-2,1-1 0,-1 1 0,1 0-1,-1-1 1,1 1 0,0-1-1,0 1 1,-1-1 0,1 1-1,0-1 1,1 2 0,-1-3-28,-1 0 1,0 0-1,0 1 1,0-1 0,1 0-1,-1 0 1,0 0-1,0 0 1,0 0-1,1 0 1,-1 0-1,0 0 1,0 0-1,1 0 1,-1 0-1,0 0 1,0 0-1,1 0 1,-1 0-1,0 0 1,0 0-1,1 0 1,-1 0 0,0 0-1,0 0 1,0 0-1,1 0 1,6-9 476,12-26 39,-11 22-436,-1 0 0,6-15 0,-3 4-294,-4 12-51,-1-1 1,0 0 0,-1-1-1,-1 1 1,4-26-1,-7 39 210,-1 0-1,1 0 1,0 0-1,-1 0 1,1 0-1,-1 0 1,1 0-1,-1 0 1,1 0-1,0 0 0,-1 0 1,1 0-1,-1 0 1,1 0-1,0 0 1,-1 0-1,1 0 1,-1 0-1,1 1 1,0-1-1,-1 0 0,1 0 1,0 0-1,-1 1 1,1-1-1,0 0 1,-1 0-1,1 1 1,-16 12-128,14-8 190,0-1 1,0 1-1,0-1 1,1 1-1,0 0 1,0 0 0,0-1-1,0 1 1,1 0-1,0 0 1,0 0 0,0 0-1,0 0 1,1 0-1,0-1 1,0 1-1,3 8 1,-3-10 21,0 0 0,1 0 0,-1 0 0,1 0 0,0 0 0,0 0-1,0 0 1,0 0 0,0-1 0,1 1 0,4 3 0,-5-5 1,0 0 1,0 1-1,0-1 0,0 0 1,1 0-1,-1-1 0,0 1 1,1 0-1,-1-1 0,1 1 1,-1-1-1,1 0 0,-1 0 1,0 0-1,1 0 0,-1 0 0,5-1 1,10-4 90,0-1 0,-1 0-1,1-1 1,15-10 0,9-3 33,-13 7-128,-1-2 0,0 0 0,47-37 0,-58 39-76,-1-1 0,0-1 0,-1 0-1,-1 0 1,-1-2 0,0 0 0,9-18-1,-9 8-90,-1 0-1,12-52 1,-18 62 84,78-344-609,-83 359 546,0-1 0,0 1 0,0-1 0,0 0 0,0 1 0,-2-4-1,2 5 74,0 1-1,0-1 0,0 1 1,0 0-1,0-1 0,0 1 0,-1 0 1,1-1-1,0 1 0,0 0 0,0-1 1,-1 1-1,1 0 0,0 0 1,-1-1-1,1 1 0,0 0 0,0 0 1,-1-1-1,1 1 0,-1 0 1,1 0 5,-1 0 0,1 0 1,-1 0-1,1 0 0,-1 0 1,1 0-1,-1 1 0,1-1 1,-1 0-1,1 0 0,-1 0 1,1 1-1,0-1 0,-1 0 1,1 1-1,-1-1 0,1 0 1,0 1-1,-1-1 0,1 0 1,-1 2-1,-6 7 38,1 0-1,-1 1 1,1-1 0,1 2 0,-7 17-1,-15 55 342,-11 103 196,33-155-531,-19 168 266,23-186-211,0 1 1,1 0-1,1 0 0,0-1 1,1 1-1,5 17 0,-7-30-43,1 1 0,-1-1-1,0 1 1,1-1-1,0 0 1,-1 1 0,1-1-1,0 0 1,-1 1-1,1-1 1,0 0-1,0 0 1,0 0 0,0 0-1,0 0 1,1 0-1,-1 0 1,0 0-1,0 0 1,0-1 0,1 1-1,-1 0 1,1-1-1,-1 1 1,0-1 0,1 0-1,-1 1 1,1-1-1,2 0 1,-1 0 35,0 0-1,0-1 1,0 1 0,0-1-1,0 0 1,0 0 0,0 0-1,0 0 1,0-1 0,-1 1-1,1-1 1,3-2 0,10-8-4,0-1 1,28-28-1,-9 2-241,-15 14-299,-16 21 6,-2 8-133,1 8 381,-2-10 227,-1-1 0,1 1-1,-1 0 1,0-1 0,1 1 0,-1-1 0,0 1-1,0 0 1,0-1 0,-1 1 0,1 1-1,-1 4-100,1 2 143,1-1 0,-1 1-1,2 0 1,-1-1 0,1 1-1,0-1 1,7 17 0,-8-24 69,17-1 442,-12 0-453,0-1-1,0 0 0,-1 0 0,1 0 1,0-1-1,-1 0 0,8-3 0,38-22 95,-12 5-344,-31 18 159,0 0 0,0 0 0,-1-1 0,0 1 0,0-2 0,11-9 0,-18 14-38,1 0 0,0 0-1,0 0 1,0 0 0,-1 0 0,1 0 0,0 0 0,-1 0 0,1-1 0,0-1-1,-7 10-295,0 0 0,0 0 0,-8 15 0,7-10 239,6-10 96,0 0 0,-1 0 1,1 0-1,0 0 0,0 1 1,0-1-1,0 0 0,1 1 1,-1-1-1,1 0 0,-1 1 1,1-1-1,0 1 0,0-1 0,0 0 1,1 5-1,-1-4-36,0-2 48,0 0 1,0 0-1,0 0 0,0-1 1,0 1-1,1 0 0,-1 0 0,0 0 1,0-1-1,0 1 0,1 0 0,-1-1 1,0 1-1,1 0 0,-1 0 1,1-1-1,-1 1 0,1-1 0,-1 1 1,1 0-1,-1-1 0,1 1 1,0-1-1,-1 1 0,1-1 0,0 0 1,-1 1-1,1-1 0,0 0 0,0 1 1,-1-1-1,1 0 0,0 0 1,0 0-1,-1 1 0,1-1 0,0 0 1,0 0-1,0 0 0,-1 0 1,1 0-1,1-1 0,2 0 30,1 1 0,-1-2-1,1 1 1,-1 0 0,0-1 0,0 0-1,0 0 1,0 0 0,0 0 0,0-1-1,0 0 1,5-5 0,19-11 29,-13 10-288,-1-1 0,25-20-1,-34 26 129,0-1-1,0 0 0,0 0 0,4-6 0,-6 7-58,1-1-498,-1 8 12,4 6 476,-1-4 25,6 9 127,-11-13 26,-1-1 0,1 1 0,-1 0-1,1 0 1,-1-1 0,1 1 0,0 0-1,-1-1 1,1 1 0,0-1 0,0 1 0,-1-1-1,1 1 1,0-1 0,0 1 0,0-1 0,0 0-1,0 1 1,1-1 0,1 1 18,-1-1 0,1 0 1,0 0-1,-1 0 0,1 0 1,0-1-1,2 0 0,2-1 63,-1 1-1,0-2 1,0 1 0,0-1-1,8-4 1,-11 4-89,1 1-1,-1-1 1,0 0 0,0 0-1,0 0 1,0-1 0,0 1-1,3-7 1,-5 9-35,0-1-1,0 1 1,0-1 0,0 0-1,-1 0 1,1 1 0,-1-1-1,1 0 1,-1 0 0,0 0-1,0 1 1,1-1 0,-1 0-1,0 0 1,-1 0 0,1 0-1,0 1 1,-1-1-1,1 0 1,-1 0 0,1 1-1,-2-4 1,2 5-18,0 0-1,-1-1 1,1 1-1,0 0 1,0 0-1,-1-1 1,1 1-1,0 0 1,-1 0-1,1-1 1,0 1-1,-1 0 1,1 0-1,0 0 1,-1 0-1,1 0 1,0 0-1,-1-1 1,1 1-1,0 0 1,-1 0 0,1 0-1,0 0 1,-1 0-1,1 0 1,0 0-1,-1 0 1,1 1-1,-1-1 1,1 0-1,0 0 1,-1 0-1,1 0 1,0 0-1,-1 1 1,1-1-1,-12 9-233,8-4 217,-1-1-1,1 1 1,0 1-1,0-1 1,1 0-1,-1 1 1,1 0-1,1 0 1,-1 0-1,-1 6 1,-1 3 76,4-12-9,0-1 0,0 1-1,0 0 1,1-1 0,-1 1 0,1 0 0,-1-1 0,1 1 0,0 0 0,0 0 0,0 0 0,0-1 0,1 1 0,-1 0 0,1-1 0,1 6-1,0-5 13,-1-1 9,0 1 0,0-1 0,0 0 0,0 0-1,1 0 1,-1 0 0,1 0 0,3 3 0,-4-4 15,1 0 0,0 0 0,-1-1-1,1 1 1,0-1 0,-1 0 0,1 1 0,0-1 0,0 0 0,-1 0-1,1 0 1,0 0 0,0 0 0,2-1 0,2-1 27,0 1 0,0-1 1,0-1-1,0 1 0,-1-1 1,1 0-1,-1 0 0,7-6 0,13-6-38,22-11 86,44-33 0,-71 44-114,0 0 0,-2-2 0,0 0 0,26-33 0,-23 20-132,-2 0-1,32-66 1,18-74 120,-66 159-49,1 0 1,-1 0 0,1-13 0,-3 21-37,-1 0 1,0 0 0,1 0 0,-1 0-1,0 0 1,-1 0 0,1 0 0,0 0 0,-1 0-1,0 0 1,0 1 0,0-1 0,0 0-1,0 0 1,0 1 0,-4-5 0,5 6 47,-1 0 1,0 0-1,0 0 0,0 1 1,0-1-1,0 1 1,0-1-1,0 0 0,0 1 1,0 0-1,0-1 1,0 1-1,-1 0 0,1-1 1,0 1-1,0 0 1,0 0-1,0 0 0,-1 0 1,1 0-1,0 0 0,0 1 1,0-1-1,0 0 1,0 0-1,-1 1 0,1-1 1,-1 2-1,-4 1 12,0 0 0,0 0-1,-9 9 1,6-5 5,0 0 66,1 0 0,1 0 0,-1 1 0,1 0 0,1 0 0,-1 1 1,1 0-1,1 0 0,-6 13 0,-5 13 19,-12 41-1,14-29 18,1 1 0,-10 86 0,21-117-101,1 0 0,0 0 0,3 25 0,-1-35 98,0 0 0,1 0 1,-1 0-1,2 0 0,-1-1 0,1 1 0,0 0 0,0-1 0,0 0 1,9 11-1,-11-16-48,1 1 0,0 0 0,0-1 0,0 0 0,0 1 0,0-1 0,1 0 0,-1 0 0,0 0 0,0 0 0,1-1 0,-1 1 0,1-1 0,-1 1 0,0-1 0,1 0 0,-1 0 0,1 0 0,3-1 0,2 1 24,1-1 0,0-1-1,0 0 1,8-3-1,12-5 136,48-26 0,-72 33-221,-1 1 0,0 1 0,1-1 0,6-1 0,-11 3 14,1 0 0,-1-1-1,1 1 1,-1 0 0,0 0-1,1 0 1,-1 0 0,1 0-1,-1 0 1,1 0 0,-1 0-1,0 0 1,1 0 0,-1 0-1,1 0 1,-1 0 0,1 0-1,-1 0 1,0 0 0,1 0-1,-1 1 1,1-1 0,-1 0-1,0 0 1,1 0 0,-1 1-1,1-1 1,-1 0 0,0 1-1,1-1 1,-1 0 0,0 1-1,0-1 1,1 0 0,-1 1 0,0-1-1,0 0 1,0 1 0,1-1-1,-1 1 1,0-1 0,0 1-1,0-1 1,0 0 0,0 1-1,0-1 1,0 1 0,0-1-1,0 1 1,0-1 0,0 1-1,0-1 1,0 0 0,0 1-1,0-1 1,-1 1 0,-6 26-3,-17 81 702,23-103-539,1-4-121,0-1-1,-1 1 1,1 0 0,0 0 0,-1 0-1,1 0 1,0 0 0,0 0-1,0 0 1,0 0 0,0 0 0,0 0-1,0 0 1,0 0 0,1 0-1,-1 0 1,0 0 0,1 0-1,-1 0 1,0 0 0,1 0 0,-1-1-1,1 1 1,0 1 0,1-1-6,-1-1 0,0 0 0,0 0 0,0 0 0,0 0 0,0 0 0,0 0 0,0-1 0,0 1 0,1 0 0,-1-1 0,0 1 0,0 0 0,0-1 0,0 1 0,0-1 0,0 1 0,-1-1 0,1 0 0,0 1 0,0-1 0,1-1 0,26-25 167,-17 16-251,12-6-85,-12 11-74,-11 6 216,0 0 1,0 0 0,0 0 0,0 0 0,0 0-1,0 0 1,0 0 0,0 0 0,0 0-1,0 0 1,0 1 0,-1-1 0,1 0 0,0 0-1,0 0 1,0 0 0,0 0 0,0 0-1,0 0 1,0 0 0,0 0 0,0 0 0,0 1-1,0-1 1,0 0 0,0 0 0,1 0-1,-1 0 1,0 0 0,0 0 0,0 0 0,0 0-1,0 0 1,0 0 0,0 0 0,0 1-1,0-1 1,0 0 0,0 0 0,0 0 0,0 0-1,0 0 1,0 0 0,0 0 0,1 0-1,-1 0 1,0 0 0,0 0 0,0 0 0,0 0-1,0 0 1,0 0 0,0 0 0,0 0-1,0 0 1,0 0 0,1 0 0,-1 0-1,0 0 1,0 0 0,0 0 0,0 0 0,0 0-1,0 0 1,0 0 0,0 0 0,-21 55-273,-41 72 159,45-99 111,0 0 0,-31 36-1,11-22 61,-1-3 0,-3-1 0,-51 38 0,85-71 33,0 0 0,0 0 0,0 0 0,-1-1-1,0 0 1,0 0 0,0-1 0,0 0 0,-15 3-1,22-5-64,0-1-1,0 0 1,0 0-1,0 0 1,0 0 0,0 0-1,0 0 1,0 0-1,0 0 1,0 0-1,0 0 1,0-1-1,0 1 1,0 0-1,0-1 1,0 1-1,0 0 1,0-1-1,0 0 1,0 1-1,0-1 1,1 1 0,-1-1-1,0 0 1,0 0-1,1 1 1,-1-1-1,0 0 1,1 0-1,-1 0 1,1 0-1,-1 0 1,1 1-1,-1-3 1,1 0 6,-1 0-1,1 0 1,0 0-1,0-1 1,0 1 0,1 0-1,-1 0 1,1 0-1,0 0 1,1-4 0,2-6-51,2 1 1,0 0-1,0 0 0,13-17 1,34-39-323,58-44-2232,-33 44-2550,-61 52 3296,6 0-305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8:11.1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40 5408,'-8'-20'2432,"13"17"-2112,-2-2 448,2 5-480,4-3 96,0 0-224,-1-2-512,5 5 160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2:59.7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207 426 992,'2'-22'1676,"-1"20"-1413,-1 0 1,1 0-1,-1-1 1,1 1-1,-1 0 1,0-1 0,0 1-1,0 0 1,-1-1-1,1 1 1,0 0-1,-1-1 1,1 1-1,-1 0 1,0 0-1,0 0 1,0 0-1,0 0 1,0 0-1,0 0 1,-1 0 0,1 0-1,-1 0 1,1 0-1,-3-2 1,-1 0-102,0 0 0,0 1 1,0-1-1,0 1 1,0 0-1,-1 0 0,0 1 1,1 0-1,-1-1 0,0 2 1,0-1-1,0 1 0,0 0 1,0 0-1,0 1 1,-1 0-1,-9 0 0,10 1-147,-2 0 35,0 0 0,0 0 1,-13 4-1,19-4-44,1-1 0,-1 1 1,1 0-1,-1 0 0,1-1 0,-1 1 0,1 0 0,-1 0 0,1 1 1,0-1-1,-1 0 0,1 0 0,0 0 0,0 1 0,0-1 1,0 1-1,0-1 0,0 1 0,1-1 0,-1 1 0,0-1 0,0 4 1,0 3 36,0 0 0,1-1 0,0 1 0,1-1 0,-1 1 0,1 0 0,1-1 0,4 15 1,-2-9 48,1-1 0,0 1 0,1-1 0,10 14 0,-12-20-30,0 1 1,1-1 0,0-1-1,0 1 1,1-1 0,0 0-1,-1 0 1,2 0 0,-1-1 0,14 7-1,-15-9-9,0 0 0,1 0 0,-1 0 0,1-1 0,-1 0 0,1 0 0,0-1-1,-1 1 1,1-1 0,0 0 0,-1-1 0,1 0 0,-1 1 0,1-2 0,8-2 0,-9 3 5,1-1 1,-1 0 0,1 0-1,-1 0 1,0-1 0,0 0-1,0 0 1,0 0 0,0-1-1,-1 1 1,1-1 0,-1 0-1,0-1 1,0 1 0,5-9-1,-6 8-43,1-1 1,-1 0-1,-1 0 0,1 0 1,-1-1-1,0 1 0,-1-1 0,1 1 1,-1-1-1,0 1 0,-1-1 1,0 1-1,0-1 0,-1-10 1,-2 4-28,-1 0 1,0 0 0,0 0 0,-1 1 0,-1 0 0,-10-19 0,-52-62 15,61 85-26,-3-6 27,0 0 0,1 0 0,-12-25 0,17 30-37,0 0-1,1 0 1,0-1-1,1 1 0,0-1 1,0 0-1,0-16 1,2 24-11,0 0 1,1 0 0,-1-1 0,0 1 0,1 0 0,-1 0 0,1 0 0,1-4-1,-2 6 30,0-1 0,1 1-1,-1-1 1,0 1 0,1-1 0,-1 1-1,1-1 1,-1 1 0,1-1-1,-1 1 1,1-1 0,-1 1-1,1 0 1,0-1 0,-1 1-1,1 0 1,-1 0 0,1-1-1,0 1 1,-1 0 0,1 0-1,0 0 1,-1 0 0,1 0-1,0 0 1,-1 0 0,1 0-1,0 0 1,-1 0 0,1 0-1,-1 0 1,1 1 0,1-1 0,11 5-32,0 1 1,0 0-1,19 11 1,-16-7 93,28 11 0,108 34 475,-30-12-3054,-117-42 2141,11 7-1652,-10 2-2313,-5 1 1208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8:11.4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19 114 7552,'-18'-20'3424,"54"9"-2976,-10 3 896,4 3-832,19-3 416,3 1-544,22-12-64,1 6-192,22-2-160,-9 7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8:13.8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70 806 3552,'-10'-2'1548,"10"2"-1492,0-1-1,0 1 0,-1 0 0,1 0 1,0 0-1,0-1 0,0 1 0,0 0 1,0 0-1,0 0 0,0-1 0,0 1 1,0 0-1,0 0 0,0 0 0,0-1 1,0 1-1,0 0 0,0 0 0,0-1 1,0 1-1,0 0 0,1 0 0,-1 0 1,0 0-1,0-1 0,0 1 0,0 0 1,17-17 2495,-6 7-1987,1-2 181,2-3-166,0 0 0,0-1 0,-1-1 0,-2 0 0,16-27 0,-2-14-106,25-87-1,-25 69-190,-15 47-201,42-117 424,-36 108-407,8-24-254,-22 55-663,-3 19 630,-1 6 231,0 0 0,-1 0 0,-8 29 0,1-6-2,-8 45 103,7-26-36,-29 88 0,29-117-72,-140 366 170,140-371 35,-2 0 0,0 0 0,-2-1 0,0-1 0,-25 28 0,40-51-219,-1-1 0,0 1 1,0 0-1,1-1 0,-1 1 0,0 0 1,0-1-1,0 1 0,0-1 0,0 1 1,0-1-1,0 0 0,1 1 0,-1-1 1,0 0-1,0 0 0,0 0 0,0 0 1,0 0-1,0 0 0,0 0 0,0 0 1,0 0-1,-2 0 0,3-1-14,-1 1 0,1 0 0,0 0 1,-1 0-1,1-1 0,0 1 0,-1 0 0,1 0 0,0-1 0,0 1 0,-1 0 0,1 0 1,0-1-1,0 1 0,-1 0 0,1-1 0,0 1 0,0 0 0,0-1 0,0 1 1,0-1-1,-1 1 0,1 0 0,0-1 0,0 0 0,0 0-21,1 0 1,-1 0-1,0-1 0,0 1 1,1 0-1,-1 0 0,1 0 1,-1 0-1,1-1 0,-1 1 1,1 0-1,1-1 0,40-51-474,59-57 0,-72 84 478,0 1-1,63-40 0,-43 35-136,83-37-1,59-12 105,-180 75 24,30-15 4,-1 0 0,0-3 0,-2-1 0,46-37 1,-60 38 159,-10 9 38,-12 12-195,-5 6-128,-37 36 276,22-23-86,-2 0 93,-37 25 0,-7 6 201,55-41-290,1 0 1,0 0-1,1 1 0,-13 18 0,19-24-34,-1-1 0,1 0-1,0 1 1,0-1 0,0 1-1,1-1 1,-1 1 0,0-1-1,1 1 1,0 0 0,0-1-1,0 1 1,0 0 0,0 4-1,1-6 5,-1 0 0,0 0 0,1 0 0,-1 1 0,1-1 0,-1 0 0,1 0 0,-1 0 0,1 0 0,0 0 0,0 0 0,-1 0 0,1 0 0,0 0 0,0 0 0,0-1 0,0 1 0,0 0-1,0-1 1,0 1 0,0 0 0,0-1 0,1 1 0,-1-1 0,0 0 0,0 1 0,0-1 0,1 0 0,-1 0 0,0 0 0,3 0 0,3 0 40,0-1-1,0 0 1,-1 0 0,1-1 0,0 0 0,-1 0 0,1-1-1,-1 1 1,1-1 0,-1-1 0,0 1 0,-1-1 0,1 0-1,9-9 1,-3 1-244,0 0 1,0-2-1,-1 1 0,15-27 0,-18 26-61,0-1 0,-1 0-1,8-30 1,-12 36-468,-5 15-122,-5 17 211,5-15 708,0 0 0,1 0 1,0 1-1,1-1 0,0 0 0,0 0 0,1 0 0,0 0 0,0 0 0,1 0 1,0 0-1,0 0 0,1 0 0,0 0 0,0-1 0,1 0 0,0 0 0,1 0 1,-1 0-1,10 10 0,-14-16-44,1-1 0,0 1 0,0 0 0,0 0 0,0 0 0,0-1-1,0 1 1,1-1 0,-1 1 0,0-1 0,0 1 0,0-1 0,0 0 0,1 1 0,-1-1 0,0 0 0,0 0 0,1 0 0,-1 0 0,0 0 0,0 0 0,1 0 0,-1-1 0,0 1 0,0 0 0,0-1-1,0 1 1,1-1 0,0 0 0,3-2 73,0 0-1,0 0 1,0 0-1,6-7 1,-6 6-56,117-113 209,-22 20-817,-98 95 457,0 0-1,0 1 1,1-1 0,-1 0-1,1 1 1,-1 0 0,5-2-1,-6 2 78,0 1 0,-1 0 0,1 0 0,0 0 0,-1 0 0,1 0 0,-1 0-1,1 0 1,0 0 0,-1 0 0,1 0 0,0 0 0,-1 0 0,1 0 0,0 1-1,-1-1 1,1 0 0,-1 1 0,1-1 0,0 0 0,-1 1 0,1-1 0,-1 0 0,1 1-1,-1-1 1,1 1 0,-1-1 0,0 1 0,1-1 0,-1 1 0,1-1 0,-1 1-1,0 0 1,0-1 0,1 1 0,-1-1 0,0 2 0,2 3-10,-1 1 0,0-1 0,-1 1 0,1-1 1,-1 1-1,0-1 0,0 1 0,-1-1 0,0 1 0,0-1 0,0 1 1,0-1-1,-1 0 0,-2 6 0,-3 5 29,-1-1-1,0 1 1,-12 16 0,12-21 35,-24 33 35,29-40 14,0-1 0,0 0 1,0 0-1,0 0 0,-1 0 0,1-1 0,-1 1 0,0-1 0,-5 3 0,8-5-90,0 0 0,0 1 0,0-1 0,0 0 0,0 0 0,0 0 0,0 0 0,1 0 0,-1 0 0,0 0 0,0 0 0,0 0 0,0 0 0,0 0 0,0-1 0,0 1 0,0 0 0,1-1 0,-1 1-1,0-1 1,0 1 0,0-1 0,1 1 0,-1-1 0,0 1 0,1-1 0,-1 0 0,0 1 0,1-1 0,-2-1 0,0-2-216,-1-1-1,1 1 1,0-1-1,-3-7 1,1 1-178,4 10 366,0 1 0,0 0 0,0-1 0,-1 1 0,1 0 0,0-1 0,0 1 0,0-1 0,0 1 0,0 0 0,0-1 0,0 1-1,0-1 1,0 1 0,0 0 0,0-1 0,0 1 0,0-1 0,0 1 0,0 0 0,0-1 0,1 1 0,-1 0 0,0-1 0,0 1 0,0-1 0,1 1 0,-1-1 0,1 1-13,0-1 1,-1 1-1,1 0 1,0-1-1,0 1 1,0 0-1,-1 0 1,1-1-1,0 1 1,0 0-1,0 0 1,0 0-1,1 0 1,32 5-363,-28-4 458,13 3 180,18 3 276,1-1 0,0-2-1,39 0 1,-67-4-414,1-1-1,0 0 0,-1 0 0,1-1 1,-1-1-1,0 0 0,0 0 0,0-1 1,0 0-1,-1 0 0,1-1 1,-1-1-1,0 0 0,-1 0 0,14-13 1,-7 3-42,0-1 1,-2 0 0,13-21-1,28-56 66,-44 75-96,89-175-38,-28 53 74,-62 124-107,7-19 0,-14 32-17,-1-1-1,0 0 0,1 0 0,-2 0 0,1 0 0,0 0 0,-1 0 0,0-7 0,-1 11 48,1 0 1,0 1-1,0-1 0,0 1 1,0-1-1,0 0 0,-1 1 0,1-1 1,0 1-1,-1-1 0,1 1 1,0-1-1,-1 1 0,1-1 0,0 1 1,-1-1-1,1 1 0,-1 0 1,1-1-1,-1 1 0,1 0 0,-1-1 1,1 1-1,-1 0 0,0-1 1,1 1-1,-1 0 0,1 0 0,-1 0 1,0 0-1,1 0 0,-1 0 1,1 0-1,-1 0 0,0 0 0,1 0 1,-1 0-1,1 0 0,-1 0 1,0 0-1,1 0 0,-1 1 0,1-1 1,-1 0-1,1 0 0,-2 1 1,-3 1-19,0 1 0,-1-1 1,-7 6-1,12-7 38,-5 3 7,0 1 0,1 0 0,0 0 0,0 0 0,0 0 0,0 1 0,-6 11 0,2-2 9,-13 31 0,14-22 77,1 0 1,1 1-1,1-1 1,1 1-1,1 0 1,2 49-1,1-54-48,1 0 0,1 0 0,1 0-1,0 0 1,2-1 0,11 32 0,-12-40 4,1-1 0,0 0 0,0 0-1,1-1 1,0 0 0,1 0 0,0 0 0,0-1 0,1 0 0,0 0 0,1-1 0,0 0 0,12 8 0,-8-8-125,0-1 0,0-1 0,0 0 1,0-1-1,1 0 0,-1-1 0,1-1 0,0 0 0,18 0 1,-19-2-1227,1 0 0,-1-2 0,0 1 0,1-1 0,21-7 0,-16 3-766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8:14.1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12 8640,'0'-11'3904,"44"14"-3392,-18-3 1760,5 0-1344,22 0 191,4 0-671,18 0-224,-1 3-128,-4-3-224,-4 5 64,-14-5-2431,-3 0 1375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4:21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418 57 1984,'0'0'50,"0"0"0,0 0 1,-1 0-1,1 0 0,0 0 0,0 0 0,0 0 0,-1 0 1,1 0-1,0-1 0,0 1 0,-1 0 0,1 0 1,0 0-1,0 0 0,0 0 0,-1 0 0,1 0 1,0-1-1,0 1 0,0 0 0,0 0 0,0 0 1,-1 0-1,1-1 0,0 1 0,0 0 0,0 0 1,0 0-1,0-1 0,0 1 0,0 0 0,0 0 1,0-1-1,0 1 0,0 0 0,0 0 0,0 0 0,0-1 1,0 1-1,0-3 1337,0 2-1275,0 1 0,0-1 0,0 1 0,-1-1-1,1 1 1,0-1 0,-1 1 0,1-1 0,0 1 0,-1-1-1,1 1 1,-1-1 0,1 1 0,0 0 0,-1-1 0,1 1-1,-1 0 1,1-1 0,-2 1 0,-17-10 1343,-7-3-11,22 11-1384,0 0 1,0 0-1,0 0 0,0 1 0,0-1 1,0 1-1,0 0 0,-1 0 0,1 1 1,0-1-1,-1 1 0,1 0 0,0 0 1,-1 0-1,-8 3 0,-2 0 64,0 1 1,1 1-1,-20 8 0,29-11-90,-16 7 334,-40 23 0,53-27-315,1 0 0,0 1 1,0 0-1,0 1 0,0 0 0,1 0 0,0 0 0,-5 9 0,4-4-47,1 0-1,1 0 1,0 0 0,1 1-1,0-1 1,-3 15-1,-7 80 74,14-44-86,1-29 120,0-22-103,0-1 0,1 0 0,1 0 0,0 1 0,0-2 0,6 13 0,-6-17 21,0 0 1,1 0-1,-1 0 1,1 0-1,1 0 1,-1-1-1,1 0 1,0 0-1,0 0 1,1-1-1,-1 1 1,1-1-1,0-1 1,0 1-1,0-1 1,1 0-1,-1 0 1,1-1-1,-1 0 1,1 0-1,11 1 1,31 0 480,90-6 0,-116-2-497,-20 4-40,-1 0 0,1 0 0,0 0 1,0 1-1,-1-1 0,1 1 0,0 0 0,0 0 1,0 0-1,0 0 0,4 1 0,-5 0-344,0-1 917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4:23.7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2816,'0'0'64,"0"0"0,0 0 0,1 0 0,-1-1 0,0 1 0,0 0 0,0 0-1,0 0 1,0 0 0,0-1 0,0 1 0,1 0 0,-1 0 0,0 0 0,0 0 0,0 0 0,0-1 0,1 1 0,-1 0 0,0 0 0,0 0 0,0 0 0,0 0 0,1 0 0,-1 0-1,0 0 1,0 0 0,0 0 0,1 0 0,-1 0 0,0 0 0,0 0 0,1 0 0,-1 0 0,0 0 0,0 0 0,0 0 0,1 0 0,-1 0 0,0 0 0,0 0 0,0 0 0,0 0 0,1 0-1,-1 1 1,0-1 0,0 0 0,0 0 0,0 0 0,1 0 0,-1 0 0,0 1 0,0-1 0,0 0 0,1 1 60,0-1-1,-1 1 1,1-1 0,-1 1-1,1-1 1,0 1 0,-1 0-1,1-1 1,-1 1-1,1 0 1,-1-1 0,0 1-1,1 0 1,-1-1 0,0 1-1,1 0 1,-1 0 0,0 1-1,0 135 2797,0 1-3866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4:24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 2976,'1'-1'5169,"0"18"-3203,1 26-957,-2 31-173,0 65 13,-1-103-388,-12 61 1,10-87-1680,-1-42-9436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4:24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 0 3072,'-1'0'94,"0"0"1,1 0-1,-1 0 1,0 0-1,1 0 0,-1 1 1,0-1-1,0 0 1,1 0-1,-1 0 1,1 1-1,-1-1 0,0 0 1,1 1-1,-1-1 1,0 0-1,1 1 0,-1-1 1,1 1-1,-1-1 1,1 1-1,-1-1 1,1 1-1,0 0 0,-1-1 1,1 1-1,0-1 1,-1 1-1,1 1 1,-5 6 901,-40 50 2039,18-20-2176,17-25-606,0 1 1,0 1 0,2-1 0,-8 17 0,16-30-243,-1 0 1,1 0 0,0 0 0,-1 0 0,1 0-1,0 0 1,0 0 0,-1 0 0,1 0 0,0 1-1,0-1 1,0 0 0,0 0 0,1 0 0,-1 0-1,0 0 1,0 0 0,1 0 0,-1 0 0,0 0-1,1 0 1,-1 0 0,1 0 0,0 0 0,-1 0-1,1-1 1,0 1 0,-1 0 0,1 0 0,0 0-1,0-1 1,0 1 0,-1-1 0,1 1 0,0 0-1,0-1 1,0 1 0,0-1 0,0 0 0,0 1-1,2-1 1,2 2 48,0-1-1,0-1 0,0 1 1,0-1-1,0 1 1,0-1-1,7-1 0,72-16 849,-3 2-557,-66 14-441,3 1 675,-18 0-652,1 0 1,-1-1 0,1 1 0,-1 0-1,0 0 1,1 0 0,-1 0 0,0 0 0,1-1-1,-1 1 1,0 0 0,1 0 0,-1-1-1,0 1 1,1 0 0,-1 0 0,0-1 0,0 1-1,0 0 1,1-1 0,-1 1 0,0 0-1,0-1 1,0 1 0,1 0 0,-1-1 0,0 1-1,0-1 1,0 1 0,0 0 0,0-1 0,0 0-1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4:25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1 2912,'-15'0'923,"8"3"-550,1 2 61,1 1-1,-1 0 1,1 0 0,0 1 0,-5 8-1,2-1 180,0 1 0,2 0-1,0 0 1,0 0-1,-3 17 1,7-23-501,0 1 0,1 0 0,0-1-1,1 1 1,0 0 0,0 0 0,1 0 0,1-1 0,3 18 0,-3-22-51,0 0 1,0-1-1,0 1 1,1 0-1,-1-1 1,1 0-1,0 0 0,1 0 1,-1 0-1,0 0 1,6 3-1,-6-4-6,0-1 0,0 0 0,0 0 0,1 0 0,-1 0 0,1 0 0,0-1 0,-1 0-1,1 1 1,0-1 0,0-1 0,-1 1 0,1 0 0,0-1 0,5 0 0,-2-1 5,0 0 1,1-1-1,-1 0 0,0 0 0,0-1 1,0 1-1,0-2 0,-1 1 1,1-1-1,-1 0 0,0 0 1,0-1-1,0 1 0,-1-1 1,1-1-1,-1 1 0,0-1 0,-1 0 1,5-7-1,-4 5-39,1-2 1,-1 1-1,-1-1 0,0 1 0,0-1 1,-1 0-1,0-1 0,0 1 1,-1-1-1,-1 1 0,0-1 0,0 1 1,-2-15-1,1 22-37,0 1-1,-1-1 1,1 0-1,-1 0 1,0 1 0,0-1-1,0 1 1,0-1 0,0 1-1,0-1 1,-1 1 0,1 0-1,-1-1 1,0 1 0,1 0-1,-1 0 1,0 0-1,0 0 1,0 1 0,-1-1-1,1 0 1,0 1 0,-1 0-1,1-1 1,-1 1 0,1 0-1,-1 0 1,0 0 0,1 1-1,-1-1 1,-3 0 0,-3 1-62,0-1 0,0 1 1,0 1-1,0-1 1,0 2-1,1-1 1,-1 1-1,-13 5 1,-9 7-115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8:33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0 1312,'0'0'5232,"-2"1"-5093,1-1 0,0 1 0,0-1 0,0 1 0,0 0 0,0 0 0,0 0 0,0 0 0,0 0 0,0 0 0,0 0 1,0 0-1,1 0 0,-1 0 0,0 0 0,1 0 0,-1 0 0,0 3 0,-13 32 557,9-23-471,0 0-1,-1 0 1,-9 14-1,-8 16 217,12-17-165,0 1 1,2 1-1,-10 47 1,17-62-162,0 0 0,1 0 1,0 0-1,1 0 0,1-1 0,0 1 0,1 0 1,0 0-1,1 0 0,7 21 0,-2-19 49,0 0-1,0 0 1,1-1-1,1 0 1,22 23 0,-27-32 48,-5-3-314,1-1 1,0 0-1,0 0 1,1 0 0,-1 0-1,0 0 1,0 0-1,0 0 1,3 1 0,-3-1-118,0-1 0,-1 0 1,1 0-1,0 0 1,-1 0-1,1-1 1,0 1-1,-1 0 0,1 0 1,0 0-1,-1 0 1,1-1-1,0 1 0,-1 0 1,1-1-1,-1 1 1,1 0-1,0-1 0,-1 1 1,1-1-1,0 0-218,-1 1 218,0-1 1,1 1-1,-1-1 1,1 0-1,-1 0 0,5-4-1647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8:37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241 402 1984,'0'-4'3205,"-6"12"-1690,4-7-1401,0 1 0,0 0-1,0-1 1,0 0 0,0 1 0,-1-1 0,1 0 0,0 0 0,-1 0 0,1-1 0,-1 1 0,-3 0-1,-11 4 417,-116 61 1796,127-63-2293,0 0 0,0 1 1,1-1-1,0 2 0,0-1 1,0 0-1,-8 10 0,13-14-35,0 0 0,0 1-1,0-1 1,0 0 0,0 0-1,0 1 1,0-1 0,-1 0-1,1 0 1,0 1 0,1-1-1,-1 0 1,0 0-1,0 1 1,0-1 0,0 0-1,0 0 1,0 1 0,0-1-1,0 0 1,0 0 0,0 1-1,1-1 1,-1 0 0,0 0-1,0 0 1,0 1 0,0-1-1,1 0 1,-1 0 0,0 0-1,0 0 1,0 0 0,1 1-1,-1-1 1,0 0 0,0 0-1,1 0 1,-1 0-1,0 0 1,0 0 0,1 0-1,-1 0 1,0 0 0,19 5 40,-9-3-40,7 3 43,70 17 227,32 11 896,-115-32-1122,-1 0 46,0 0 0,-1 0 0,1 0 0,0 0 0,-1 1 0,4 1 0,-5-2-62,-1-1 0,0 0 0,0 1-1,1-1 1,-1 0 0,0 0 0,0 1 0,1-1 0,-1 1-1,0-1 1,0 0 0,0 1 0,0-1 0,1 0 0,-1 1-1,0-1 1,0 1 0,0-1 0,0 0 0,0 1-1,0 0 1,0-1 5,-1 1 0,1 0 0,0 0 0,-1-1 0,1 1 0,0 0-1,-1-1 1,1 1 0,-1 0 0,1-1 0,-1 1 0,1-1 0,-1 1 0,-1 0 0,0 1 2,0-1 1,-1 1 0,1-1 0,-1 1 0,1-1 0,-1 0 0,0 0 0,1 0 0,-7 0 0,-10 4 91,9-2-131,-1-1 1,1 0 0,-1-1 0,-13 1 0,-17 1 132,38-2-140,0 0 1,-1 0-1,1 0 1,0 0-1,0 0 1,-6 4-1,8-4-73,-1 0-1,0 0 0,0 0 0,0 0 1,0-1-1,0 1 0,0 0 1,0-1-1,-3 1 0,45 15-121,-35-15 226,0 1-1,0-1 1,1-1 0,-1 1-1,0-1 1,1 1-1,-1-2 1,0 1-1,1-1 1,7-1-1,7-3-16,28-12 0,-36 13 12,13-6-77,-1 0-1,0-2 1,-1 0-1,0-2 1,-1 0 0,27-24-1,-36 26-19,0-1 0,0 0 0,-1-1 0,-1 0 0,-1 0 0,0-2 0,0 1-1,-2-1 1,0 0 0,8-25 0,0-8-51,48-164 169,-63 208-23,4-22 150,-5 25-168,0 1 1,0 0-1,0-1 0,0 1 0,0 0 0,0-1 0,-1 1 0,1 0 0,0 0 0,-1-1 0,1 1 0,-1 0 1,1 0-1,-1 0 0,0 0 0,0 0 0,0-2 0,0 3 6,1 0 0,-1-1 0,1 1 0,-1 0-1,0 0 1,1-1 0,-1 1 0,1 0 0,-1 0 0,0 0 0,1 0 0,-1 0 0,1 0 0,-1 0 0,0 0-1,1 0 1,-1 0 0,0 0 0,1 0 0,-1 0 0,1 0 0,-1 0 0,0 1 0,1-1 0,-1 0-1,1 0 1,-1 1 0,1-1 0,-1 1 0,1-1 0,-1 0 0,1 1 0,-1-1 0,1 1 0,0-1 0,-1 1-1,-2 2 3,1 0-1,-1 0 1,1 0 0,0 0-1,-2 5 1,-22 51 407,-32 111 0,36-96-157,-14 52-118,22-56 37,14-41-137,1-12-7,0-14-3,-1-1 0,1 0 0,0 1 0,0-1 0,0 0 1,0 0-1,0 0 0,1 0 0,-1 0 0,4 3 0,-4-3-12,0-1 0,0 1 1,0-1-1,1 0 0,-1 1 0,1-1 0,-1 0 0,1 0 0,-1 0 1,1 0-1,0 0 0,0 0 0,-1-1 0,3 2 0,-1-2 13,1-1 0,-1 1 0,0-1 0,0 1 0,0-1 0,0 0 0,1 0 0,-2-1 0,1 1 0,0 0 0,0-1 1,0 0-1,-1 0 0,1 0 0,0 0 0,-1 0 0,4-5 0,2-2-86,-1-1 0,0 0 0,7-16 0,-9 17-27,1-2-47,0 0 0,1 1 0,12-15 0,-17 23 118,0 0 1,0 0 0,0 0-1,0 0 1,0 0-1,0 1 1,1-1-1,-1 1 1,0-1 0,1 1-1,0 0 1,-1 0-1,1 0 1,-1 1-1,1-1 1,0 0-1,0 1 1,-1 0 0,1 0-1,0 0 1,4 0-1,25 3-39,-23-3 89,0 1-1,16 4 1,-18-4-23,0 0 0,-1-1 1,12 0-1,-13 0 20,-1 0 1,1 0-1,0 0 0,-1 1 1,1-1-1,-1 1 0,1 0 1,-1 0-1,8 3 0,-11-3 414,-1-2-256,0 0-181,-1 0 1,1 0-1,-1 0 1,1 0-1,-1 0 1,0 0-1,1 0 1,-1 0-1,0 0 1,0 1-1,1-1 1,-1 0-1,0 0 1,0 1-1,0-1 1,0 0-1,0 1 1,0-1-1,-2 0 1,3 1-4,-2-1-14,0 0-1,0 0 1,0 0-1,0 0 1,0 1 0,0-1-1,-1 1 1,1-1 0,0 1-1,0 0 1,0 0-1,-1 0 1,-2 0 0,-30 9-245,19-4 207,5-3 85,8-1-44,0-1 0,0 1 0,0 0 0,0 0 1,0 0-1,0 0 0,1 0 0,-1 0 0,0 1 0,1-1 0,-1 1 0,1 0 0,-1 0 0,1 0 0,-3 4 0,-1 2 73,0 0 0,1 0 0,-6 13 1,10-18-41,0-1 1,0 0 0,0 0 0,0 1 0,0-1 0,1 0 0,-1 1 0,1-1 0,0 1 0,0-1 0,0 1 0,0-1-1,0 0 1,0 1 0,1-1 0,-1 1 0,1-1 0,0 0 0,1 4 0,-1-5-8,-1 0-1,1 0 1,0 0 0,0 0 0,0 0 0,0 0 0,0 0-1,0 0 1,0 0 0,0-1 0,0 1 0,0 0-1,1-1 1,-1 1 0,0-1 0,0 0 0,1 1-1,-1-1 1,0 0 0,1 1 0,-1-1 0,0 0-1,1 0 1,-1 0 0,0-1 0,1 1 0,-1 0-1,0 0 1,3-1 0,2-1-2,0-1 0,-1 1 0,1-1-1,9-6 1,-5 3-137,-3 2 55,0-1-1,0 1 0,9-9 1,-14 11 24,-1 0 1,1 0-1,-1 1 1,1-1-1,-1 0 1,0 0-1,0-1 1,0 1-1,0 0 1,0 0-1,0 0 0,0-1 1,-1 1-1,1 0 1,-1-1-1,0-3 1,0 13-106,0-4 145,-1 1 0,1-1 0,1 1 0,-1-1 0,1 5-1,-1-7 9,1 0-1,-1 0 0,0 0 1,1 0-1,-1 1 0,1-1 1,0 0-1,-1 0 0,1 0 1,0 0-1,0 0 0,0-1 0,-1 1 1,1 0-1,0 0 0,0 0 1,0-1-1,0 1 0,0-1 1,0 1-1,2 0 0,3 1 34,0 0 0,1 0 0,-1-1 0,0 0 0,1 0-1,-1-1 1,1 1 0,-1-1 0,1-1 0,-1 1 0,7-2 0,-3-1-18,-1 1 0,1-2 1,-1 1-1,0-1 1,0 0-1,15-10 1,-11 4-128,0 0 0,-1 0 0,0-1 0,-1-1 1,0 0-1,-1 0 0,0-1 0,14-24 0,-4-2-116,-3-1 0,-1-1 0,-1 0-1,-3-1 1,14-83 0,-18 88 159,-5 30 60,-2 0 1,1 0 0,-1-1 0,1-10-1,-2 18-3,0 0-1,0 0 0,0-1 1,0 1-1,0 0 1,0 0-1,0-1 0,0 1 1,0 0-1,0 0 1,0-1-1,0 1 0,0 0 1,0 0-1,0-1 1,0 1-1,0 0 0,-1 0 1,1-1-1,0 1 1,0 0-1,0 0 0,0-1 1,0 1-1,-1 0 0,1 0 1,0 0-1,0-1 1,0 1-1,-1 0 0,1 0 1,0 0-1,0 0 1,-1-1-1,-7 7 138,-6 13 385,10-7-282,0-1-1,0 2 0,-2 20 0,2-12-94,1-7-35,-40 220 363,40-211-378,-5 62 255,7-75-300,1 1 0,1-1 0,0 0 0,0 0 0,1 1 0,4 9 0,-6-18-35,1 0 0,-1 0-1,1-1 1,0 1 0,-1-1 0,1 1-1,0 0 1,0-1 0,0 1 0,0-1-1,0 0 1,1 1 0,-1-1 0,2 1-1,-2-1 12,1-1 0,-1 1 0,0-1-1,1 1 1,-1-1 0,1 0 0,-1 0 0,1 0 0,-1 0-1,0 0 1,1 0 0,-1 0 0,1 0 0,-1-1-1,3 0 1,0 0-97,0 0 0,0-1 0,0 0 0,0 0 0,-1 0 0,1 0 0,-1-1 0,1 1 0,-1-1 0,0 0 0,6-6 1,1-5-611,16-23 1,-21 29 657,3-5-227,-1-1 0,9-28 0,-14 29 216,-3 2-293,3 17 427,0-1 1,1 1 0,0-1 0,0 0 0,0 0-1,0 0 1,1 0 0,7 7 0,-9-11-81,-1 0 0,1-1 0,0 1 0,0-1 0,0 1 0,0-1 0,0 0 1,0 0-1,3 0 0,10 1 58,-4 2-45,1-2 0,-1 1-1,1-2 1,-1 1 0,1-2-1,-1 1 1,1-2 0,-1 1-1,1-2 1,-1 1 0,0-2-1,0 1 1,0-2 0,-1 1-1,1-1 1,10-8 0,-4 1-27,-1-1 0,-1 0 0,0-1 0,-1-1 0,0 0 0,-1-1 0,-1 0 0,-1-1 0,11-20 0,54-140-374,-75 174 351,4-8 29,-2 0 0,6-20-1,-9 28-8,1 0-1,-1 1 0,0-1 0,0 1 0,0-1 1,0 0-1,0 1 0,0-1 0,-1 0 0,0 1 0,1-1 1,-1 1-1,0-1 0,0 1 0,0-1 0,0 1 0,-3-4 1,3 5-2,0 0 0,0 1 0,-1-1 1,1 0-1,0 0 0,0 1 1,-1-1-1,1 1 0,0-1 0,-1 1 1,1-1-1,0 1 0,-1 0 1,1 0-1,-1-1 0,-2 1 0,-19 2-64,13 1 170,-1 0-1,1 1 1,-1 0-1,1 1 0,-16 10 1,18-9-20,0 0 0,1 0 0,0 1-1,0 0 1,0 0 0,1 1 0,0 0 0,0 0 0,1 0 0,-7 15 0,0 4 68,1 1 1,-9 33 0,13-34-24,0 0 0,2 1 1,-2 31-1,6-46-80,0-1 0,2 1 0,0-1 0,0 0 0,1 1 0,0-1 0,1 0 0,1 0 0,7 16 0,-8-20-5,1-1 1,0 0-1,1 0 1,9 11-1,-12-15-22,1 0-1,-1-1 1,1 0-1,0 0 1,0 0-1,-1 0 1,1 0-1,0 0 1,1-1 0,-1 1-1,0-1 1,0 0-1,1 0 1,4 0-1,2 1 11,0-1 0,-1 0 0,1-1 0,0-1 0,0 1 0,0-1 0,0-1 0,16-4 0,-13 1-41,0 0 0,0 0-1,20-13 1,-27 14 41,1-1 0,-1 1 0,0-2-1,-1 1 1,1-1 0,-1 0 0,9-12 0,-13 15-61,1-1 0,-1 1 0,0 0 0,0-1 0,0 1 0,-1-1 0,1 1 0,-1-1 0,1 1 0,-1-1 0,0 0 0,-1 1 0,1-1 0,-2-4 0,2 8 25,0-1 0,0 1 0,0-1 0,-1 1 0,1-1-1,0 1 1,0 0 0,-1-1 0,1 1 0,0-1 0,-1 1 0,1 0 0,-1-1 0,1 1 0,0 0 0,-1 0 0,1-1 0,-1 1 0,1 0 0,-1 0 0,1 0 0,-1-1 0,1 1-1,-1 0 1,1 0 0,-1 0 0,1 0 0,-1 0 0,1 0 0,-1 0 0,1 0 0,-1 0 0,1 0 0,-1 0 0,1 0 0,-1 1 0,0-1 0,-17 7-45,12-3 96,1 0 1,-1 1-1,1-1 1,0 1-1,-6 8 0,8-9 80,0-1-1,1 1 1,-1 0-1,1 0 0,0 0 1,0 0-1,1 0 1,-1 0-1,-1 7 0,3-9-82,0 0-1,-1 0 0,1 0 0,0 0 1,0 0-1,0 0 0,1 0 1,-1 0-1,0 1 0,1-1 0,0 0 1,-1 0-1,1 0 0,0-1 0,0 1 1,0 0-1,0 0 0,0 0 0,0-1 1,1 1-1,-1 0 0,3 1 0,1 2-8,1-2 0,-1 1 0,1-1-1,0 1 1,0-1 0,0-1 0,0 0-1,0 1 1,1-2 0,-1 1 0,1-1 0,11 1-1,5-1-1053,1-1 0,26-4 1,-45 4 655,5-1-858,1-1 1,-1 0 0,1 0-1,13-6 1,3-1-1353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3:02.2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12 1824,'-1'-1'189,"0"0"-62,1 0 0,-1 0 0,0 1 0,1-1 0,-1 0 0,0 1 0,1-1 0,-1 0 0,0 1 0,0-1 0,0 1 0,1-1 0,-1 1 0,0 0 0,0-1 0,0 1 0,-2-1 0,-4 2 2874,10-1-1821,19 1-354,6 4-732,0 1 0,-1 2 0,52 21 0,-65-23-91,90 33 71,47 20 49,-144-56-146,-2-1 70,0-1 0,0 1 0,0 1 1,-1-1-1,1 1 0,-1-1 0,0 1 0,0 0 0,5 6 0,-8-9-24,-1 1 0,0-1-1,1 1 1,-1-1 0,0 1-1,0-1 1,1 1 0,-1-1-1,0 1 1,0-1 0,0 1-1,0-1 1,0 1-1,0-1 1,0 1 0,0-1-1,0 1 1,0-1 0,0 1-1,0-1 1,0 1 0,0-1-1,-1 1 1,1-1 0,0 1-1,0-1 1,-1 1 0,1-1-1,0 1 1,0-1 0,-1 1-1,1-1 1,-1 0 0,1 1-1,-1 0 1,-17 8 152,15-8-126,-47 19 80,34-14-154,0 0 1,0 1-1,1 0 0,-19 13 1,32-18 3,-1 0 0,1 1 0,0-1 0,0 0 0,0 1 1,0-1-1,1 1 0,-1-1 0,1 1 0,-1 0 0,1 0 1,0-1-1,0 1 0,0 0 0,0 0 0,1 0 0,-1 0 1,1 0-1,0 0 0,0 1 0,0-1 0,1 4 0,0 0 29,0 0 0,0-1-1,1 1 1,0 0 0,1-1-1,-1 1 1,1-1-1,7 11 1,-3-8 12,0 0-1,0-1 1,1 0 0,0 0-1,0-1 1,1 0-1,0 0 1,14 7 0,10 3-47,41 17 1,-18-10 142,81 35-21,-46-21-211,-34-14 244,67 18 0,84 26-144,-171-54 35,-1 3-1,-1 0 1,51 35-1,-70-41 45,0 1-1,-1 0 1,-1 1-1,0 1 1,0 0-1,16 23 1,-27-32-15,0 0 1,1 0 0,-1-1 0,1 1-1,0-1 1,6 5 0,19 20 244,-28-28-229,6 11-302,-5-8 188,1-1 88,-2-3-28,-1 0-84,0 0 69,0 1 1,0-1-1,0 0 0,0 0 0,0 0 0,0 0 0,0 1 0,0-1 0,0 0 0,0 0 0,0 0 0,0 0 0,0 0 0,0 1 0,0-1 0,0 0 0,0 0 0,0 0 0,0 0 1,0 1-1,0-1 0,0 0 0,0 0 0,0 0 0,0 0 0,0 0 0,1 0 0,-1 1 0,0-1 0,0 0 0,0 0 0,0 0 0,0 0 0,0 0 0,0 0 0,1 0 0,-1 0 1,0 0-1,0 1 0,0-1 0,0 0 0,1 0 0,2 1 161,-5-4 881,-13-22-920,-45-83 710,56 97-791,-2 1 0,1 0 0,-1 0 0,0 1 0,-1 0 0,0 0 0,-1 1 0,0-1 0,0 2 0,-1-1 0,0 1 0,0 0 0,0 1 0,-1 0 0,-18-7 0,-1 3-8,22 8-29,-1 0 1,1 0 0,0-1 0,-9-5 0,15 7-19,0 1 1,1-1 0,-1 1 0,0 0 0,0-1 0,0 1 0,0 0-1,0 0 1,0-1 0,0 1 0,0 0 0,0 0 0,0 0 0,-1 0 0,3 2-169,9-2 102,0 2 76,-1-1 1,0 1 0,0 0 0,0 1-1,0 0 1,0 1 0,-1 0 0,0 0-1,1 0 1,8 8 0,-6-4-53,1 0 0,-1 2 0,-1-1 0,0 1 0,0 1 0,11 15 0,-3 0 163,25 48-1,-41-70-128,2 2 22,-1-1 1,-1 0 0,1 1 0,-1 0 0,0 0 0,0-1 0,-1 1 0,1 8 0,-2-13 45,0 0 0,0 0 0,0 1-1,0-1 1,0 0 0,0 0 0,0 0 0,-1 0 0,1 1 0,0-1 0,-1 0 0,1 0-1,-1 0 1,1 0 0,-1 0 0,0 0 0,1 0 0,-1 0 0,0 0 0,0 0 0,0-1-1,0 1 1,0 0 0,0 0 0,0-1 0,0 1 0,0 0 0,0-1 0,0 1 0,0-1-1,0 0 1,-2 1 0,-1 0 62,0-1 0,1 0 0,-1 0-1,0 0 1,0 0 0,0 0 0,-5-2 0,-9 0 200,-8-1-338,-50-2 725,64 5-2135,0 1 0,-14 2 0,14-2-2998,3-1 1350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8:37.9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79 2080,'-6'1'5855,"20"3"-1164,-4-1-4853,6 0 530,0-1 0,0 0 0,0-2 1,0 0-1,0 0 0,29-6 0,97-29-1875,-50 11-1179,-25 9-1944,-5 2 1388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08:38.7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1888,'0'0'613,"0"0"-574,0 0-1,0 0 0,0 0 0,0 0 0,0 0 1,0 1-1,0-1 0,0 0 0,0 0 1,0 0-1,0 0 0,0 0 0,0 0 1,0 1-1,0-1 0,0 0 0,0 0 1,0 0-1,0 0 0,0 0 0,0 0 1,0 0-1,0 1 0,0-1 0,0 0 1,0 0-1,1 0 153,-1 0-153,0 0 1,0 1-1,0-1 0,0 0 0,0 0 0,0 0 1,0 0-1,1 0 0,21 13 2161,-1 1 0,35 29 0,-43-32-1765,0 1 0,-1 1 0,-1 0 0,0 1 0,0 0 0,-1 1 0,-1 0 0,14 32 0,-13-19 43,0 0-1,-2 0 0,-1 0 1,6 49-1,-12-59-226,0 0 0,-1 0 0,-1 0-1,0 0 1,-2 0 0,0 0 0,-1 0 0,-1-1-1,-7 19 1,-3-2-314,0-2-1,-3 0 1,-31 46-1,-8 8-6271,33-46 2726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10:43.0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110 114 4992,'-40'-39'1824,"27"23"-1408,-5-3-128,10 10 0,-5 1-224,3-3-224,7 8 64,-2-2-448,5 2 288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11:18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19 172 1728,'-13'-105'640,"8"78"-480,5-1-64,0 25-320,0-1 96,0 0-672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11:19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35 3136,'-31'-31'1184,"15"28"-928,-6 3-64,13 8-2720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1:13:57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 64,'-5'-3'32,"10"3"-32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16:36.2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236 360 736,'-9'0'3617,"-22"0"4006,24 1-7481,0-1 1,0 1-1,0 0 1,0 0-1,0 1 1,1 0-1,-1 0 1,-7 4-1,-2 2 83,9-5-12,0 1 0,0-1 0,1 1 1,-11 8-1,4-1 11,-6 6-235,-11 10 774,29-26-739,1-1 0,-1 1 0,1-1 0,0 1 0,-1 0 0,1-1 0,0 1 0,-1 0 0,1-1 0,0 1 0,0 0 0,0-1 0,0 1 0,0 0 0,0-1 0,0 1-1,0 0 1,0-1 0,0 1 0,0 0 0,0-1 0,0 1 0,0 0 0,1-1 0,-1 1 0,0 0 0,0-1 0,1 2 0,1 1 44,-2 0-30,1 0 1,0 0 0,0 0 0,-1 0 0,0 0 0,1 3-1,-1-4-39,1-1 0,0 0-1,0 0 1,1 1 0,-1-1-1,0 0 1,0 0 0,1 0-1,1 1 1,0 0 25,3 3 2,0-1 0,1 0 0,-1-1 1,1 1-1,0-1 0,0-1 0,0 1 0,0-1 0,1 0 0,-1-1 0,0 0 0,11 1 0,-3-2 62,0 0-1,0-1 1,-1 0-1,1-2 1,19-4-1,-19 2-19,1 0 0,0-1 0,-1-1-1,0 0 1,-1-1 0,25-18 0,-37 25-40,0-1-1,0 0 1,-1 1 0,1-1-1,0 0 1,-1 0 0,1 0-1,-1 0 1,0 0 0,1 0 0,-1 0-1,0 0 1,0 0 0,0-1-1,0-3 1,-1 5-15,0-1-1,0 0 1,0 1-1,0-1 1,0 1-1,-1-1 1,1 1-1,0-1 1,-1 1-1,0-1 1,1 1-1,-1 0 0,0-1 1,0 1-1,1 0 1,-1-1-1,0 1 1,0 0-1,-1 0 1,1 0-1,0 0 1,0 0-1,0 0 1,-1 0-1,-1-1 1,-15-9 131,8 4-85,-1 0 1,1 1-1,-1 0 1,0 1-1,-24-7 1,12 6 22,0-1 0,-38-17-1,52 19-71,-1 0-1,2-1 1,-1 0-1,0 0 1,1-1-1,0 0 1,1 0-1,-12-14 1,8 6-8,1 1 0,0-2 0,-7-17 0,14 27-5,0 0 0,1 0 0,0 0 0,0 0 1,1-1-1,-1 1 0,2-1 0,-1 1 0,1-1 0,-1 0 0,3-11 0,-1 0-99,-1 15 95,0 0 0,1 0 0,-1 0 1,0 0-1,1 0 0,0 0 0,0 1 0,-1-1 0,3-4 0,2-2-51,-5 7 64,0 1-1,1-1 0,0 1 1,-1-1-1,1 1 0,0-1 1,0 1-1,0 0 0,0-1 0,0 1 1,0 0-1,0 0 0,0 0 1,0 0-1,1 0 0,-1 0 1,0 0-1,1 0 0,-1 0 1,1 0-1,-1 1 0,1-1 0,1 0 1,5 0 127,-1 1-1,1 0 1,0 0 0,-1 1 0,1 0 0,-1 0-1,1 0 1,-1 1 0,14 5 1189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16:36.9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 11 3808,'-3'-10'10186,"2"12"-9727,0 4 69,0-3-326,0 1-1,0-1 1,0 0-1,1 0 1,0 1 0,-1-1-1,1 1 1,1-1-1,-1 4 1,1 1 54,-1-1 0,0 0 0,0 0 1,0 0-1,-3 10 0,-1 21 783,4-19-619,1-3-10,-1 0-1,-1 1 1,-5 22-1,3-20-160,-2 22 0,4-26-637,-1 0 0,-5 23 0,5-34-500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16:37.3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24 3072,'-8'-2'10575,"21"4"-8446,114-11 2335,-39 1-5942,-56 5-929,-19 1-5,0 1 0,21 1 1,1 4-917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16:39.2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250 241 480,'-10'5'10426,"2"-10"-8490,4 4-1760,0 0 0,1-1 1,-1 1-1,0 1 0,0-1 0,0 0 0,0 1 0,0 0 0,0 0 0,0 0 0,0 0 0,0 1 0,0 0 0,0-1 1,1 2-1,-1-1 0,-5 2 0,0 1-27,1 0 0,0 1 0,0 0 0,0 0 0,1 0 0,-10 9 0,13-9-104,0-1 0,0 1 0,1 0-1,-1 0 1,1 0 0,0 0-1,-4 12 1,-11 41 563,14-42-320,0-3-19,1 0 1,1 0 0,-2 24-1,4-30-194,1 0-1,-1-1 1,1 1 0,0 0-1,0 0 1,1-1-1,0 1 1,0-1-1,5 10 1,-3-10 15,-1 1 1,1-1-1,0 0 1,1 0-1,9 11 1,-11-15-79,0 0 1,-1 0 0,1 0 0,0 0-1,0 0 1,0-1 0,1 1-1,-1-1 1,0 0 0,0 0 0,1 0-1,-1 0 1,0-1 0,1 0 0,5 1-1,4-2 44,0-1-1,0 0 1,0 0-1,0-2 0,14-5 1,-10 4-47,-10 3 36,1-1 0,-1-1 1,1 1-1,-1-1 1,0 0-1,0-1 0,-1 1 1,1-1-1,-1-1 1,7-7-1,-9 8 11,0 1-1,-1 0 1,0-1 0,0 0-1,0 0 1,-1 0-1,0 0 1,0 0 0,0 0-1,0 0 1,-1-1 0,0 1-1,0-1 1,-1 1 0,1-1-1,-1-7 1,-1 5-47,0 0 1,-1 1-1,0-1 0,0 0 1,-1 1-1,0-1 1,0 1-1,-1 0 0,1 0 1,-2 0-1,-7-10 0,-5-3 34,-1 1-1,-25-21 1,22 23 172,0 2 0,-39-22 1,10 8 194,34 20-274,9 5-33,0-1 1,0 0-1,-10-8 0,9 6-36,5 5-38,0-1 0,0 1 0,0-1 0,1 0 0,-4-4 0,6 6-31,-1 0 0,0 0 0,1 0 0,-1 0 0,1 0 0,0-1 0,-1 1 0,1 0 0,0 0 0,0 0 0,0-1 0,0 1 0,0 0 0,0 0 0,0-1 0,0 1 0,0 0 0,1 0 1,-1-1-1,0 1 0,1-1 0,2-5 9,1 0 0,-1 0 1,1 1-1,0-1 0,1 1 0,-1 0 1,11-10-1,-11 13 11,-1 0 0,0 0 0,1 1 0,0-1 0,-1 1 0,1 0 0,0 0 0,0 0 0,1 0 0,-1 1 0,0 0 0,0 0 0,1 0 0,-1 0 0,6 0 0,2 2 184,-1 0-1,0 1 0,1 0 0,19 7 1,-17-5 138,1 0 0,17 2 0,-10-1-168,6-1-62,-21-7-2783,11-5-3715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4:23.8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90 15 992,'0'27'13429,"0"-26"-13399,0 0-1,1 0 1,-1 0 0,0-1 0,0 1-1,1 0 1,-1 0 0,1-1 0,-1 1 0,0 0-1,1-1 1,-1 1 0,1 0 0,0-1-1,-1 1 1,1-1 0,-1 1 0,1-1-1,1 2 1,16 8 437,-11-7-244,-1 0-120,-1-1-1,1 0 1,0 0 0,-1-1-1,1 0 1,0 0 0,0 0-1,0-1 1,0 1-1,0-1 1,9-2 0,8-1 143,37-10 0,-38 7-413,59-16 220,-50 13-47,0 0 1,0 2 0,1 2-1,42-3 1,5 11 67,-79-3-75,1 0-1,-1 0 0,1 0 1,-1 0-1,0 0 0,1 0 1,-1 0-1,1 1 0,-1-1 1,0 0-1,1 0 0,-1 0 0,1 0 1,-1 0-1,0 1 0,1-1 1,-1 0-1,0 0 0,1 1 1,-1-1-1,0 0 0,1 0 1,-1 1-1,0-1 0,0 0 0,1 1 1,-1-1-1,0 0 0,0 1 1,0-1-1,1 1 0,-1-1 1,0 0-1,0 1 0,0 0 1,0 0 9,0 0 0,0 0-1,0 0 1,0 0 0,0 0 0,-1 0 0,1 0 0,0 0 0,-1 0 0,1 0 0,-1 0 0,0 2 0,-5 4 40,-1 1-1,0-1 1,0-1 0,-1 1 0,1-1-1,-18 10 1,-5 4-89,-32 29-15,-100 99 0,-62 64-376,188-182 416,20-17 96,0 0 0,-26 29 0,41-41-51,1 0-1,-1 0 0,0 0 1,1-1-1,-1 1 0,0 0 0,0 0 1,0-1-1,0 1 0,1-1 0,-1 1 1,0-1-1,0 1 0,0-1 0,0 1 1,0-1-1,0 0 0,0 0 1,-3 1-1,66 1 358,-25 0 250,42-2 0,55-19 922,-96 11-1392,1 2 1,0 2 0,73 2-1,-58 4-381,-19-7-4572,-34 4 4398,4 0-1416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16:39.8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63 3232,'-16'3'16810,"41"-7"-11749,39-5-3890,0 0-966,25-13-405,-21 6-4021,-33 10 1874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17:23.5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2698 1664,'10'-11'10164,"-7"5"-10696,11-33 1318,11-53-1,-7 24-532,2 10-149,2 1 1,35-67 0,-31 70-35,256-493 815,-259 508-844,1 1 0,43-51 0,-66 88-28,0-1 0,1 1 0,-1 0 0,0 0 0,1 0 0,-1 0 0,0 0 1,1 0-1,0 0 0,-1 0 0,1 0 0,-1 1 0,1-1 0,2 0 0,-2 1-3,-1 0-1,0 0 0,1 0 0,-1 0 0,0 0 0,0 1 1,1-1-1,-1 0 0,0 1 0,0-1 0,0 1 0,0-1 1,1 1-1,-1-1 0,0 1 0,0 0 0,0 0 0,0-1 1,0 1-1,1 2 0,0 0-8,1 0 0,0-1 0,0 1 0,0-1 0,0 1 0,0-1 0,1 0 0,-1 0 0,1 0 0,-1-1 0,6 2 0,-5-2 22,0 0 0,0-1 0,1 0 0,-1 0 0,0 0 0,1 0 0,-1-1 0,0 1 0,0-1 0,0 0 0,7-3 0,10-4 112,-1 0-1,0-1 1,24-16 0,-10 1-102,-1-2 1,-1-2 0,-1-1 0,-2-1-1,34-45 1,18-30 28,97-123 180,-74 101 4,165-208 36,-203 251-290,107-146 427,-156 205-458,-6 10-777,-1-1 1,8-16 0,-7 10-2583,1 8 1004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17:25.2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20 388 2080,'0'0'75,"-1"0"0,1 1 0,-1-1 0,1 0 0,-1 0 0,1 1 0,-1-1 0,1 0 0,-1 1 0,1-1 0,-1 1 0,-2 14 6779,3-35-3067,-1-5-3235,-6-30 0,5 32-345,1 1 0,2-32 0,1 6-263,-2-112-701,6 243 1052,1 11-345,-13 34 226,5-99-88,-1 16-21,1-41-47,1 0 1,-1 0 0,1 0-1,1 8 1,0 18-92,-1-29 210,13-22 655,-8 8-844,0-1 0,1 0-1,0 1 1,1 0 0,1 1-1,17-23 1,-13 22 16,22-19 1,-6 6 431,-27 25-375,-1 0 0,1 0-1,-1 0 1,1 0 0,-1 0 0,1 0 0,-1 0 0,0 0-1,0 0 1,1 0 0,-1 0 0,0 0 0,0 0 0,0 0 0,0 0-1,0 0 1,-1 0 0,1-2 0,-8-18 711,8 20-721,-1 1 0,0-1 0,1 0 0,-1 1 0,0-1 1,0 1-1,0-1 0,0 1 0,0-1 0,0 1 0,0 0 0,1-1 1,-1 1-1,0 0 0,0 0 0,0 0 0,0 0 0,0 0 0,-2 0 0,-16 1-50,18 0 36,-5 0 33,0 0-1,0 1 1,0 0 0,0 1 0,-5 2-1,8-3-256,-1 0-1,0 0 0,0-1 0,0 0 0,0 1 1,0-1-1,-6 0 0,3-1-691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17:30.2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 1062 1664,'-16'17'9139,"16"-17"-9094,0 0 1,1 0-1,-1 0 1,0 1-1,0-1 0,0 0 1,0 0-1,0 0 0,1 0 1,-1 1-1,0-1 1,0 0-1,0 0 0,0 0 1,1 0-1,-1 0 1,0 0-1,0 0 0,0 0 1,1 0-1,-1 0 0,0 0 1,0 0-1,0 0 1,1 0-1,-1 0 0,0 0 1,0 0-1,1 0 1,-1 0-1,0 0 0,0 0 1,0 0-1,1 0 0,-1 0 1,0 0-1,0 0 1,4-1 56,-1 0 1,0 0-1,0-1 1,0 1-1,1-1 1,-2 1-1,1-1 1,0 0-1,0 0 1,0 0-1,-1-1 1,0 1-1,1-1 1,-1 1-1,0-1 1,0 0-1,0 1 1,0-1-1,-1 0 1,1 0-1,1-5 1,2-6-6,-1-1 0,0 0 0,3-21 0,-4 22-68,13-141-72,-7 52-282,-7 96 176,0-1 0,0 0 0,6-14 0,-7 20 78,-1 2 64,0 0 0,0 0 1,1 0-1,-1 0 0,0 0 0,1 0 1,-1 0-1,0 0 0,0 0 0,1 0 1,-1 0-1,0 0 0,1 0 0,-1 1 0,0-1 1,0 0-1,1 0 0,-1 0 0,0 0 1,0 0-1,1 1 0,-1-1 0,0 0 1,0 0-1,0 0 0,1 1 0,-1-1 1,0 0-1,0 0 0,0 1 0,9 8-23,-2 2-20,1 0 1,-2 0 0,1 1-1,-2 0 1,7 18-1,16 69 183,-10-31-65,4 18 140,-20-75 73,-1 0 0,0 0 0,0 0 0,-1 1-1,-3 18 1,3-29-251,0-1-1,-1 1 0,1 0 1,0-1-1,0 1 1,-1-1-1,1 1 0,0-1 1,-1 1-1,1-1 1,0 1-1,-1-1 0,1 1 1,-1-1-1,1 0 1,-1 1-1,1-1 0,-1 0 1,1 1-1,-1-1 0,1 0 1,-1 0-1,1 1 1,-2-1-1,0 1-38,-1-1-1,1 0 0,0 1 1,-1-1-1,1 0 1,-5-1-1,2 1-97,1-1 1,-1 0-1,1 0 0,-1 0 0,1-1 0,-7-2 0,9 2 45,-1 1 0,1-1 0,0 0 0,0 0 0,0 0 0,0 0 0,0 0 1,0 0-1,1 0 0,-1-1 0,1 1 0,-3-4 0,4 5 38,0 0 0,0 0 0,-1 1 1,1-1-1,0 0 0,0 0 0,0 0 0,0 1 1,0-1-1,0 0 0,0 0 0,0 0 0,0 1 1,0-1-1,1 0 0,-1 0 0,0 1 1,1-1-1,-1 0 0,0 0 0,1 1 0,-1-1 1,1 0-1,-1 1 0,1-1 0,-1 1 0,1-1 1,-1 0-1,1 1 0,0-1 0,-1 1 0,1 0 1,0-1-1,-1 1 0,1-1 0,0 1 0,0 0 1,0-1-1,3 0-30,0 0 0,1 1-1,-1-1 1,0 1 0,7 0 0,10-1-149,-16 0 233,0-1 0,0 1 0,1-1 0,-1 0 0,0 0 1,0 0-1,-1-1 0,1 0 0,0 0 0,-1 0 0,0-1 0,0 1 0,0-1 0,0 0 0,0 0 0,-1 0 1,5-8-1,5-9 224,-2 0 0,17-40 0,-11 22-262,11-20 99,88-179 175,-106 218-226,-1-1-1,-1-1 1,-1 0-1,6-30 1,-7 26-11,-2 1 0,-1-1 1,-1 0-1,-1 0 0,-1-1 1,-1 1-1,-2 0 0,0 0 1,-2 1-1,-1-1 0,-10-27 1,15 50-73,0 0 1,0 1 0,-1-1-1,1 1 1,0 0-1,-1-1 1,0 1 0,0 0-1,0 0 1,0 0 0,0 0-1,0 0 1,-5-2 0,6 3 10,1 1-1,-1-1 1,0 1 0,0 0 0,0-1 0,0 1 0,0 0-1,0 0 1,-1 0 0,1 0 0,0 0 0,0 0-1,0 0 1,0 0 0,0 0 0,-1 1 0,0 0 7,0 0 0,1-1 0,0 1 0,-1 0 0,1 0 1,-1 0-1,1 1 0,0-1 0,0 0 0,0 0 0,0 1 0,0-1 0,-1 2 1,-3 6 51,1 0 0,0 1 1,0-1-1,1 1 1,1 0-1,-3 11 1,-5 63 196,10-84-224,-5 55 195,2 0 1,9 109-1,4-76-142,-4-20 257,27 118-1,-30-173-256,1 2-61,0-1 1,1 0-1,7 17 0,-9-27 35,-1 1 0,1-1-1,0 0 1,0 0-1,0 0 1,1 0 0,0-1-1,-1 1 1,1-1-1,0 0 1,0 0 0,1-1-1,5 4 1,-5-4 5,-1 0-1,1 0 1,-1-1 0,1 1 0,0-1 0,-1 0-1,1 0 1,0-1 0,0 0 0,0 0 0,0 0-1,-1 0 1,1-1 0,0 1 0,0-1 0,-1-1-1,1 1 1,0 0 0,-1-1 0,1 0 0,-1 0-1,0-1 1,0 1 0,0-1 0,6-5-1,-1 0 15,-1 1-1,0-2 0,0 1 0,-1-1 0,-1 0 0,1 0 0,5-14 0,31-74-255,-34 76 219,-6 12-28,-1 6-24,-1 0 0,1 0 0,-1-1 0,0 1 0,0 0 0,0-6 0,-5 14-436,3 2 403,0 0 0,0 0 1,1 0-1,0 1 1,1 11-1,0 7-9,-1-6-33,3 22 0,-2-36 90,0 1 1,1-1 0,-1 1 0,2-1 0,-1 0 0,0 0 0,5 7 0,1 2-18,-6-11 64,0 0 0,1 1 0,-1-1 0,1 0 0,0 0 0,0-1 0,0 1 0,0 0 0,1-1 0,0 0 0,-1 0 0,6 3 0,-8-6 13,-1 1-1,1-1 1,0 0 0,-1 0-1,1 0 1,-1 0 0,1 1-1,0-1 1,-1 0-1,1 0 1,0 0 0,-1 0-1,1-1 1,-1 1 0,1 0-1,0 0 1,-1 0-1,1 0 1,-1-1 0,1 1-1,-1 0 1,1-1 0,-1 1-1,1 0 1,-1-1-1,1 1 1,-1 0 0,1-1-1,-1 1 1,1-1 0,-1 1-1,0-1 1,1 1-1,-1-1 1,0 1 0,1-1-1,-1 0 1,0 1-1,0-1 1,0 1 0,0-1-1,1 0 1,0-4 29,0 1 1,0 0-1,0 0 0,-1 0 1,1-7-1,-2 2-20,-1-1 0,1 0 0,-1 1 0,-1 0 0,0-1 0,0 1 0,-1 0 0,-6-11 0,6 13-37,3 3-27,-1 1-1,0 0 1,0-1-1,0 1 0,-1 0 1,1 0-1,-1 1 0,0-1 1,-5-4-1,7 6 9,-1 0 0,1 0 0,-1 0 1,0 1-1,1-1 0,-1 0 0,0 1 0,0-1 0,1 1 0,-1-1 0,0 1 0,0 0 0,0 0 0,1 0 1,-1 0-1,0 0 0,0 0 0,0 0 0,0 1 0,-2 0 0,-6 0-422,18-1-315,1-1 731,1-1 1,0 0 0,-1 0-1,1-1 1,-1-1 0,0 1-1,0-1 1,13-9 0,11-3-64,-7 3 258,35-23-1,-13 7 8,-14 7-261,-33 25 47,-1 0-1,1 0 1,-1 0-1,0 0 1,0 0-1,-1 5 1,0 8 39,-3 15-34,3 1 0,0-1-1,5 40 1,-2-64 28,0-1 0,0 1 0,1-1 0,0 1 1,0-1-1,0 0 0,1 0 0,8 10 0,-7-9 36,-4-5-3,0-1 0,0 1-1,0-1 1,0 0 0,0 1 0,0-1-1,0 0 1,1 0 0,-1 0-1,1 0 1,-1 0 0,0 0 0,1 0-1,-1 0 1,1-1 0,0 1 0,-1 0-1,1-1 1,0 1 0,-1-1-1,1 0 1,0 0 0,-1 0 0,1 1-1,0-2 1,0 1 0,-1 0 0,1 0-1,0 0 1,-1-1 0,1 1-1,0-1 1,-1 1 0,1-1 0,-1 0-1,1 0 1,-1 0 0,1 0 0,-1 0-1,1 0 1,-1 0 0,0 0-1,2-3 1,3-2 28,-1-1 0,0 0-1,0 0 1,0 0 0,3-9 0,17-43-14,-19 44-38,48-102-590,-54 117 569,0-1-1,0 1 0,0 0 1,0-1-1,0 1 0,0 0 1,0-1-1,0 1 1,0 0-1,1 0 0,-1-1 1,0 1-1,0 0 1,0 0-1,1-1 0,-1 1 1,0 0-1,0 0 0,0-1 1,1 1-1,-1 0 1,0 0-1,0 0 0,1 0 1,-1 0-1,0-1 0,1 1 1,-1 0-1,0 0 1,1 0-1,-1 0 0,0 0 1,0 0-1,1 0 1,-1 0-1,0 0 0,1 0 1,-1 0-1,0 0 0,1 0 1,-1 0-1,0 0 1,0 1-1,1-1 0,-1 0 1,0 0-1,1 0 1,-1 0-1,1 1 0,8 16-191,-4-8 154,10 20-25,-11-20 84,0-1 0,0-1-1,1 1 1,0 0 0,0-1-1,1 0 1,11 11 0,-16-17 22,-1-1 0,1 1 0,0-1 1,0 1-1,0-1 0,-1 1 0,1-1 1,0 1-1,0-1 0,0 0 1,0 0-1,0 1 0,0-1 0,0 0 1,0 0-1,-1 0 0,1 0 1,0 0-1,0 0 0,0 0 0,0 0 1,0-1-1,1 1 0,0-1 23,0 0-1,0 0 1,-1 0-1,1 0 0,-1-1 1,1 1-1,-1 0 1,1-1-1,-1 1 1,3-4-1,0-2 45,0 0 0,0-1 0,0 1 1,4-16-1,0-16-13,-6 28-144,0 1 1,1-1-1,5-14 0,1 6 53,-6 14-165,0-1 1,0 0-1,0 0 1,-1-1-1,0 1 1,2-11-1,-4 17-21,10 7-21,24 23 199,-21-17 74,2-1 0,16 12-1,-28-23-10,1 1-1,0 0 0,-1-1 1,1 0-1,0 0 0,0 0 0,0 0 1,0 0-1,0-1 0,7 0 0,0 0 122,-1-1 0,19-4-1,-24 4-120,-1-1 0,0 0 0,1-1-1,-1 1 1,0-1 0,0 0-1,0 0 1,0 0 0,-1 0 0,1-1-1,-1 1 1,0-1 0,0 0-1,5-8 1,-6 9-36,1-1-1,-1 0 1,0 0-1,-1 1 1,1-1-1,-1 0 0,1 0 1,-1-1-1,-1 1 1,2-7-1,-2 9-5,0 0 0,-1 0 0,1 1 0,0-1 1,-1 0-1,1 0 0,-1 0 0,1 0 0,-1 0 0,0 1 0,0-1 0,0 0 0,0 1 0,0-1 0,0 1 0,-1-1 0,1 1 0,0-1 0,-1 1 0,1 0 0,-1 0 0,1 0 0,-1 0 0,0 0 0,-2-1 0,2 1-38,1 0 0,-1 0 0,0 1 0,1-1 1,-1 1-1,0 0 0,0-1 0,1 1 0,-1 0 0,0 0 0,0 0 0,0 0 0,1 0 0,-1 0 0,0 1 1,0-1-1,0 1 0,1-1 0,-1 1 0,0-1 0,1 1 0,-1 0 0,1 0 0,-1 0 0,1 0 0,-1 0 1,-1 2-1,1-1-9,1-1 0,-1 1 0,1 0 0,0 0 0,-1 0 0,1 0 0,0 1 0,0-1 0,1 0 0,-1 0 0,0 0 0,1 1 1,-1-1-1,1 0 0,0 1 0,-1-1 0,1 1 0,0-1 0,1 0 0,-1 1 0,1 3 0,2 3 28,0-1 0,0 1 0,1-1 0,0 0 0,0 0 0,10 13 0,37 40 501,-45-55-445,0 0-1,0 0 0,1-1 0,9 7 0,-14-11-10,0 1 0,0-1 0,0 0 0,0 0-1,0 0 1,0-1 0,0 1 0,0 0 0,1-1 0,-1 1-1,0-1 1,0 0 0,0 0 0,1 0 0,-1 0-1,0 0 1,0 0 0,0-1 0,1 1 0,-1-1 0,0 1-1,3-2 1,1-3 71,1-1-1,-1 0 1,0 0 0,0 0-1,-1 0 1,6-9 0,-2 3-83,27-37 80,13-16-218,-43 57 35,1 1 1,0 0-1,1 0 0,0 1 0,14-10 0,-20 15 59,0 0 0,0 0 0,0 1 0,0-1 0,0 0 0,0 1 0,0-1 0,0 1 0,0-1 0,0 1 0,0 0 0,0 0 0,0 0 0,0 0 1,1 0-1,-1 1 0,0-1 0,0 1 0,0-1 0,0 1 0,0 0 0,0 0 0,-1-1 0,5 4 0,1 1 232,-1 0-1,1 1 1,-1 1 0,10 11 0,8 9 473,-18-22-534,0 0 0,1 0 0,-1 0 0,11 5 0,-13-8-96,-1 0 1,1-1-1,0 0 1,0 0 0,0 0-1,0 0 1,0-1-1,0 1 1,0-1 0,0 0-1,6-1 1,18-3 79,0-1 0,-1-2 0,39-14 0,80-40-1486,-136 57 1086,41-22-3481,-6 1 1051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17:32.4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3331 2400,'3'4'11565,"3"-7"-13216,3-2 1691,0-2-1,0 1 1,0-1-1,-1 0 0,0-1 1,10-12-1,38-56-37,-38 51 67,315-382 108,-311 383-71,379-388 469,-367 379-548,494-441 267,-516 465-251,81-60 4,-78 59 156,2 0 0,-1 2-1,1 0 1,19-7 0,-33 14-140,-1 1 1,1-1-1,-1 0 1,1 1-1,0-1 1,-1 1-1,1 0 1,-1 0 0,1 0-1,0 0 1,-1 1-1,4 0 1,-5-1-16,1 1 1,-1-1 0,0 1-1,0 0 1,0 0 0,0-1-1,1 1 1,-1 0 0,0 0-1,0 0 1,-1 0 0,1 0-1,0 1 1,0-1 0,0 0-1,-1 0 1,1 0 0,-1 1-1,1-1 1,-1 0 0,1 1-1,-1-1 1,0 0-1,1 3 1,0 21 312,-2-21-307,1-1-1,0 1 1,0 0-1,0-1 1,1 1-1,-1 0 1,1-1-1,0 1 1,2 6-1,-2-10-46,-1 0-1,0 1 0,0-1 1,0 1-1,1-1 1,-1 0-1,0 1 1,0-1-1,1 0 0,-1 1 1,0-1-1,1 0 1,-1 0-1,0 1 1,1-1-1,-1 0 0,0 0 1,1 1-1,-1-1 1,1 0-1,-1 0 1,0 0-1,1 0 0,-1 0 1,1 1-1,-1-1 1,0 0-1,1 0 1,-1 0-1,1 0 0,-1 0 1,1-1-1,0 1 1,8-3 65,0-1 1,0-1 0,0 0-1,-1 0 1,1-1 0,-1 0-1,7-7 1,-1 3-34,141-116 215,291-281 552,73-66-316,-489 448-460,579-532 175,-587 535-175,0 1-861,-1-1-1,24-33 1,-43 53-84,-1-1 0,0 0 0,1 0 0,-1 0 0,0 0 0,0 0 1,0-4-1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17:35.6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1418 3136,'5'-5'808,"-3"2"-426,1 1 0,-1 0 0,0-1-1,0 1 1,0-1 0,0 0 0,0 0-1,0 0 1,-1 0 0,2-4 0,15-49 1051,17-90 0,-13 46-1217,99-345 1123,-47 227-1094,-49 143-191,13-42 735,-100 309-245,-14 219 955,59-296-1110,-55 453 395,42-308 301,24-214-320,2-28-57,1-16-328,2-10-182,4-35-297,1 1 1,17-68-1,-11 61-5,-4 21 4,1-1 0,2 1 0,0 0 0,2 1 0,20-36 0,-19 43 74,0 1 1,1 1-1,1 0 0,0 1 1,2 1-1,0 0 0,28-22 0,127-79 5,-9 9-315,-81 46 197,-78 62 489,-4 6-196,-5 7-86,5-12-42,-8 20-59,4-10-90,0 0 1,-9 15 0,-124 169-284,137-193 403,-21 34 11,21-33 24,-1-1 1,1 1-1,0 0 1,1 0-1,-1-1 1,0 1-1,1 0 1,0 0-1,0 0 1,-1 0 0,2 5-1,-1-8-16,0 0-1,0 1 1,1-1 0,-1 1-1,0-1 1,0 0 0,0 1-1,1-1 1,-1 1 0,0-1-1,0 0 1,1 1 0,-1-1-1,0 0 1,1 0 0,-1 1-1,0-1 1,1 0 0,-1 0-1,1 1 1,-1-1 0,0 0-1,1 0 1,-1 0 0,1 0-1,-1 0 1,1 1 0,-1-1-1,0 0 1,1 0 0,-1 0-1,1 0 1,-1 0 0,1 0-1,-1-1 1,1 1 0,-1 0-1,0 0 1,1 0-1,-1 0 1,1 0 0,-1-1-1,1 1 1,16-9 380,-17 9-377,14-11 94,0 1 0,-1-2 0,-1 0 0,19-24 0,-18 21-289,1 0 0,30-25 0,-43 38 129,1 1 0,-1 0 0,1 0 0,0 0 0,0 0 0,0 1 1,-1-1-1,1 0 0,0 1 0,0-1 0,0 1 0,0 0 0,0-1 0,0 1 0,0 0 0,0 0 0,0 1 0,0-1 0,0 0 0,0 1 0,0-1 0,0 1 0,2 0 0,3 3 151,0-1 0,-1 2-1,1-1 1,10 9 0,14 9 248,-27-19-284,-1-1 0,1-1-1,0 1 1,0-1-1,0 1 1,0-1 0,0 0-1,1 0 1,-1-1-1,0 1 1,0-1 0,1 0-1,-1 0 1,0-1-1,0 1 1,0-1 0,1 0-1,-1 0 1,0 0 0,0-1-1,0 1 1,0-1-1,-1 0 1,1 0 0,0 0-1,-1-1 1,1 1-1,-1-1 1,0 0 0,0 0-1,0 0 1,0 0-1,2-4 1,4-6 2,-1 0 0,0-1 0,8-21 0,15-47 67,-20 52-117,2-7-37,-2 6-329,26-56 0,-36 85 291,1-1 1,-1 1-1,0 0 0,1 0 1,-1 0-1,1 0 1,0 0-1,0 0 0,-1 0 1,4-1-1,-4 3 30,-1-1 0,0 1-1,1 0 1,-1 0 0,1 0 0,-1 0-1,1 0 1,-1-1 0,1 1 0,-1 0-1,1 0 1,-1 0 0,1 0 0,-1 1-1,1-1 1,-1 0 0,1 0 0,-1 0-1,1 0 1,0 1 0,0-1 0,0 1 0,0 0 0,0 0 0,0-1 1,-1 1-1,1 0 0,0 0 0,0 0 0,0 0 0,-1 0 1,1 1-1,4 8-3,0 1 0,-1-1 0,0 1 1,-1 0-1,0 0 0,-1 0 0,2 16 1,0 83 44,-4-97-15,0 0 77,0 1 1,0-1-1,-2 0 1,1 1-1,-2-1 1,0 0-1,0 0 0,-8 17 1,10-27-70,-1-1 1,1 1-1,-1-1 0,0 1 1,0-1-1,0 0 1,0 0-1,-1 0 1,1 0-1,0 0 0,-1 0 1,0 0-1,-3 1 1,-4 1-241,0 0 0,-15 4 1,9-4-204,15-4 391,0 0 1,0 1 0,0-1 0,0 0-1,0 0 1,0 0 0,1 0 0,-1 0-1,0 0 1,0 0 0,0-1-1,0 1 1,-2-1 0,2-2-203,8-1 180,33-11-128,43-9 0,-73 22 216,0 0 0,0-1-1,0 0 1,0-1 0,-1 0-1,1 0 1,-1-1 0,0 0-1,-1-1 1,1 0 0,-1 0-1,0-1 1,-1 0 0,0-1-1,11-13 1,2-10 157,-1 0-1,15-35 1,24-70-83,-33 71 92,-4 0 0,24-117 0,-37 135-96,-3 1 0,-1 0 0,-3-1 0,-9-89 0,5 112-119,2 4 33,-2 1 1,0 0 0,-1 0-1,-1 0 1,-10-23 0,15 41-14,0 1-1,0-1 1,0 0 0,-1 1 0,1-1 0,0 1-1,-1-1 1,1 1 0,0-1 0,-1 1 0,1-1-1,0 1 1,-1 0 0,1-1 0,-1 1 0,1 0-1,-1-1 1,1 1 0,-1 0 0,1-1 0,-1 1-1,1 0 1,-2-1 0,2 2-3,-1-1 0,1 0 0,-1 0 1,1 0-1,-1 1 0,1-1 0,-1 0 0,1 0 0,-1 1 0,1-1 1,-1 0-1,1 1 0,0-1 0,-1 1 0,1-1 0,-1 0 0,1 1 1,0-1-1,-1 2 0,-10 24-180,11-26 188,-6 26 7,1 0 0,2 0-1,-2 48 1,3-28 121,-5 242 576,10-185-423,6 81-94,-6-158-170,1-1 0,1 0 0,2 0 0,0 0 1,12 25-1,-16-41 39,1-1 0,0 0 1,1-1-1,0 1 0,8 10 1,-10-15-27,-1-1 0,1 0 1,-1 0-1,1 0 1,0 0-1,0 0 1,0-1-1,0 1 0,0-1 1,0 0-1,0 0 1,1 0-1,-1 0 0,0 0 1,1-1-1,-1 1 1,6-1-1,3-1-11,-1 0 1,1-1-1,-1 0 1,1 0-1,-1-1 1,0-1-1,0 0 1,20-10-1,-12 3 48,0-1 0,0-1 0,29-25 0,-42 31-58,0 1 0,0-1 1,-1 0-1,0 0 0,8-14 0,15-42 119,-21 48-87,-4 6-49,0 0 1,0 0-1,-1 0 1,0-1-1,0 1 1,-1 0-1,-1-1 1,1 1-1,-3-19 1,2 27-17,0-1 0,0 1 0,-1 0 0,1 0 0,0-1 0,-1 1 0,1 0 0,-1 0 0,1 0 0,-1 0 0,0-1 0,1 1 0,-1 0-1,0 0 1,0 0 0,0 1 0,0-1 0,1 0 0,-1 0 0,-2-1 0,2 2 4,0-1 0,0 1 0,-1 0 0,1 0 0,0-1 0,0 1 0,0 0 0,0 0 1,0 0-1,0 0 0,0 1 0,0-1 0,0 0 0,0 0 0,0 0 0,0 1 0,0-1 0,0 1 0,0-1 0,0 1 0,0-1 0,0 1 0,0-1 0,1 1 0,-3 1 0,0 2 0,0-1 0,0 1 0,0-1 1,0 1-1,0 0 0,1 0 0,0 0 0,-2 5 0,-12 37-4,10-27 51,2-4-65,0 0 1,0 0-1,1 1 0,1-1 1,0 17-1,2-23 46,1 0 1,-1-1-1,1 1 1,1-1-1,0 0 1,0 1-1,0-1 0,1 0 1,1 0-1,7 14 1,-10-20 19,0 0 0,1 0 0,-1 0 1,1 0-1,0 0 0,0 0 0,0 0 1,0 0-1,0-1 0,0 1 0,0-1 1,0 0-1,0 0 0,1 1 0,-1-1 1,1-1-1,-1 1 0,1 0 0,-1-1 1,1 1-1,-1-1 0,5 1 1,-2-2 15,0 1 0,0-1 0,0 0 0,0 0 0,0-1 1,0 1-1,-1-1 0,1 0 0,-1-1 0,8-3 1,-2-2-23,0 0 0,-1 0 0,0-1 0,11-13 1,-14 14-45,1 1 0,0-1 0,1 1 0,-1 0 0,1 1 0,0 0 1,11-5-1,-17 10 18,1 0 0,-1 0 0,1 0 0,0 0 0,-1 1 0,1-1 0,0 1 0,-1 0 0,1 0 0,0 0 0,0 0 0,-1 1 0,1-1 0,4 2 1,2 0 165,0 2 0,15 7 0,4 2 77,-4-5-140,0-1 0,0 0-1,1-2 1,0-1 0,0-1-1,0-1 1,1-2 0,-1 0-1,0-2 1,0 0 0,30-8-1,-42 7-336,-1-1 0,-1 0 0,15-8 0,9-10-3652,-21 12 1884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17:36.1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 99 5984,'-19'2'7314,"19"-1"-7230,7 2 1920,30 5 661,-23-5-2163,0 0 0,22 1 0,26-5 170,-1-3 0,118-23 0,-144 19-1908,0-2 1,65-27-1,-16 1-982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21:06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80 225 2144,'-8'3'4160,"8"-13"117,5 13-3957,-2 0-251,-3-2 86,18 6 864,5-3 330,-5 1-446,-16-5-865,-1 1 0,1 0 0,0-1 0,0 0 0,-1 1 0,1-1 0,0 0 0,0 0 0,-1 0 0,1 0 0,0 0 0,2 0 0,21-8 16,-17 5-57,0 1 0,0 0 1,-1 0-1,1 0 0,11 0 1,1 0 10,-19 2 24,0-1 0,0 1 1,0 0-1,0 0 0,0-1 0,0 1 0,-1-1 0,1 1 0,0-1 0,0 1 0,0-1 1,0 1-1,-1-1 0,1 0 0,0 1 0,0-2 0,0-2-29,1 0 0,-1 0 0,-1 0 0,1 1-1,-1-1 1,1 0 0,-1 0 0,0 0 0,-1 0 0,1 0-1,-1 0 1,1 0 0,-1 0 0,-2-4 0,-4-7 38,0-1 0,-1 2 0,-1-1 0,0 1 0,-1 0 0,-12-12 0,12 13-221,9 12 158,0-1 0,0 1 1,0-1-1,0 1 1,-1 0-1,1-1 1,0 1-1,0 0 0,-1 0 1,1 0-1,-1 0 1,1 0-1,-1 0 1,0 0-1,1 1 0,-1-1 1,0 1-1,1-1 1,-1 1-1,0-1 1,0 1-1,-2 0 1,-17 3-99,17-3 143,0 1-1,1-1 1,-1 1 0,0 0 0,1 0 0,-1 0-1,1 0 1,-7 4 0,2 0 49,0 1-1,0 0 1,1 1 0,-1 0-1,-5 7 1,10-10-75,0-1-1,0 1 0,1 0 0,0-1 1,-1 1-1,2 0 0,-1 0 1,0 1-1,1-1 0,-1 0 1,1 1-1,1-1 0,-2 8 1,2-5-24,1-3 55,-1 1 0,0-1 0,0 0 0,0 1 0,-1-1 0,0 0 0,0 0 0,0 1 0,0-1 0,0 0 0,-4 7 0,3-9 10,0 1 0,1-1 0,-1 1 0,1 0 0,0-1 0,0 1 0,0 0 0,0 0 0,0 0 0,1 0 1,-1 0-1,1 0 0,0 0 0,0 0 0,0 3 0,1 1-14,0-1 0,0 1-1,1 0 1,0-1 0,5 10 0,-7-15-13,1 1 1,-1 0 0,1-1-1,-1 1 1,0-1 0,1 1-1,-1 0 1,0-1 0,0 4-1,-1-4-1,1-1-1,0 1 0,0 0 0,0 0 1,0 0-1,0 0 0,0-1 0,1 1 0,-1 0 1,0 0-1,0 0 0,1-1 0,-1 1 0,0 0 1,1 0-1,-1-1 0,1 1 0,-1 0 1,1-1-1,-1 1 0,1 0 0,-1-1 0,1 1 1,0-1-1,-1 1 0,1-1 0,0 1 1,0 0-1,22 17 74,-20-15-67,0 0 0,1-1-1,-1 1 1,0-1 0,1 1 0,0-1-1,-1 0 1,1-1 0,0 1 0,0-1-1,0 1 1,6 0 0,4 0 278,-1-1 1,1 0 0,27-2-1,-26 0-161,-2 0-83,1-1 0,23-5 0,-18 3-490,0 0 1,21-1-1,0 0-1361,13 2-1313,-31 5 1818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26:51.7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1414 1540 992,'4'13'7258,"-17"-7"-5882,4-4-732,9-2-618,0 1 0,0-1 0,0 0 0,-1 0 0,1 0 0,0 0 0,0 1-1,0-1 1,-1 0 0,1 0 0,0 0 0,0 0 0,0 0 0,-1 0 0,1 0 0,0 0 0,0 0 0,0 0 0,-1 0 0,1 1 0,0-1 0,0 0 0,-1-1-1,1 1 1,0 0 0,0 0 0,0 0 0,-1 0 0,1 0 0,0 0 0,0 0 0,-1 0 0,1 0 0,0 0 0,0 0 0,0-1 0,0 1 0,-1 0 0,1 0 0,0 0-1,0 0 1,0 0 0,0-1 0,0 1 0,-1 0 0,1 0 0,0 0 0,0-1 0,-17-10 257,4 1-105,11 9-139,0 0 0,0-1 0,0 1 0,0-1 0,1 1 0,-1-1-1,0 1 1,1-1 0,-1 0 0,1 0 0,-3-4 0,0-1 115,0 0 0,-1 0-1,0 1 1,0-1 0,-10-9 0,9 12-82,-1-1 0,1 1 0,-1 0 0,0 1 0,-14-6 1,9 4 54,-3-2 125,1 0 0,1 0 0,0-2 0,0 0 0,-19-16 0,24 17-252,0 0 1,0 0 0,1-1 0,1 0 0,0 0 0,0-1 0,0 1 0,-6-18 0,5 9 31,0 0 0,-2 1 0,0 0 0,0 0 0,-2 1 0,0 1 0,-1-1 0,-19-17 0,6 7-5,-30-38 1,42 49 18,-1 0-37,0 1 0,-28-21 0,24 22 146,10 7-194,0 0 0,0-1 0,-10-11 1,-114-122 475,48 52-276,50 55-104,-1 1-34,23 22-34,0 0 0,1-2 0,1 1 0,-11-15 1,10 12-31,0 0 1,-2 0 0,-17-14 0,21 19-18,-9-6 508,13 11-392,-1-1 1,1 0-1,0 0 0,-5-7 0,-3-4 16,9 11-45,-1 0 0,1-1 0,0 0 0,-5-10 0,6 11-94,1 0 0,-1 0 0,-1 0 0,-6-8 0,-8-10 166,17 21-88,0 0-1,-1 0 1,1 0 0,0 1 0,-1-1 0,1 0-1,-1 1 1,0-1 0,-2-1 0,-28-21 40,14 15-81,15 8 14,0 0 0,0-1-1,-1 1 1,1-1 0,0 0-1,-3-3 1,-33-23-87,25 19-99,-3-4 277,10 7-40,6 6-36,1-1 0,-1 1 0,1 0 0,-1-1 0,1 1 0,0 0 0,-1-1 0,1 1 0,0-1 0,-1 1 0,1-1 0,0 1 0,0-1 0,-1 1 0,1-1 0,0 1 0,0-1 0,0 1 0,0-1 0,0 1 0,0-1 0,-1 1 0,1-1 0,1 0 0,-1 1 0,0-1 0,-2 0 126,0 1-118,1-8 207,1 8-198,0 0 0,0 0 0,0 0 0,0-1 0,0 1 0,0 0 0,0 0 0,0 0 0,0 0 0,0 0 0,0-1-1,0 1 1,0 0 0,0 0 0,0 0 0,0 0 0,0 0 0,0 0 0,0-1 0,0 1 0,1 0 0,-1 0 0,0 0 0,0 0 0,0 0 0,0 0 0,0 0 0,0 0-1,0-1 1,1 1 0,-1 0 0,0 0 0,0 0 0,0 0 0,0 0 0,0 0 0,0 0 0,1 0 0,-1 0 0,7 3 53,4 6-305,-10-7 235,-1 0-1,1 0 1,-1 0 0,0 0-1,1 0 1,-1 0 0,0 0 0,0 0-1,0 0 1,-1 2 0,1 7-41,1-1 198,-1 1 1,0 14-1,-1-1-4,-4 35-117,6-52 1029,2-13-911,2-10-407,-5 16 270,9-27 71,-6 22-97,-1 0 0,0 0-1,0 0 1,1-8 0,2-32-288,-1-49 0,-2 70 54,-1 21 220,0 0 1,-1 0-1,1 0 1,-1 0-1,0 0 1,0 0-1,0 0 0,0-1 1,0 1-1,-1 0 1,0 0-1,1 1 1,-3-6-1,1-2 107,2 10-86,0-1-1,0 0 0,-1 0 0,1 1 1,0-1-1,0 0 0,0 0 0,-1 1 0,1-1 1,0 0-1,-1 0 0,1 1 0,0-1 1,-1 0-1,1 1 0,-1-1 0,1 1 0,-1-1 1,0 1-1,1-1 0,-1 1 0,0-1 1,-1 0-1,0 1-166,-4-5 202,5 6-95,0 0-1,0 0 0,-1-1 0,1 1 0,0 0 0,0 0 0,0 0 1,0 0-1,-2 3 0,2 0 63,0 0-1,-1 0 1,1 0 0,-1 0 0,0 0-1,-3 4 1,5-7 9,-1 1 0,1-1-1,0 1 1,-1-1 0,1 1 0,0-1-1,0 1 1,0-1 0,0 1 0,0 0-1,1-1 1,-1 1 0,0-1-1,1 1 1,-1-1 0,1 1 0,-1-1-1,2 3 1,1 2 68,0-1 0,0 1-1,6 7 1,-5-9-73,1 0-1,-1 0 1,1 0 0,0-1-1,0 1 1,0-1-1,6 3 1,2 0 97,18 6-204,-18-8 140,-10-3-7,0 0 1,1 0-1,-1 0 0,1-1 1,-1 0-1,1 1 0,-1-1 1,5 0-1,1-1 359,48-2-657,-57 3 280,1 0-1,0 0 0,-1 0 1,1 1-1,-1-1 1,1 0-1,0 0 0,-1 0 1,1 1-1,-1-1 1,1 0-1,0 1 1,-1-1-1,1 1 0,-1-1 1,1 0-1,-1 1 1,0-1-1,1 1 0,-1-1 1,1 1-1,-1-1 1,0 1-1,0 0 1,1-1-1,-1 1 0,0-1 1,0 1-1,1 0 1,3 7 14,-26 2 186,13-8-125,-1-1 1,0-1-1,-16-1 0,-1 0 77,23 1-367,0-1 1,0 1 0,0-1-1,1 0 1,-1 0-1,0 0 1,1-1 0,-5-1-1,-16-7-4721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26:58.2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1379 1564 1408,'-11'0'8404,"9"-11"-7614,-1 7-718,0 1-1,0 0 0,0 0 1,-1 0-1,-5-4 0,3 2 93,-8-11 759,12 13-899,0 1 0,0-1 0,0 0 0,0 1 0,-5-4 0,-33-19 347,24 15-250,-23-17 0,-133-106 1197,131 97-967,17 14-201,-21-22-49,-3 2 305,21 17-68,-38-44 1,43 30-248,18 32-216,-19-27 163,-29-58 1,41 69-98,-2 1 0,0 0 1,-2 1-1,0 1 0,-1 0 1,-1 1-1,-1 0 0,-27-21 1,24 23 242,-111-83 197,115 87-561,13 10 127,0-1-1,0 1 0,0 0 1,-7-3-1,6 3 53,0 0 0,0 0 0,0-1 1,0 0-1,-5-5 0,5 4 9,-1 0 0,1 1 0,-9-6 0,9 7 91,1-1 1,0 1 0,0-1 0,-5-7 0,4 5-167,-8-11-366,10 14 423,1 0 0,-1-1 0,1 1 0,-1 0 0,0 0 0,0 1 0,0-1 0,-6-3 0,5 3 66,0 0-1,1 0 1,-1 0 0,0-1 0,1 1-1,0-1 1,0 0 0,0 0 0,0 0-1,-3-8 1,6 10-72,-1 0 0,0 0 0,1 0-1,-1-1 1,1 1 0,0 0 0,-1-3 0,2 3-23,-1 0 1,-1 0-1,1 0 1,0 1-1,0-1 0,-1 0 1,1 0-1,-1 1 1,1-1-1,-1 0 1,-1-1-1,-7-17 169,8 16-163,-1 0 1,1 1 0,-1-1 0,0 1-1,-2-5 1,1 4 79,0 0 0,0 0 1,-1 1-1,1-1 0,-7-5 0,2 2-103,6 6 43,1-1-1,0 1 0,-1 0 1,1 0-1,-1-1 0,1 1 0,-1 0 1,1 0-1,-1 0 0,0 1 0,0-1 1,1 0-1,-1 1 0,-3-1 1,4 0 14,0 1 1,0-1 0,0 1 0,0-1-1,0 0 1,0 1 0,0-1 0,0 0-1,1 0 1,-1 0 0,-1-1 0,-5-5 158,6 6-130,-1 0 1,0 0 0,1-1-1,-1 1 1,1-1-1,0 1 1,-1-1 0,1 0-1,0 0 1,0 1-1,0-1 1,0 0 0,0 0-1,1 0 1,-1 0-1,0 0 1,1 0 0,-1-3-1,1 3-44,0 0 1,0 0-1,-1 0 0,1 0 0,-1 0 0,0 0 0,1 0 1,-1 0-1,-2-3 0,2 3-18,0 0 0,0 0 0,0 0 0,0 0 0,1 0 0,-1 0 0,1 0 0,-1-1 0,1-3 0,0 14-294,2 0 260,0-1 0,-1 1-1,0-1 1,0 1 0,-1-1-1,0 1 1,-1 12 0,0 5 122,5 54-115,1-30 342,-5-45-206,1-2-37,10 9-72,-3-2 28,-8-6 17,1-1 15,0 6 849,-2-15-420,6-55-143,0-50-581,-5 94 284,0-12-47,1 1-1,5-38 1,-5 63 21,-1-1 1,0 1-1,0 0 1,0 0 0,0-1-1,-2-4 1,-1-15 40,3 24-35,0 0 0,0 0 1,0 0-1,0-1 0,1 1 0,-1 0 0,0 0 1,0 0-1,0-1 0,0 1 0,0 0 0,0 0 0,0 0 1,1 0-1,-1-1 0,0 1 0,0 0 0,0 0 0,0 0 1,0 0-1,1 0 0,-1-1 0,0 1 0,0 0 0,0 0 1,1 0-1,-1 0 0,0 0 0,0 0 0,0 0 0,1 0 1,-1 0-1,0 0 0,0 0 0,1 0 0,-1 0 1,0 0-1,0 0 0,0 0 0,1 0 0,-1 0 0,0 0 1,1 0-1,8 3 156,-9-2-198,35 10 429,-19-6 59,21 11-1,-33-14-362,-1 0 0,1 1 0,-1 0 0,0-1 0,0 1 0,4 6 0,11 8 139,-15-14-215,0 0-1,0 1 1,0-1-1,-1 1 1,1 0-1,-1 0 1,0 0 0,0 0-1,0 0 1,0 0-1,1 9 1,31-19-12911,-14-8 9873,6-7 1050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4:26.2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245 647 1888,'-9'10'9373,"18"-13"-8581,0-7-629,-1 1-1,-1-1 1,0 0 0,8-17 0,19-46-129,-18 30 134,-3-1-1,14-77 1,-16 66 34,19-59 0,-23 92 33,5-37 0,-6 29-55,-5 4 50,-2 25-395,-2 3 87,1 3 70,-3 1 214,3-4-183,1 1-1,-1-1 1,0 0 0,1 1 0,0 0-1,-1-1 1,1 1 0,-1 4 0,-56 206 899,42-146-698,-3-1 0,-3-1 0,-46 96 0,5-25 188,-32 58 317,86-178-720,2-2 156,-1 0-1,-1-1 1,-19 23-1,28-35-155,-1-1 0,1 0 0,0 1 0,0-1 0,-1 0 0,1 1 0,0-1-1,-1 0 1,1 0 0,0 0 0,-1 1 0,1-1 0,0 0 0,-1 0 0,1 0 0,-1 0 0,1 1 0,0-1 0,-1 0 0,1 0 0,-1 0-1,1 0 1,0 0 0,-1 0 0,1 0 0,-1 0 0,1 0 0,0-1 0,-1 1 0,1 0 0,-1 0 0,1 0 0,0 0 0,-1 0-1,1-1 1,0 1 0,-1 0 0,1 0 0,0-1 0,-1 1 0,1 0 0,0-1 0,-1 1 0,1 0 0,0-1 0,0 1 0,0 0-1,-1-1 1,1 1 0,0 0 0,0-1 0,0 1 0,0-1 0,0 1 0,0 0 0,0-1 0,0 1 0,0-1 0,-1-2-23,0 1 1,1-1-1,-1 1 1,1-1-1,0 0 1,0 1-1,0-1 1,1-4-1,2-3-23,0 1-1,1 0 0,1 0 0,-1 0 0,1 1 0,9-12 0,2 0-32,20-21 0,-8 15-16,60-43 0,-46 38 109,7-4-125,57-27-1,-86 50 73,-4 4 7,20-7 0,-28 11 10,-6 4-56,-3 5 136,1-1 0,-1 1 1,0 0-1,-3 8 0,-2 5 66,0 8-58,4-21-42,0 0-1,1 0 0,-1 1 1,1-1-1,1 0 1,-1 1-1,1-1 0,0 0 1,0 1-1,0-1 1,1 1-1,1 5 0,-1-10-16,0 1-1,0 0 1,0-1-1,0 1 1,1-1-1,-1 1 1,0-1-1,1 0 1,-1 1-1,1-1 1,-1 0-1,1 0 1,0 0-1,-1 0 1,1 0-1,0-1 0,0 1 1,0 0-1,-1-1 1,1 1-1,0-1 1,0 0-1,0 0 1,0 0-1,0 0 1,0 0-1,2 0 1,1 0 31,0-1 0,-1 1 1,1-1-1,0 0 1,-1 0-1,1 0 0,-1-1 1,0 0-1,1 0 1,6-4-1,-8 4-31,0 0 1,-1-1-1,1 1 1,0-1-1,-1 0 0,0 0 1,0 0-1,0 0 1,0 0-1,0 0 0,-1 0 1,1-1-1,-1 1 1,0 0-1,0-1 0,0 1 1,0-1-1,0-7 1,-1 8-30,-1 1 0,1-1 0,0 0 0,-1 0 0,0 0 0,1 1 0,-1-1 0,0 0 0,-1 1 0,1-1 0,0 1 0,-1-1 0,1 1-1,-1 0 1,0-1 0,0 1 0,0 0 0,0 0 0,0 0 0,0 1 0,0-1 0,-1 0 0,1 1 0,-1 0 0,-2-2 0,-1 1-40,1 1-1,-1-1 0,1 1 0,-1 0 0,0 1 1,1-1-1,-12 2 0,10-1 100,6 0-147,3 0-134,13-2 318,0 1 0,23-7 0,6-1 116,5 5 319,1 1-1,61 4 0,-103 0-418,1 0-1,-1 0 1,1 1-1,-1 0 1,0 1-1,0-1 1,11 7-1,-15-8-42,0 1 0,-1 0 0,0 1-1,1-1 1,-1 0 0,0 1 0,0 0-1,0 0 1,-1 0 0,1 0 0,-1 0 0,1 0-1,-1 1 1,0-1 0,-1 1 0,1-1 0,1 6-1,0 0-2,-1 0-1,1 0 1,1-1 0,0 1-1,0-1 1,6 10-1,-9-17-72,-1 0-1,1 0 1,0 0-1,-1 0 1,1 0-1,0 0 1,0 0-1,0-1 1,-1 1-1,1 0 1,0 0-1,0-1 1,0 1-1,0-1 1,1 1-1,-1-1 1,1 1 0,0-1-315,0 0 0,0 0 0,0 0 1,0-1-1,0 1 0,-1-1 1,1 1-1,0-1 0,2-1 1,0 1-255,36-15-6690,-11 5 975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27:02.5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1584 1471 2144,'-8'3'4485,"9"-2"-4423,-1 0 0,0 0 0,0-1 0,0 1 0,0 0 0,0 0 0,0 0 0,0 0 0,0-1 0,0 1 0,0 0 0,0 0 0,-1 0 0,1 0 0,0-1 0,-1 1 0,1 0 0,0 0 0,-1-1 0,0 2 0,0 2 759,0-3-747,1 1 1,0-1-1,0 0 0,-1 0 1,1 0-1,-1 0 1,1 0-1,-1 0 0,1 1 1,-1-1-1,0 0 1,1 0-1,-1-1 0,0 1 1,0 0-1,0 0 1,0 0-1,0 0 0,0-1 1,0 1-1,0 0 1,0-1-1,0 1 1,-2 0-1,-32 10 1096,23-8-926,2-1-59,-1-1 1,1 1-1,-1-2 0,0 1 0,0-2 0,-15-1 0,19-1-162,0 1 0,0-1 0,0 0 0,0-1 0,1 0-1,-11-8 1,-2-3 285,-26-25-1,-1-2 524,42 38-801,0 1 0,1-1 0,-1 0 0,1-1 0,0 1 0,0-1 0,0 1 0,0-1 0,1 0 0,0 0 1,0 0-1,0 0 0,-1-8 0,3 12-10,0 0 0,-1 0 1,1 0-1,-1 0 0,1 0 0,-1 0 0,1 0 1,-1 1-1,0-1 0,1 0 0,-1 0 0,0 1 1,-1-2-1,-5-7 348,-20-34 666,6 11-575,12 19-301,7 11-154,0-1 0,0 1 0,1-1 0,-1 1 0,1-1 0,-3-4 0,1-1-16,-1 1 0,-1-1 0,1 1 0,-1-1 0,-1 2-1,1-1 1,-1 0 0,-8-6 0,-12-14 495,-106-118 29,73 75-790,-27-30-15,16 37 489,22 21 35,37 32-387,-21-13 1,19 14 57,-19-16 0,-41-52 55,40 41 102,-23-19-315,49 47 267,1 0-1,0-1 0,1 0 1,-7-12-1,0-2-217,5 9 174,1 0 0,-7-19 0,11 23 35,-2 0 0,1 1 0,-2 0-1,1 0 1,-1 0 0,0 0-1,-11-13 1,8 12-121,6 8 120,0-1 0,-1 1 0,1-1 0,-1 1 0,1 0-1,-1 0 1,-3-3 0,-1 1-44,0 1 39,0-1 0,0 0-1,1-1 1,-9-7 0,10 8 31,0 1 0,0 0-1,-1 0 1,1 0 0,-1 0 0,0 1 0,-10-3-1,-17-7 37,29 9-99,1 2 31,1 0 0,-1 0 0,1-1 0,-1 1 0,1 1 0,-1-1 1,0 0-1,1 1 0,-7-1 0,-7-5-363,6 1 491,2 1 79,8 3-205,-1 1-1,0-1 0,0 1 0,0 0 0,1-1 1,-1 1-1,0 0 0,0-1 0,0 1 0,0 0 1,0 0-1,0 0 0,-1-1 0,-25-2-897,27 3 891,1 1 0,-1-1 0,1 0-1,-1 1 1,0-1 0,1 0 0,-1 1 0,1-1 0,-1 1 0,0-1 0,1 0 0,-1 1 0,0-1-1,0 1 1,1-1 0,-1 1 0,0-1 0,0 1 0,0-1 0,1 1 0,-1 0 0,2 12-93,6 37-159,-3 44 934,-5-93-651,0 1 1,1-1-1,-1 0 0,0 1 1,0-1-1,1 0 0,-1 0 1,1 0-1,-1 1 0,1 0 1,0-1 68,-1-10 348,0-145 324,0 147-758,-1 0-1,0 1 0,0-1 0,-3-7 1,2 7-71,0 1 1,1-1 0,0 0 0,0-8 0,1-12 215,0 26-213,18 2-352,92 30 1557,-97-29-1424,55 16 1800,-60-15-3268,0 1 0,0-1 0,10 7 0,-10-3-1428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27:06.9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1336 1510 1664,'0'-1'203,"0"0"0,1-1 1,-1 1-1,1-1 0,-1 1 0,1 0 0,0 0 1,3-10 4191,-40 15-2155,26-1-1874,1 0 1,-17 1-1,17-2-175,0-1 0,1 1 0,-1 0-1,-11 5 1,15-5-73,0-1-1,0 1 0,0-1 0,0 0 1,-1-1-1,1 1 0,0-1 0,0 0 1,-1-1-1,-4 0 0,-15 0 583,23 0-656,1 1 0,0 0 1,-1-1-1,1 1 1,-1-1-1,1 0 1,0 1-1,-1-1 0,1 0 1,0 0-1,0 0 1,0 0-1,0 0 0,-2-2 1,-12-16 217,8 8-288,-15-18 0,7 10 275,-2-3-150,3 4-130,-12-23 0,8 20 104,15 19-46,1-1 0,-1 0 0,1 1 0,-1-1 0,1 0-1,0 0 1,-2-5 0,-5-10 27,-4-14 4,7 14-45,0 0 0,-1 0-1,-1 1 1,-12-20-1,-47-61 117,41 66-105,-1 1 0,-1 1 0,-50-41 0,26 33-24,-9-9 43,36 27 292,19 16-312,0-1-1,0 0 1,0 0 0,0-1 0,1 0 0,0 0-1,-5-7 1,8 9-76,-1 0 0,0 0 0,0 1 0,-7-7 0,7 7 49,0 0 0,-1 0 0,1-1 0,1 1 0,-1-1 0,-2-4 0,-9-14-211,10 15 190,-1 0 0,1-1-1,0 0 1,-4-10 0,-7-19 146,11 28 15,0-1-1,-4-11 1,3 0-184,-1 0 0,-1 1 0,0 0 0,-2 0 0,-18-30 0,8 20 53,9 13 156,0 0 1,-16-17 0,3 3 99,17 24-298,-1 0 0,1 0-1,1-1 1,-6-9 0,-11-15 37,17 27 90,0 0 1,-1 0 0,1 1-1,-1-1 1,-7-3 0,-13-10 447,24 16-574,0 0-1,-1 0 1,1 1-1,-1-1 1,0 1-1,1 0 0,-1 0 1,0 0-1,0 0 1,0 0-1,0 1 1,1-1-1,-7 1 0,9 0-75,0 0-242,1 1 346,0 0 0,0 0 0,0-1 0,0 1 1,0-1-1,0 1 0,1-1 0,-1 1 0,0-1 0,2 1 0,2 0-105,-3 0 126,7 3 50,0 0 0,14 8 0,-20-10-52,0 0 0,-1 0-1,1 0 1,-1 0 0,0 0-1,1 1 1,-1-1 0,0 1-1,-1 0 1,1 0 0,0-1-1,1 4 1,2 7 27,14 18 0,0 3-141,-17-32 104,-1 0 0,0 1 0,0-1 0,0 0 0,0 1 0,-1-1 0,1 1 0,-1-1 0,1 1 0,-1 4 0,5 30 399,-5-36-101,-10-9-203,-50-73 704,20 30-827,20 26-76,13 18 13,1-1 0,0 0-1,-8-14 1,10 15 144,4 6-51,-1 1-1,0-1 1,1 0 0,0 1-1,-1-1 1,1 0-1,-1 0 1,1 0 0,0 0-1,-1 1 1,1-1 0,0 0-1,0-2 1,-8-72 615,7 74-650,7-3 288,-5 3-263,-1 1 0,1 0-1,-1 0 1,1 0-1,-1-1 1,1 1-1,-1 0 1,1 0 0,-1 0-1,1 0 1,-1 0-1,1 0 1,-1 0-1,1 0 1,0 0-1,-1 0 1,1 0 0,-1 1-1,1-1 1,-1 0-1,1 0 1,-1 0-1,1 1 1,-1-1 0,0 0-1,1 1 1,0-1-1,0 1-45,119 42-70,-68-18 155,66 32 432,-108-52-457,-8-4-25,-1 0 0,1 0 1,-1-1-1,1 1 0,0 0 1,0-1-1,-1 1 0,1-1 0,2 1 1,-2-1 54,16 4-1834,8-1-3126,-9-2 2705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27:15.443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10 1664,'12'1'4117,"-10"-1"-3875,25-5-278,-13 2 699,5 1-482,1 1 0,25 2 0,-7 0-174,-10 0 61,32 6 1,-33-3 110,33 0 1,234-12 1292,8 5-1323,-287 4 138,24 4 0,-13-1-1161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27:16.37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17 2304,'0'-1'46,"0"1"1,0-1-1,1 1 0,-1-1 1,0 1-1,0-1 0,1 1 1,-1-1-1,0 1 0,0 0 1,1-1-1,-1 1 0,0-1 1,1 1-1,-1 0 0,1-1 1,-1 1-1,0 0 0,1 0 1,-1-1-1,1 1 0,-1 0 0,1 0 1,-1 0-1,1-1 0,-1 1 1,1 0-1,-1 0 0,1 0 1,-1 0-1,1 0 0,-1 0 1,1 0-1,23 1 1160,-17 0-622,-4-1-381,0 0 0,0 1 0,0-1 0,0 1 0,5 2 1,9 2 412,52 6 65,46 4 766,-75-13-910,-6 1-341,1-2 0,44-4 0,-62 1-200,262-29-61,0 16 81,-254 17 4,40 6 1,-47-5-1001,-1 0-1,1-2 1,0 0 0,0 0 0,25-4 0,-6-4-1708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27:37.577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18 1 416,'-5'6'1483,"5"-5"-1444,-2 18 2534,0-6-1580,-2 16-740,1 1 0,1 46 0,2-71-250,0 77 808,1-83-800,-1 1 0,1 0 0,-1-1 0,1 1 0,-1-1 0,0 1 0,1-1-1,-1 1 1,0-1 0,1 0 0,-1 1 0,0-1 0,0 1 0,1-1 0,-1 0 0,0 1 0,0-1 0,0 1 0,0-1 0,0 0-1,0 1 1,0-1 0,0 0 0,0 1 0,0-1 0,0 0 0,-1 0 0,2-9-120,4-5 65,0 1-1,1 0 0,1 0 0,13-19 0,-19 31 28,1 0-1,-1 1 0,1-1 0,0 0 0,0 1 0,0-1 1,0 1-1,0 0 0,0-1 0,0 1 0,0 0 0,1 0 0,-1 1 1,0-1-1,1 0 0,-1 1 0,0-1 0,1 1 0,-1 0 1,1 0-1,-1 0 0,1 0 0,-1 0 0,0 1 0,5 0 0,-6 1 51,1-1 0,-1 1 0,0-1 0,1 1 0,-1 0 0,0 0 0,0 0-1,0 0 1,-1 0 0,1 0 0,0 2 0,0-3 20,0 5 4,1 0 0,-1 0 0,0 1 0,-1-1 0,0 0 0,0 7 0,0-5-34,-2 3 92,0-9 118,1-7-107,1-69-579,5 82 458,8 17 2455,-31-27-2360,0 2-788,18 0 691,-17-2-2069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27:39.80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859 51 1728,'-1'-1'127,"1"-1"0,-1 1 0,0 0 0,0-1 0,1 1 0,-1 0 0,0 0-1,0 0 1,0 0 0,0 0 0,-2-2 0,3 3-105,-1 0 0,0-1 0,1 1 0,-1 0 0,1 0-1,-1 0 1,0-1 0,1 1 0,-1 0 0,1 0 0,-1 0 0,0 0 0,1 0 0,-1 0-1,0 0 1,1 1 0,-1-1 0,1 0 0,-1 0 0,0 0 0,1 1 0,-1-1-1,1 0 1,-1 1 0,1-1 0,-1 0 0,1 1 0,-1-1 0,1 1 0,-1-1-1,1 0 1,-1 2 0,-2-1 90,-1 1 0,1-1-1,-1 1 1,1-1 0,-1 0-1,1 0 1,-1-1 0,0 1-1,-4-1 1,4 1-55,-19 0 480,-1 0 1,-25-4-1,-8 1 501,-11 3-298,-74-2-131,109-1-302,1-2 1,-43-9 0,-49-12 289,111 22-485,-16 2-235,23 2 241,19-1 10,-3 1-199,0 0 0,-1 1 1,1 1-1,-1-1 0,1 1 0,-1 1 0,12 6 0,10 3-157,3-1 253,1-1 1,1-2-1,0-1 0,0-2 0,0-1 0,49-1 0,57-11-145,-4 1-117,9-1 198,-3-1 558,-87 3-1500,-24-2 808,-25 5 276,1 0 0,-1 1 1,12-1-1,25-3 1481,-45 6-1582,0 1 0,0-1 0,0 0 0,0 0 0,0 1 0,-1-1 1,1 0-1,0 0 0,0 1 0,-1-1 0,1 0 0,-1 0 0,0 0 1,0 2-1,-2-2 17,-1 1 0,1-1 0,-1 0 0,0 0 0,1 0 0,-1 0 0,0-1 0,0 1 0,1-1 0,-1 0 0,-7-1 0,0 1-7,-219-16-451,100 5 216,31 10 217,68 2 30,0-1-1,-61-9 0,64 5-11,-1 0 0,1 2 0,-1 1 0,-50 5 0,23 3 14,-76 21 0,-1 12-233,75-22 350,52-16-207,1 0 0,-1 1 0,0 0 0,-9 6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28:13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12 992,'-1'0'11,"1"-1"0,0 1 0,0 0 0,0 0 0,0 0 0,0 0 0,-1-1 0,1 1 0,0 0 0,0 0 0,0-1-1,2-8 3907,12 166 1527,2 21-4510,-15-152-800,-2-1-1,-1 0 0,-9 47 1,10-68-202,0 0 0,0-1 0,0 1 0,-1-1 1,0 0-1,1 0 0,-1 1 0,-1-1 0,1 0 1,0-1-1,-1 1 0,1 0 0,-5 2 0,-3 3-2022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28:14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258 99 2976,'0'3'264,"0"0"0,0 0 1,0-1-1,-1 1 0,0 0 1,1 0-1,-1 0 0,0-1 1,0 1-1,0 0 0,-1-1 0,1 1 1,-1-1-1,1 1 0,-1-1 1,0 0-1,-3 4 0,-3 2-24,1 1 102,-1-1 1,-1 1-1,0-2 1,-11 9-1,10-9-265,-1-1-1,1 0 1,-1-1 0,-11 4-1,19-8-60,0 0 0,0 0-1,1 0 1,-1-1-1,0 1 1,0-1-1,0 0 1,0 0-1,0 0 1,0 0 0,0-1-1,0 1 1,1-1-1,-1 0 1,0 0-1,0 0 1,1 0 0,-1 0-1,0 0 1,1-1-1,-1 1 1,-2-3-1,1 1-23,0-1-1,1 1 1,-1 0-1,1-1 1,0 0-1,0 0 1,0 0-1,1 0 1,-1 0-1,1-1 0,0 1 1,0-1-1,1 1 1,-1-1-1,1 0 1,0 1-1,0-1 1,1 0-1,0 0 1,-1 0-1,1 0 1,1 1-1,-1-1 1,3-10-1,-2 9 2,1 0 1,-1-1-1,1 1 1,1 0-1,-1 0 0,1 0 1,0 0-1,1 1 0,6-9 1,-7 10 40,1 0-1,1 0 1,-1 1 0,0-1 0,1 1 0,0 0-1,0 0 1,-1 1 0,2 0 0,-1 0 0,0 0 0,7-1-1,-8 1-36,1 1 0,0 1 0,0-1-1,0 1 1,0-1 0,-1 1 0,1 1 0,0-1-1,0 1 1,0 0 0,0 0 0,-1 0 0,1 1-1,-1-1 1,1 1 0,-1 0 0,6 4-1,-6-3 29,1 0 0,-1 1-1,0-1 1,0 1 0,-1 0-1,1 0 1,-1 1-1,0-1 1,0 1 0,0 0-1,0-1 1,-1 1-1,0 0 1,0 1 0,2 7-1,0 8 202,-1-1-1,0 0 1,-2 1-1,0 0 0,-3 32 1,0-36-116,-1 0 0,0-1 1,-1 1-1,-1-1 0,0 0 0,-1 0 1,-11 19-1,8-22 0,0 0 1,-1-1 0,-1 0-1,0 0 1,0-1-1,-16 12 1,12-12-357,1 2 1,1 0-1,-22 27 1,31-36 53,0 3-1368,-1 0 0,0 0 0,-3 10 0,20-12-2845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28:15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230 0 2144,'-3'2'5693,"-15"6"-4858,-9 13 274,20-17-984,0 1 1,1 0-1,-1 0 0,1 0 1,0 1-1,-7 9 0,-27 42 833,15-18-372,15-23-630,1 0-1,1 1 0,0 0 1,1 0-1,1 1 0,1 0 1,-4 24-1,8-36 73,0 1 0,1 0 0,0 0 1,0 0-1,0 0 0,1 0 0,0-1 0,0 1 0,1 0 1,0 0-1,6 12 0,-6-14-20,0 0 0,1 0 1,0 0-1,0 0 0,0-1 0,1 1 0,0-1 1,0 0-1,0 0 0,0 0 0,0-1 0,1 1 1,0-1-1,0 0 0,5 2 0,-5-3 25,-1-1 0,0 1-1,1-1 1,-1-1 0,0 1-1,1-1 1,-1 1 0,1-1-1,-1 0 1,1-1 0,-1 1-1,1-1 1,-1 0 0,1 0-1,-1 0 1,0-1 0,0 0-1,0 0 1,0 0 0,0 0-1,0 0 1,0-1 0,3-3-1,-4 4 45,0-1 0,0 1 0,-1-1 0,1 0 0,-1 0 0,0 0 0,3-6 0,-4 8-67,-1-1 0,1 1 0,-1-1 0,0 0-1,0 1 1,0-1 0,0 1 0,0-1 0,0 1 0,0-1-1,0 0 1,-1 1 0,1-1 0,-1 1 0,1-1-1,-1 1 1,1-1 0,-1 1 0,0 0 0,0-1-1,-1-1 1,0 1-23,-1-1 0,1 1-1,0 0 1,-1 0 0,1 0-1,-1 1 1,1-1 0,-1 0-1,0 1 1,0 0 0,0 0-1,0 0 1,0 0 0,0 0-1,0 0 1,0 1 0,0 0-1,0-1 1,0 1 0,0 0-1,-1 1 1,1-1 0,0 0-1,0 1 1,-4 1 0,4 0 21,-1 0 0,1 0 0,0 0 1,0 0-1,0 0 0,1 1 0,-1-1 1,0 1-1,-2 5 0,-8 5-442,10-10 283,0 1-1,-1 0 1,2 0 0,-1 0 0,0 0 0,1 0 0,-1 0 0,-2 9 0,4-9-600,0 1 0,-1-1-1,2 0 1,-1 0 0,0 7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28:16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12 3808,'0'-1'133,"0"0"-1,1 1 1,-1-1 0,1 0-1,-1 1 1,1-1 0,-1 1 0,1-1-1,-1 1 1,1-1 0,-1 1-1,1-1 1,-1 1 0,1 0-1,0-1 1,-1 1 0,1 0 0,0-1-1,-1 1 1,1 0 0,0 0-1,0 0 1,-1 0 0,1-1-1,0 1 1,-1 0 0,1 0 0,1 1-1,-1-2 17,0 1 0,0 0 0,-1 0 0,1 0 0,0 0 0,0 0 0,0 0 0,-1 0 0,1 0 0,0 0-1,0 0 1,0 1 0,-1-1 0,1 0 0,0 0 0,-1 1 0,1-1 0,0 0 0,0 1 0,0 0 0,-6 10-67,1 0 0,0 0 0,1 0 0,0 0 0,-2 14 0,-2 61 197,2-19-96,-41 199-103,31-190 11,14-72-93,0 3 5,0 0-1,0 0 1,0 8-1,1-14-58,0 0-1,0 0 1,0 0 0,0 0-1,0 0 1,0 0 0,1 0-1,-1 0 1,0 0-1,0 0 1,1 0 0,-1 0-1,1 0 1,-1 0 0,1 0-1,-1 0 1,1 0-1,0 0 1,-1 0 0,1-1-1,0 1 1,0 0 0,0 0-1,0-1 1,-1 1-1,1-1 1,0 1 0,1 0-1,11 0-2833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4:28.4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68 3 2560,'1'-2'9461,"-11"51"-7656,8-36-1423,0-1 0,-1 0 0,-5 17 0,-31 79 1170,36-101-978,2-12-386,3-15-75,3 10-110,0 0 0,0 0 1,1 0-1,1 1 1,11-14-1,-4 5-103,-2 2 97,-6 6 6,2 1-1,0-1 1,0 1 0,17-14-1,-23 21 30,2-1 3,0 1 1,0-1 0,-1 1-1,9-4 1,-11 5-29,-1 1 0,1 0 0,0 0 0,-1-1 0,1 1 0,0 0 0,-1 0 0,1 0 0,0 0 0,0 0 0,-1 0 0,1 0 0,0 0 0,-1 0 0,1 0 0,0 0 0,-1 1 0,1-1 0,0 0 0,-1 0 0,1 1 0,0-1 1,-1 0-1,1 1 0,-1-1 0,1 1 0,-1-1 0,1 1 0,-1-1 0,1 1 0,-1-1 0,1 1 0,-1-1 0,1 1 0,-1 0 0,0-1 0,0 1 0,1 0 0,-1 0 0,3 6 29,-1-3-19,-1-1-1,0 1 1,1 0 0,-1 0-1,-1 0 1,1-1-1,0 1 1,-1 0 0,0 0-1,0 5 1,-2 5 133,2-10-22,0 0 1,0 0-1,-1 0 1,0 0 0,0 0-1,0 0 1,-1 3 137,5-12-311,1 0 1,0 0-1,0 0 1,7-5-1,14-10-183,-19 14 203,0 1-1,1-1 1,0 2-1,1-1 1,-1 0-1,1 1 1,11-4-1,-11 6 9,0 0 0,0 0 0,1 1-1,-1 0 1,1 0 0,0 1 0,11 1 0,-17-1 47,0 0 0,0 0 1,0 1-1,-1 0 0,1-1 1,0 1-1,0 0 0,-1 0 0,1 1 1,-1-1-1,1 0 0,-1 1 1,1 0-1,-1 0 0,0-1 1,0 1-1,0 0 0,0 1 1,0-1-1,0 0 0,-1 0 0,1 1 1,-1-1-1,1 1 0,1 5 1,-3-5-3,0-1 1,0 1 0,0 0 0,0 0-1,0 0 1,-1 0 0,1 0 0,-1 0-1,0 0 1,0-1 0,0 1 0,0 0-1,-1-1 1,1 1 0,-1-1 0,1 1-1,-3 2 1,-1 3 40,4-7-67,0 1 1,1 0-1,-1-1 0,1 1 0,0 0 0,-1 0 0,1-1 0,0 1 0,0 0 0,0 0 0,0-1 0,0 1 1,1 0-1,-1 0 0,0-1 0,1 1 0,-1 0 0,1-1 0,0 1 0,-1-1 0,1 1 0,0-1 0,2 3 1,5 14-219,4 6 408,-7-16-187,-4-7 15,0 0-1,0 0 0,-1 0 1,1 0-1,0 0 0,0-1 1,0 1-1,0 0 0,0 0 1,1-1-1,-1 1 0,0-1 0,0 1 1,0-1-1,1 1 0,-1-1 1,0 0-1,0 1 0,1-1 1,-1 0-1,0 0 0,0 0 1,1 0-1,-1 0 0,0 0 1,1-1-1,-1 1 0,0 0 1,0-1-1,1 1 0,-1-1 0,0 1 1,2-2-1,0 1 44,20-9 53,0-1-1,-1 0 1,0-2 0,-1 0-1,34-30 1,-42 30-159,-1 0 0,0 0 0,11-19 1,-21 29 15,6-3-35,-8 6 61,0 0 0,1 0 0,-1 0 0,0 0 0,0 0 0,1 0 0,-1-1 0,0 1 0,0 0 0,1 0 0,-1 0 0,0 0 0,0-1 0,0 1 0,1 0 0,-1 0 0,0 0 0,0-1 0,0 1 0,0 0 0,0 0 0,1-1 0,-1 1 0,0 0 0,0 0 0,0-1 0,0 1 0,0-1-117,-2 16-964,-2-8 1115,0-1 1,0 1 0,1 1-1,0-1 1,0 0 0,1 1-1,-3 9 1,4-12-14,1-1 1,-1 1-1,1-1 1,0 1-1,0 0 1,1-1-1,-1 1 1,1-1-1,0 1 0,0-1 1,0 0-1,1 1 1,0-1-1,3 7 1,-1-5 55,-3-4-44,0 0 0,0 0 1,0 0-1,0 0 0,1 0 1,-1-1-1,1 1 0,0 0 0,-1-1 1,1 1-1,0-1 0,0 0 0,3 2 1,9 6-78,-12-7 113,1-1 0,-1 1 0,0-1 0,1 1 0,0-1 0,-1 0 0,1 0 0,0 0 0,0 0 0,-1-1 0,1 1-1,0-1 1,4 1 0,0-1-110,0-1-1,-1 1 0,13-3 1,-18 2-646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28:19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0 678 2400,'1'1'96,"-1"-1"0,1 1 1,-1 0-1,1-1 0,-1 1 1,1-1-1,-1 1 0,1 0 0,0-1 1,-1 0-1,1 1 0,0-1 0,-1 1 1,1-1-1,0 0 0,-1 1 0,1-1 1,0 0-1,0 0 0,0 0 1,-1 1-1,1-1 0,0 0 0,0 0 1,0 0-1,-1 0 0,1 0 0,1-1 1,27-1 1495,-18-2-1186,0 0 0,-1 0 0,1-1 0,18-12 1,35-30 164,-42 28-407,-2-1-1,0-1 0,-1-1 1,-1 0-1,16-29 0,64-129 356,-2-42-23,-95 220-500,0 0-1,0 0 1,0 0-1,-1-1 1,0 1-1,1 0 1,-1 0-1,0-1 1,0 1 0,0 0-1,0-1 1,0 1-1,-1 0 1,1 0-1,-1-1 1,0 1-1,-1-3 1,2 5-5,0 0 0,0-1 0,0 1 1,-1 0-1,1 0 0,0-1 0,0 1 0,-1 0 1,1 0-1,0 0 0,0 0 0,-1 0 0,1-1 0,0 1 1,-1 0-1,1 0 0,0 0 0,-1 0 0,1 0 0,0 0 1,-1 0-1,1 0 0,0 0 0,-1 0 0,1 0 0,0 0 1,-1 0-1,1 0 0,0 0 0,0 0 0,-1 1 0,1-1 1,0 0-1,-1 0 0,1 0 0,0 0 0,0 1 0,-1-1 1,1 0-1,0 0 0,-1 1 0,0 0-19,0 0 0,-1 0 0,1 0 0,0 0-1,0 0 1,-1 1 0,1-1 0,-1 2 0,-12 23 32,1 0-1,1 1 1,1 0-1,1 0 1,-10 52-1,13-34 37,3 0 0,1 1 0,4 57 0,1-93-40,0-1 0,0 0 0,1 0 0,0 0 0,7 14 0,33 44-101,-42-65 136,1 0 0,-1 0 0,1-1 0,0 1 0,-1-1 0,1 1 0,0-1 0,0 0 0,0 0 0,0 0 0,0 0 0,0 0 0,0 0 0,0 0 0,1-1 0,-1 1 0,0-1 0,0 1 0,1-1 0,-1 0 0,0 0 0,0 0 0,1 0 0,3-1 0,-2-1 1,-1 0 0,1 0 1,-1 0-1,1 0 1,-1 0-1,0-1 0,0 1 1,0-1-1,0 0 1,-1 0-1,1 0 0,-1 0 1,3-4-1,2-6 70,-1 1-1,7-20 0,-6 14-130,7-16-471,-14 33 464,-1 3 202,0 1-183,0 0 0,0 0 1,0 0-1,0 0 0,1 1 0,-1 3 0,-1 7-57,1-4-38,0-1-1,0 1 1,2 14-1,0-2 229,-1-20-115,0-1 1,0 1 0,0 0-1,1-1 1,-1 1 0,0 0-1,1-1 1,-1 1 0,1-1-1,0 1 1,-1-1 0,1 1-1,0-1 1,0 1 0,0-1-1,0 0 1,0 1 0,0-1-1,0 0 1,1 0 0,-1 0-1,0 0 1,1 0 0,-1 0-1,1 0 1,-1 0 0,1-1-1,-1 1 1,1-1 0,-1 1-1,1-1 1,0 1 0,-1-1-1,1 0 1,0 0 0,-1 0-1,1 0 1,0 0 0,-1 0-1,1 0 1,0-1 0,-1 1-1,1-1 1,0 1 0,-1-1-1,1 1 1,1-2 0,3-3 21,0 0 1,0 0-1,-1 0 1,0 0 0,1-1-1,-2 0 1,6-8-1,-1 2 78,12-20-30,-1 0 1,29-64-1,-30 57 51,112-216-211,-124 244 81,-5 9-18,-1 1-1,0-1 0,0 1 0,0-1 0,0 0 0,-1 0 1,1 1-1,0-1 0,-1 0 0,1 0 0,0-3 0,-1 4 12,0 1 1,0 0-1,-1 0 0,1 0 0,0 0 0,0 0 0,0 0 0,0-1 0,0 1 1,0 0-1,-1 0 0,1 0 0,0 0 0,0 0 0,0 0 0,0 0 0,0 0 1,-1 0-1,1 0 0,0 0 0,0 0 0,0 0 0,0 0 0,-1 0 0,1 0 1,0 0-1,0 0 0,0 0 0,0 0 0,-1 0 0,1 0 0,0 0 0,0 0 1,0 0-1,0 0 0,0 0 0,-1 0 0,1 0 0,0 0 0,0 0 1,0 1-1,-8 2-333,-10 12 17,10-8 279,0 0-1,0 0 0,1 0 0,-8 10 1,-8 17-141,-32 63 0,-8 42 420,19-40-340,-60 174 343,104-273-223,-1 0 0,1 0-1,0 0 1,0 0-1,0 0 1,0 0-1,0 0 1,0 0 0,0 0-1,0 1 1,0-1-1,0 0 1,0 0-1,0 0 1,-1 0 0,1 0-1,0 0 1,0 0-1,0 0 1,0 1 0,0-1-1,0 0 1,0 0-1,0 0 1,0 0-1,0 0 1,0 0 0,0 0-1,0 1 1,0-1-1,0 0 1,0 0 0,1 0-1,-1 0 1,0 0-1,0 0 1,0 0-1,0 0 1,0 1 0,0-1-1,0 0 1,0 0-1,0 0 1,0 0 0,0 0-1,0 0 1,1 0-1,-1 0 1,0 0-1,0 0 1,0 0 0,0 0-1,0 0 1,0 0-1,0 0 1,0 0-1,1 0 1,-1 0 0,0 0-1,0 0 1,0 0-1,0 0 1,0 0 0,10-6 99,8-12-306,-12 12 196,-1-1 0,1 1 0,1 0 0,-1 0 0,14-9 0,40-19-86,-30 17-68,-16 11 105,1-1 0,-1 2 0,1 0 0,26-5 0,2 0 38,-22 4 96,5-1 174,28-11 0,-46 14-199,0 1 0,-1-1 0,1-1 0,-1 1 0,0-1 0,-1 0 0,13-12 0,-18 14-36,1 0 0,-1 1 0,0-1 0,0 0 0,0 0 1,0 0-1,0 0 0,-1 0 0,1 0 0,-1 0 0,0 0 0,0 0 0,0 0 0,0 0 0,0 0 1,-1 0-1,1 0 0,-1 0 0,-1-3 0,1 3-20,0 1 1,1 0-1,-1 0 1,0 0-1,-1 0 1,1 0-1,0 0 1,0 0-1,-1 0 0,1 1 1,-4-4-1,3 4-14,1 0 0,0 1 0,0-1 0,0 1 0,0-1 0,-1 1 0,1-1 0,0 1 0,0 0 0,-1-1 0,1 1 0,0 0 0,-1 0 0,1 0 0,0 0 0,-1 0 0,1 0 0,0 1 0,0-1 0,-1 0 0,-1 2 0,-15 6-61,1 1 1,0 1 0,1 1-1,-18 15 1,32-25 86,-4 4 6,0 0 0,1 0 0,0 0 0,-7 10 0,10-13-6,0 1 0,0 0 1,0 0-1,1 0 0,-1 0 0,1 0 0,0 0 0,0 0 0,0 1 0,0-1 1,0 6-1,1-8 9,0 1 0,0-1 0,1 0 0,-1 0 0,1 0 1,-1 0-1,1 0 0,-1 1 0,1-1 0,-1 0 0,1 0 1,0 0-1,0-1 0,0 1 0,-1 0 0,1 0 0,0 0 1,0-1-1,0 1 0,0 0 0,0-1 0,0 1 0,1-1 1,0 1-1,1 1 85,1-1 1,-1 0 0,1 0 0,-1 0-1,1 0 1,-1-1 0,6 1-1,55-5 932,-38 2-867,44 2 0,-29 0-44,-31 0-107,0 0-1,0 0 1,-1 1-1,1 0 1,15 4-1,-21-4-31,-3-1-70,1 1 0,0-1 0,-1 1 0,1-1 0,-1 1 0,1 0-1,-1-1 1,1 1 0,-1 0 0,1 0 0,-1 0 0,0 0 0,1 0 0,-1 0 0,0 1 0,0-1 0,1 2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28:20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241 2 3232,'5'-1'2776,"-5"2"-2302,1 1 0,0 0-1,-1 0 1,0-1 0,1 1-1,-1 0 1,0 0 0,0 2 0,-1 0-315,-1 1 1,1-1 0,-1 0 0,0 0 0,0 0-1,0 0 1,-4 4 0,-3 7 114,-172 359 734,172-354-922,0 1 1,2 0 0,-8 39-1,15-59-76,-1 0-1,1 0 1,0 0 0,0 0-1,0 0 1,1 0-1,-1 0 1,0 0-1,0 0 1,0 0 0,1 0-1,-1 0 1,0 0-1,1 0 1,-1 0-1,1 0 1,-1 0 0,1-1-1,0 1 1,-1 0-1,1 0 1,0-1 0,0 1-1,-1 0 1,1-1-1,0 1 1,0 0-1,0-1 1,0 0 0,0 1-1,0-1 1,-1 1-1,1-1 1,0 0-1,0 0 1,0 0 0,0 1-1,2-1 1,3 1 61,1-1 1,-1 0-1,0 0 0,12-1 1,17-2-140,-1 2 1,52 4-1,-19 2-3228,-66-5 3184,10 3-917,-10-3 712,0 1 0,0-1 1,1 1-1,-1-1 0,0 0 1,0 1-1,0-1 0,0 0 1,1 0-1,-1 0 0,0 0 1,0 0-1,1 0 0,-1 0 1,0 0-1,0-1 0,0 1 1,0 0-1,1-1 0,1 0 1,-2-5-1375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28:20.4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75 5632,'-8'-8'2112,"16"0"-1664,5-4 1472,-3 4-1280,-2 0 704,10 2-768,5-2 256,3-1-480,0 6-64,4-2-160,-4 5-288,5 5 64,-5 2-800,5 6 480,0 1-2208,-1 6 1472,-4 4-3872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28:20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4 5632,'0'-3'5536,"-5"14"-5312,1 0 576,0 6-448,0 2-320,-1-3-32,-3-1-32,3 4 32,-3-3-512,3-4 288,0-1-1312,5-3 864,0 0-2464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28:21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48 4160,'-5'-15'1536,"0"10"-1216,5-6-64,0 8-64,0-2-160,0 2-640,-3-2 320,3 18-4736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28:21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 4064,'-1'2'302,"-1"1"1,1-1-1,0 1 0,1 0 1,-1-1-1,0 1 1,1 0-1,-1-1 0,1 1 1,0 0-1,0 0 1,0-1-1,0 1 0,1 0 1,0 2-1,-1 20 924,-8 15-134,6-31-907,0 0 0,0-1-1,1 1 1,-1 10 0,2-19-178,0 0 0,0 0 0,0 1 1,0-1-1,0 0 0,0 1 0,0-1 1,0 0-1,0 0 0,0 1 1,0-1-1,0 0 0,0 0 0,1 1 1,-1-1-1,0 0 0,0 0 0,0 1 1,0-1-1,0 0 0,1 0 0,-1 1 1,0-1-1,0 0 0,0 0 1,1 0-1,-1 0 0,0 1 0,0-1 1,1 0-1,-1 0 0,0 0 0,0 0 1,1 0-1,-1 0 0,0 0 0,1 0 1,12-4 461,13-15 119,8-10-444,67-45 0,-99 72-185,1 1 0,-1 0 0,1 0 0,-1 0 0,1 0 0,-1 0-1,1 1 1,-1-1 0,6 1 0,-7 13-179,-1-10 227,-1 3 23,1 0 0,-1-1 0,-1 1 0,1 0-1,-4 7 1,-2 9-97,7-21 81,-1-1 1,1 1 0,0 0-1,0-1 1,0 1-1,0 0 1,-1-1-1,1 1 1,0 0-1,0 0 1,1-1-1,-1 1 1,0 0-1,0-1 1,0 1-1,0 0 1,0-1-1,1 1 1,-1 0-1,1 0 1,-1 0-2,1-1-1,-1 0 1,1 0-1,-1 1 1,1-1-1,-1 0 1,1 0 0,-1 0-1,1 0 1,-1 0-1,1 0 1,-1 0-1,1 0 1,-1 0 0,1 0-1,-1 0 1,1 0-1,-1 0 1,0 0 0,1 0-1,0-1 1,4-1 56,1-1 0,-1 1 0,8-7 0,-9 7-84,72-42-55,-75 44 198,-1 16 107,-1-11-148,0-2-160,0 1 1,0-1 0,0 1-1,1-1 1,-1 1 0,1 0-1,0-1 1,0 1-1,0 0 1,1-1 0,-1 1-1,1-1 1,0 1-1,0-1 1,0 1 0,1-1-1,2 6 1,0-2-1013,-2-4 6,0 1 0,0 0 1,1-1-1,0 1 0,3 2 1,3 2-1978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28:22.3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7 150 3552,'-7'-5'1081,"7"5"-1029,0 0 0,0 0 0,1 0 0,-1-1 0,0 1 0,0 0 0,0 0 0,7-2 3117,18-9-1200,-19 9-1576,0 0 1,0-1-1,10-6 0,-2-1-134,-8 7-200,0-1-1,0 0 1,-1-1 0,1 1 0,-1-1 0,0 0 0,0-1 0,3-5 0,-1 1 100,7-12 175,-14 21-331,1 0 0,-1-1 0,1 1 0,-1 0 0,0 0 1,1 0-1,-1-1 0,0 1 0,0 0 0,0 0 0,0-1 0,0 1 1,0 0-1,0 0 0,-1 0 0,1-1 0,-1 0 0,1 2-15,0-1 0,0 1-1,-1 0 1,1 0-1,0 0 1,-1-1 0,1 1-1,0 0 1,-1 0 0,1 0-1,0 0 1,-1 0 0,1 0-1,0 0 1,-1 0 0,1 0-1,0 0 1,-1 0-1,1 0 1,0 0 0,-1 0-1,1 0 1,0 0 0,-1 0-1,1 0 1,0 0 0,-1 1-1,1-1 1,0 0-1,-1 0 1,1 0 0,0 0-1,0 1 1,-1-1 0,1 0-1,0 0 1,0 1 0,-1-1-1,1 0 1,0 1 0,-14 12-358,14-12 340,-4 4 20,0 0 0,0 1 0,0-1 0,1 1 0,0 0 0,0 0 0,1 1 0,-4 9 0,6-13 38,-1 0 0,0 1 0,1-1 0,0 0 0,0 0 0,0 0 0,0 0 0,0 0 0,2 4 0,-2-5-1,1 0-1,-1-1 1,1 1 0,0 0 0,0-1 0,0 1-1,-1-1 1,2 1 0,-1-1 0,0 0-1,0 1 1,0-1 0,1 0 0,-1 0-1,0 0 1,1 0 0,1 1 0,4 0 80,-1 0 0,0-1 0,1 0 1,-1 0-1,1 0 0,-1-1 0,1 0 1,7-1-1,8-2 77,0-1 1,0-2-1,0 0 0,26-11 0,-44 16-166,16-6 91,-4 1 131,21-9 0,-33 13-208,0 1 1,-1-2 0,1 1 0,-1 0-1,1-1 1,-1 1 0,0-1 0,0 0-1,0 0 1,4-7 0,-5 3-300,-4 11 70,-4 10 224,0 0 1,-1 0-1,0 0 1,-1-1-1,-1 0 0,-10 12 1,14-19 105,-1 0 1,0 0-1,0-1 0,-8 7 1,13-12-130,1 0 1,0 0-1,-1 1 1,1-1-1,-1 0 1,1 0 0,0 0-1,-1 0 1,1 0-1,-1 0 1,1 0-1,0 0 1,-1 0 0,1 0-1,-1 0 1,1 0-1,0 0 1,-1 0-1,1 0 1,-1 0 0,1 0-1,0 0 1,-1 0-1,1-1 1,-1 1-1,1 0 1,0 0 0,-1 0-1,1-1 1,0 1-1,-1 0 1,1-1-1,0 1 1,0 0 0,-1-1-1,1 1 1,0 0-1,0-1 1,0 1-1,-1 0 1,1-1 0,0 1-1,0-1 1,0 1-1,0 0 1,0-1-1,0 1 1,0-1 0,0 1-1,0-1 1,0 0-22,-1 0 0,1 0 0,0 0 0,0 1-1,0-1 1,0 0 0,0 0 0,1 0 0,-1 0 0,0 1 0,0-1 0,0 0 0,1 0 0,-1 0 0,0 1 0,1-1 0,-1 0 0,1 1 0,-1-1 0,1 0 0,-1 1 0,1-1-1,0 0 1,-1 1 0,1-1 0,0 1 0,-1-1 0,2 0 0,1 1-26,1-1 0,-1 1-1,1-1 1,-1 1 0,1 0 0,-1 0-1,4 1 1,6 0-27,105 8-733,-23 1-2452,-84-10 1459,0 1 0,0 0 0,20 5 0,-11 2-796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28:22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 5216,'0'-13'2368,"0"10"-2048,5 0-800,13-2-4576,3 10 3584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28:38.8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0 992,'0'3'3252,"0"-3"-3197,1 1 123,-1 0 1,1 0-1,0-1 1,-1 1-1,1 0 0,0 0 1,-1 0-1,1 0 1,-1 0-1,0 0 1,1 0-1,-1 1 0,2 18 116,-1 1-1,-1-1 0,-5 38 0,4-49-287,-4 162 1032,6-116-631,-3-28-68,1-21-324,0-1 0,1 0 0,0 0 0,0 1 0,0-1 0,0 0 0,3 9 0,-2-12-65,-1 0 1,1 0-1,-1 1 1,0-1-1,1 0 0,-1 0 1,0 1-1,0-1 0,0 0 1,-1 4-1,0 2-1985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28:40.3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142 129 2976,'-1'0'137,"0"1"0,1 0-1,-1 0 1,0 0 0,1 0 0,-1 0-1,0 0 1,1 0 0,-1 0 0,1 0 0,0 0-1,-1 0 1,1 0 0,0 0 0,0 0 0,0 0-1,0 0 1,0 1 0,0 1 645,-14 14 269,12-15-926,0-1-1,0 1 1,1 0 0,-1 0 0,1 0 0,-1 0 0,1 0-1,-2 2 1,-8 12 330,11-15-444,-1-1-1,1 1 0,-1-1 0,0 1 0,1 0 0,-1-1 1,0 1-1,0-1 0,1 1 0,-1-1 0,0 0 1,0 1-1,0-1 0,0 0 0,1 1 0,-1-1 0,0 0 1,0 0-1,0 0 0,0 0 0,0 0 0,0 0 1,0 0-1,0 0 0,1 0 0,-1-1 0,0 1 0,0 0 1,0-1-1,0 1 0,0 0 0,1-1 0,-1 1 1,0-1-1,0 1 0,1-1 0,-1 1 0,0-1 1,1 0-1,-2 0 0,-2-4 57,0 0 0,1-1 0,-1 1 0,-4-11 0,0 2 130,-1 0-132,8 11-125,-1 0 0,1 0 1,-1 0-1,0 1 0,-4-5 0,5 4 117,0 1-1,0-1 1,0 1-1,1-1 1,-1 1-1,1-1 1,0 0-1,0 1 1,0-1-1,0 0 1,0 1-1,1-4 1,-1-4 62,0 9-108,0-1 1,0 1-1,0-1 1,1 1-1,-1-1 1,0 1-1,1 0 1,-1-1-1,0 1 1,1-1-1,0 1 1,-1 0-1,1 0 1,0-1-1,1-1 1,3-4 22,-3-1-38,-2 7-7,0 1 1,0-1-1,0 0 1,0 1-1,1-1 1,-1 1-1,0-1 1,0 1 0,0-1-1,1 1 1,-1-1-1,0 1 1,1-1-1,-1 1 1,0-1-1,1 1 1,-1-1-1,0 1 1,1 0 0,-1-1-1,1 1 1,3-3 19,-1 1 0,0 0 0,1 0 0,-1 1 0,1-1 0,0 1 1,-1-1-1,1 1 0,0 0 0,7 0 0,5 0 13,23 0 0,-22 1 20,-13 1-44,0-1 0,0 1 0,0 0-1,0 0 1,0 0 0,0 0-1,-1 1 1,1-1 0,0 1 0,-1 0-1,1 0 1,-1 1 0,4 2 0,4 5-41,0 0 0,11 13 0,-22-22 43,3 2 12,0 1 0,0-1 0,0 1 0,-1 0 0,1 0 0,-1 1 0,0-1 0,0 0 0,0 1 0,-1-1 0,0 1 0,0-1 0,0 1-1,0 0 1,-1-1 0,1 1 0,-1 0 0,-1 0 0,1-1 0,-2 7 0,1 19-91,2-25 97,-1 0 0,0 0 0,-1 0 1,1 0-1,-1 1 0,-2 6 0,-6 17 102,6-19-35,-1 1 0,1-1 0,-2 0 0,1 0 0,-1 0 0,-10 14 0,3-9-30,-1-1 0,-15 15 0,21-21 80,6-7-139,0 1 0,0-1-1,-1 1 1,1-1 0,-1 1 0,1-1 0,-1 0 0,1 0 0,-1 0 0,1 0-1,-3 1 1,3-2-305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4:28.8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50 5216,'-17'-8'2368,"25"-8"-2048,-3 10-256,-1 6-96,5-9-480,-1 9 288,5-11-1600,0 11 1024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28:41.7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210 0 2496,'-1'2'702,"1"-2"-516,-1 1 0,0-1 0,1 1 0,-1-1 1,1 1-1,-1-1 0,1 1 0,-1 0 0,1 0 0,0-1 0,-1 1 0,1 0 1,0-1-1,-1 1 0,1 0 0,0 0 0,0 0 0,0-1 0,0 1 0,0 0 1,0 0-1,0 0 0,0-1 0,0 1 0,0 1 0,0 1-250,0 2 147,-1 1 1,0-1-1,0 1 1,-3 6-1,-2 8 145,2 1-42,-1-1-1,-2 0 0,1 0 0,-2-1 0,-1 0 0,-13 22 0,19-37-143,-3 7 38,8-11-34,5-3 58,-1 0-139,-1 0-1,1 1 0,0 0 0,0 0 0,0 0 0,0 1 0,0 0 1,0 0-1,11 0 0,-1 1 22,-1 1 0,28 4 0,-32-3 38,-1 1 0,1 0 0,-1 0 0,12 7-1,-18-9 4,-1 1 0,0-1-1,0 1 1,0 1-1,0-1 1,0 0-1,0 1 1,0-1-1,-1 1 1,1 0 0,-1 0-1,0 0 1,0 0-1,0 0 1,3 7-1,-4-8-14,0 0 0,0 0 0,0 1 0,-1-1 0,1 1-1,-1-1 1,1 0 0,-1 1 0,0-1 0,0 1 0,0-1 0,0 1-1,0-1 1,-1 1 0,1-1 0,-1 0 0,1 1 0,-1-1 0,0 0-1,0 1 1,0-1 0,0 0 0,-1 0 0,1 0 0,-1 0-1,-1 2 1,-4 2 126,1 0-1,-1-1 0,-1 0 1,1-1-1,-1 1 1,1-1-1,-1-1 0,-16 5 1,0 2-31,17-7-87,-3 1 63,-1 1 0,-1-1 0,1-1 0,0 0 0,-14 2 0,16-4 21,0 1 0,1 0 0,-11 3 0,11-2-53,0-1 1,-18 2-1,-9 0-161,-18 1-1433,52-5 1510,1 0 1,0 0-1,0 0 1,0 0-1,0 0 1,0 0-1,0 0 1,0 1-1,0-1 1,-1 0-1,1 0 0,0 0 1,0 0-1,0 0 1,0 0-1,0 0 1,0 0-1,-1 0 1,1 0-1,0 0 1,0-1-1,0 1 1,0 0-1,0 0 0,0 0 1,0 0-1,0 0 1,-1 0-1,1 0 1,0 0-1,0 0 1,0 0-1,0 0 1,0 0-1,0 0 1,0-1-1,0 1 0,0 0 1,0 0-1,0 0 1,-1 0-1,1 0 1,0 0-1,0 0 1,0-1-1,0 1 1,0 0-1,0 0 0,0 0 1,0 0-1,0 0 1,0 0-1,0 0 1,0-1-1,0 1 1,0 0-1,0 0 1,0 0-1,0 0 1,1 0-1,-1-1 0,7-6-2765,-1 1 654,2-4-277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28:42.6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34 2240,'0'-2'4565,"0"3"-4383,0 0 0,-1 0 0,1 0 0,0 0-1,-1 0 1,1 0 0,-1 0 0,0 0 0,1 0 0,-1 0 0,0 0-1,1 0 1,-1-1 0,0 1 0,0 0 0,0-1 0,1 1 0,-4 1 1504,4-2-1700,0-1 0,0 0 0,0 0 0,1 0 0,-1 1 0,0-1 0,1 0 0,-1 0-1,1 1 1,-1-1 0,1 0 0,-1 1 0,1-1 0,0 0 0,-1 1 0,1-1 0,-1 1 0,1-1 0,0 1 0,0-1 0,-1 1 0,1 0 0,0-1 0,0 1 0,0 0 0,-1 0-1,1-1 1,1 1 0,25-3-165,-6 4 141,-1 1 0,21 5 0,-21-4 73,1 0-1,23 0 1,-31-2 42,1-2 0,0 0 1,0 0-1,-1-1 0,1-1 1,-1 0-1,0-1 0,0-1 1,23-10-1,-32 13-130,-1 0-1,0 0 1,0 0 0,0 0-1,3-3 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28:43.7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205 28 2144,'0'0'59,"-1"0"0,1 0-1,0 0 1,-1 0 0,1 0 0,0 0 0,-1 0 0,1-1-1,0 1 1,-1 0 0,1 0 0,0 0 0,-1 0 0,1-1 0,0 1-1,0 0 1,-1 0 0,1-1 0,0 1 0,0 0 0,-1-1-1,1 1 1,0 0 0,0-1 0,0 1 0,0 0 0,-1-1-1,1 1 1,0 0 0,0-1 0,0 1 0,0 0 0,0-1-1,0 0-1,0 1 0,0-1-1,0 1 1,0-1 0,-1 1-1,1-1 1,0 1 0,0-1-1,0 1 1,-1-1 0,1 1-1,0 0 1,-1-1 0,1 1-1,0-1 1,-1 1 0,1 0-1,0-1 1,-1 1 0,1 0-1,-1-1 1,1 1 0,-1 0-1,1 0 1,-1 0 0,1-1-1,-1 1 1,1 0 0,-1 0-1,1 0 1,-1 0 0,1 0-1,-1 0 1,0 0 0,-1 0 145,-1 1 0,1-1 0,-1 1-1,1-1 1,0 1 0,0 0 0,-1 0 0,1 0 0,0 1 0,0-1 0,0 0 0,-2 3-1,-27 24 611,18-15-67,0 0-189,0 2 1,-14 19-1,-2 13-124,6-8 208,22-37-651,-2 4-43,8 9 8,-5-14 45,1 2 13,0-1-1,1 1 1,-1 0-1,1 0 1,-1-1-1,1 1 1,0-1-1,0 0 1,0 1-1,0-1 1,1 0-1,-1 0 1,1 0-1,-1-1 1,1 1-1,0 0 1,-1-1-1,1 0 1,5 2-1,5 1-21,0 0 0,1-1 0,15 1 1,-16-2 53,-8-2 8,0-1 1,0 1-1,0-1 0,0 0 1,0 0-1,7-3 0,1 1 46,-8 2-42,1-1-1,-1 0 1,1 0 0,-1 0 0,0-1-1,0 0 1,0 0 0,5-4-1,-8 5-25,0 0 0,0 1 0,0-1-1,0 0 1,0 0 0,0-1 0,-1 1-1,1 0 1,-1-1 0,0 1 0,0 0-1,0-1 1,0 0 0,0 1 0,0-1-1,-1 1 1,1-1 0,0-5 0,-1 5-9,0-8 63,-1 0-1,-1-14 1,1 20-66,-1 0 0,1 0 0,-1 0 0,0 0 0,0 0 0,-1 1 0,-3-6 0,-13-27-21,13 25-44,-12-19 0,16 27 37,-1 1 1,1 0-1,-1 0 1,0 0-1,0 0 1,-1 0-1,1 0 1,0 1-1,-7-4 1,8 5-53,0 0 0,-1 1 1,1-1-1,0 1 0,-1-1 1,1 1-1,-1 0 1,1 0-1,0 0 0,-1 0 1,1 0-1,-1 0 1,1 1-1,0-1 0,-1 1 1,1-1-1,0 1 0,-1 0 1,1 0-1,0 0 1,0 1-1,-4 1 0,3 0-324,0-1 0,0 0 0,1 1 0,-1-1 0,0 1 0,1 0 0,0 0 0,-1 0 0,1 0 0,1 1 0,-1-1 0,0 0 0,-2 8 0,4-11 233,0 1 0,0-1 0,0 1 0,0 0 0,0-1-1,0 1 1,0 0 0,0-1 0,0 1 0,0-1 0,0 1-1,0 0 1,1-1 0,-1 1 0,0-1 0,0 1 0,1 0-1,-1-1 1,0 1 0,1-1 0,-1 1 0,0-1 0,1 1-1,0 0 1,7 4-2204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28:49.7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8 600 2080,'-7'2'1178,"7"2"257,0-4-1380,1 1 0,-1-1 1,1 0-1,-1 1 1,1-1-1,0 0 0,-1 0 1,1 0-1,-1 0 1,1 1-1,-1-1 0,1 0 1,0 0-1,-1 0 1,1 0-1,0 0 0,-1 0 1,1 0-1,-1 0 1,1-1-1,-1 1 1,1 0-1,0 0 0,-1 0 1,2-1-1,6-3 201,0-1 0,0 0-1,0 0 1,-1-1 0,11-9 0,31-38 73,-24 24-412,125-141 268,-42 46 105,-102 118-263,12-14 119,-1 0-1,-1-1 0,20-32 0,-36 52-122,1 0-1,-1 0 1,1 0-1,-1 0 1,1 0-1,-1 0 0,1 0 1,-1 0-1,0 0 1,0 0-1,1 0 1,-1 0-1,0-1 1,0 1-1,0 0 1,0 0-1,0 0 1,-1 0-1,1 0 1,0 0-1,0 0 1,-1 0-1,1 0 1,-1 0-1,0-2 1,0 2-5,0 0 1,0 0 0,-1 0-1,1 0 1,-1 0-1,1 0 1,-1 1 0,1-1-1,-1 0 1,1 1 0,-1-1-1,1 1 1,-1 0-1,-3-1 1,-3 0-19,-1 1 0,0 0 0,1 0 0,-1 1 0,-11 3 0,3 0 77,1 1 0,-1 1 0,1 1 0,1 0-1,0 1 1,0 1 0,0 0 0,1 1 0,0 1 0,1 0 0,-17 19 0,22-20-70,0 0-1,1 0 1,0 1 0,1 0 0,1 0 0,-9 23 0,7-14 4,1 1-1,2 0 1,-4 26-1,7-34-18,0 1-1,1 0 0,2 15 0,-2-23 26,1-1 1,0 1-1,0 0 1,1-1-1,0 1 0,0-1 1,0 0-1,1 0 1,5 9-1,-5-9-22,1 0 1,-1 0-1,1 0 1,0 0-1,0-1 1,1 0-1,-1 0 1,1 0-1,0 0 1,0-1-1,0 0 1,9 4-1,1-1 385,28 8 0,-38-13-392,1 0 1,-1 0-1,1-1 1,0 1 0,-1-1-1,1-1 1,-1 1-1,1-1 1,5-1 0,8-3 76,-5 2 0,0 0 0,0-1 0,-1-1 1,1 0-1,-1-1 0,0 0 0,21-15 0,-23 12-17,-5 5-16,-1 0 0,0 0 0,0 0 0,5-7 0,-7 8-9,5-10 205,-10 8-47,-8 4 27,8 1-251,0 1-1,1-1 0,-1 1 1,0 0-1,0-1 1,1 1-1,-1 0 0,1 0 1,-1 0-1,1 1 1,-1-1-1,1 0 0,-3 3 1,-15 19-88,18-21 155,-6 6-94,1 1 0,1 0 0,-7 14 1,11-21 49,0 0 1,0 1 0,0-1 0,0 0 0,1 1 0,-1-1-1,1 0 1,0 1 0,-1-1 0,1 0 0,0 1-1,1-1 1,-1 1 0,0-1 0,1 0 0,-1 1 0,1-1-1,0 0 1,0 1 0,0-1 0,1 3 0,-1-4 27,1 1 0,-1-1 0,1 0 0,-1 1 1,1-1-1,-1 0 0,1 0 0,0 0 0,0 0 1,-1 0-1,1-1 0,0 1 0,0-1 0,0 1 1,0-1-1,0 1 0,0-1 0,0 0 0,0 0 1,3 0-1,0 0 24,0-1 1,0 1-1,1-1 1,-1 0 0,0-1-1,6-1 1,0-2 14,-1-1 1,1 1 0,-2-1 0,1-1-1,0 0 1,-1-1 0,-1 1 0,1-2 0,-1 1-1,-1-1 1,0 0 0,7-12 0,5-11 129,-1-2-1,18-49 1,-21 47-134,16-53-76,-14 37 274,-14 45-176,-1-1 0,0 0 0,-1 0 0,1-11 0,-2 15-78,1 1 1,-1-1-1,-1 0 1,1 0-1,-1 0 1,1 1-1,-1-1 1,0 0-1,0 1 0,-4-8 1,4 13-71,0-1 1,0 0 0,1 1-1,-1-1 1,0 0-1,0 1 1,1-1-1,-1 1 1,1-1-1,-1 1 1,1 0 0,-1 1-1,-8 32-50,-2 31 85,8-42 67,-5 22-1,-16 94 128,4-12-201,11-89 95,-2 1 0,-2-1 0,-1-1 0,-2 0 0,-21 37 0,23-51 46,9-14-26,-1 0 1,0 0-1,0-1 1,-1 0 0,0 0-1,0-1 1,-10 9-1,16-17-66,1 1 0,0-1 0,0 0 0,0 0 0,-1 1 0,1-1 0,0 0 0,0 0 0,-1 0 0,1 0 0,0 1 0,-1-1-1,1 0 1,0 0 0,0 0 0,-1 0 0,1 0 0,0 0 0,-1 0 0,1 0 0,0 0 0,-1 0 0,1 0 0,0 0 0,-1 0 0,1 0 0,0 0-1,-1 0 1,1 0 0,0 0 0,-1 0 0,1 0 0,0 0 0,-1-1 0,-1-10-79,7-15 100,2 9-63,1 1 1,1 0 0,0 0 0,1 1 0,16-18 0,-6 10-22,2 1-1,46-37 1,-59 52 5,1 1 0,16-7 1,-5 3 25,12-2 86,0 1 5,42-21 128,-65 27-131,0 0-1,0 0 0,0-1 1,-1 0-1,1-1 0,-1 0 1,13-14-1,-20 19-31,-1-1-1,0 1 1,0-1 0,0 1 0,0-1 0,0 1-1,0-1 1,-1 1 0,1-1 0,-1 0-1,0 1 1,0-1 0,0 0 0,0 1 0,0-1-1,-1 0 1,1 1 0,-1-1 0,1 0-1,-1 1 1,0-1 0,0 1 0,-3-5 0,4 7-33,-1-1 0,1 1 0,-1-1 1,1 1-1,-1-1 0,1 1 0,-1 0 1,0-1-1,1 1 0,-1 0 1,1-1-1,-1 1 0,0 0 0,1 0 1,-1 0-1,0 0 0,1 0 0,-1-1 1,0 1-1,1 0 0,-1 0 1,0 1-1,1-1 0,-1 0 0,0 0 1,1 0-1,-1 0 0,-1 1 0,1 0-23,-1-1-1,0 1 0,1 0 0,-1 0 0,1 0 0,-1 0 0,1 0 0,0 0 1,-3 2-1,-11 14-88,11-14 119,1 0 0,0 0 0,1 0 1,-1 1-1,0-1 0,-2 7 0,3-5 3,0-1-10,0 0 0,0 1 0,1-1 0,0 1 0,-2 7 0,3-11 7,0 0 0,0 0 0,0 1-1,1-1 1,-1 0 0,0 1 0,1-1 0,-1 0 0,0 0 0,1 1-1,-1-1 1,1 0 0,0 0 0,-1 0 0,1 0 0,0 0 0,0 0 0,0 0-1,0 0 1,0 0 0,0 0 0,0 0 0,0 0 0,1 0 0,7 3 34,0 0 0,0-1 0,0 0 0,1 0 0,-1-1 0,1-1 0,-1 1 0,13-1 0,7 1 60,57-4-1,-75 1-60,0-1 0,0 0 0,-1 0-1,1-1 1,17-8 0,-22 8 14,0 0 1,-1 0-1,1 0 0,-1-1 1,1 0-1,-1-1 0,0 1 0,-1-1 1,1 0-1,6-9 0,1-6-68,0-1 0,-2 0 0,0-1 0,8-29 0,20-94 46,-8 25 357,-27 105-313,0 0 1,-1-1 0,-1 1 0,-1-18 0,0 33-75,0-1 0,0 1 0,0-1-1,0 1 1,0-1 0,0 1 0,0-1 0,0 1 0,-1 0 0,1-1 0,0 1-1,0-1 1,0 1 0,-1 0 0,1-1 0,0 1 0,-1-1 0,1 1 0,0 0-1,-1-1 1,1 1 0,0 0 0,-1 0 0,1-1 0,-1 1 0,1 0 0,0 0 0,-1 0-1,1-1 1,-1 1 0,1 0 0,-1 0 0,1 0 0,0 0 0,-1 0 0,1 0-1,-1 0 1,1 0 0,-1 0 0,1 0 0,-1 0 0,1 0 0,-1 0 0,1 0-1,-1 1 1,1-1 0,0 0 0,-1 0 0,1 0 0,-1 1 0,1-1 0,0 0-1,-1 1 1,1-1 0,0 0 0,-1 1 0,1-1 0,0 0 0,0 1 0,-1-1-1,1 0 1,0 2 0,-12 26-148,8-21 140,1 0 0,0 1 0,-2 8 0,-8 31 150,7-25-168,0 1-1,-4 34 1,7 6 270,2-33-155,-9 60 1,8-75-9,0 1 1,1 1 0,1 15-1,1-12-108,-1-17 57,0 1 1,1-1-1,-1 0 0,1 1 0,0-1 0,0 0 1,0 0-1,2 5 0,-2-7-10,0 0-1,1 1 1,-1-1-1,0 0 1,0 1 0,0-1-1,1 0 1,-1 0 0,1 0-1,-1 0 1,1 0-1,-1-1 1,1 1 0,-1 0-1,1-1 1,0 1 0,0-1-1,-1 0 1,1 1-1,0-1 1,-1 0 0,1 0-1,0 0 1,0 0 0,-1 0-1,1-1 1,0 1-1,0 0 1,-1-1 0,1 1-1,-1-1 1,3-1 0,45-20 51,-13 5 55,-27 13-92,0 0 0,0-1 0,15-9 1,-18 9 118,1-1 0,-1 1 0,8-11 0,-12 14-115,0 0 1,0-1 0,-1 1 0,0-1 0,1 1 0,-1-1 0,0 0 0,0 1 0,0-1 0,-1 0 0,1 0-1,-1 0 1,1-5 0,2-18-26,-3 25-85,0 20-448,0-11 597,-1 0 1,0 0 0,-1 0 0,-3 11 0,3-11-117,0 0 0,0 0 0,1 0 0,-1 11 0,2-17 2,0 3 50,0 0 1,0 0-1,1 0 0,0 0 0,1 7 1,-1-10 13,-1-1 0,1 0 0,-1 0 0,1 1 0,0-1 0,0 0 0,0 0 0,-1 0 0,1 0 0,0 0 0,0 0 1,0 0-1,1 0 0,-1 0 0,0 0 0,0-1 0,0 1 0,1 0 0,-1-1 0,0 1 0,1-1 0,-1 1 0,0-1 0,2 0 1,17 5-34,-16-4 9,1 0-1,0 0 1,-1 0-1,1 0 1,0-1-1,0 0 1,-1 0 0,1 0-1,5-1 1,33-7 279,34-10-203,-70 16-25,1-1 1,-1 0 0,0 0-1,-1 0 1,1-1-1,-1 0 1,1-1 0,5-4-1,-8 4 19,1 1-1,-1-1 0,0 0 1,0 0-1,-1 0 0,1 0 1,4-12-1,2-2 23,-8 18-131,-1-1 1,0 1-1,0-1 1,0 0-1,0 1 1,0-1-1,-1 0 1,1 0-1,0 0 1,-1 1-1,1-1 1,-1 0-1,0-4 1,0 6-38,1 0-8,0 0 85,-1 1 0,1-1 1,0 0-1,-1 1 0,1-1 0,-1 1 0,1-1 1,0 0-1,-1 1 0,1-1 0,-1 1 0,1 0 1,-1-1-1,0 1 0,1-1 0,-1 1 0,0 0 1,1-1-1,-1 1 0,0 1 0,6 13-144,0 28 457,2 0-624,-6-38 367,-1 1-1,0-1 0,0 1 1,0 7-1,2 13-11,-3-24-2,0-1 0,1 0 0,-1 1 0,0-1 0,1 0 0,-1 1 0,1-1 0,0 0 0,-1 0 0,3 2 0,-3-3-31,0 0 1,1 1 0,-1-2-1,1 1 1,-1 0 0,1 0-1,-1 0 1,1 0 0,-1 0-1,1 0 1,-1 0 0,0-1-1,1 1 1,-1 0 0,1 0-1,-1 0 1,0-1 0,1 1-1,-1 0 1,1-1 0,-1 1-1,0 0 1,0-1 0,1 1-1,-1 0 1,0-1 0,0 1-1,1-1 1,-1 0 0,7-8 14,-3 4 121,0 0 0,0 0 1,7-6-1,11-16-260,13-4-241,-34 30 246,0 1 119,-1 0 1,1 1 0,0-1 0,-1 0 0,1 0 0,-1 1 0,1-1 0,-1 0 0,1 1-1,-1-1 1,1 1 0,-1-1 0,0 0 0,1 1 0,-1-1 0,0 1 0,1-1 0,-1 1-1,0-1 1,1 1 0,-1 0 0,0-1 0,0 1 0,1 0 0,4 19-162,-4-15 123,7 43 356,-6-42-240,-2-6-73,0 0 1,0 1 0,0-1 0,0 0 0,0 0 0,0 0-1,0 0 1,0 0 0,0 1 0,0-1 0,0 0 0,0 0 0,0 0-1,0 0 1,0 1 0,0-1 0,0 0 0,0 0 0,0 0 0,0 0-1,0 0 1,1 1 0,-1-1 0,0 0 0,0 0 0,0 0-1,0 0 1,0 0 0,0 0 0,1 0 0,-1 0 0,0 0 0,0 1-1,0-1 1,0 0 0,0 0 0,1 0 0,-1 0 0,0 0-1,0 0 1,0 0 0,0 0 0,1 0 0,-1 0 0,0 0 0,0 0-1,0 0 1,0 0 0,0 0 0,1 0 0,-1 0 0,0 0-1,0-1 1,0 1 0,0 0 0,0 0 0,1 0 0,-1 0 0,0 0-1,0 0 1,0 0 0,0 0 0,0-1 0,0 1 0,0 0-1,1 0 1,-1 0 0,2-3 54,1 1 0,-1 0 0,0-1 0,0 1 0,0-1-1,2-4 1,5-7-68,-3 8-72,4-8-12,0 1 1,2 0 0,-1 0 0,2 2 0,22-18 0,-25 24-346,-7 14 71,-2-4 421,1 2 6,0 0 0,0 1 0,1-1 0,0 0 0,0 0 0,1-1 0,-1 1 0,2-1 0,-1 1 0,8 8 1,-9-13-106,0 0 0,0 0 1,0-1-1,0 1 0,0-1 1,0 0-1,1 0 0,-1 0 1,0 0-1,1 0 0,-1-1 1,0 1-1,1-1 0,-1 0 1,7-1-1,5 2 137,0-2 0,0 0-1,0 0 1,0-2 0,0 0 0,0-1 0,-1 0-1,24-10 1,-31 10-107,0-1 0,0 0-1,6-6 1,5-3 141,-16 12-90,1 0-1,-1 0 1,0 0-1,0-1 0,0 1 1,-1-1-1,1 1 1,-1-1-1,1 1 1,-1-1-1,0 0 1,0 0-1,0 0 1,0 1-1,0-1 0,-1 0 1,1-4-1,-1 5-39,0 1-1,0-1 0,0 0 1,0 0-1,0 1 1,0-1-1,-1 0 0,1 1 1,0-1-1,-1 0 0,0 1 1,1-1-1,-1 1 1,0-1-1,0 1 0,0-1 1,1 1-1,-2 0 0,1-1 1,0 1-1,0 0 1,0 0-1,-1 0 0,1 0 1,0 0-1,-1 0 0,1 0 1,-1 0-1,1 0 0,-1 1 1,-2-1-1,3 0-18,-1 1-1,1 0 1,0 0-1,-1 0 1,1 0-1,0 0 1,-1 0 0,1 0-1,0 1 1,-1-1-1,1 0 1,0 1-1,-1-1 1,1 1-1,0-1 1,0 1-1,0 0 1,-1 0 0,1-1-1,0 1 1,-1 2-1,-3 2-76,0 0 0,0 1 0,-4 6 0,0 1-83,9-13 180,-8 9-20,1 0 1,0 1-1,0 0 1,-6 15 0,11-22 0,1 0 1,0-1 0,1 1 0,-1 0-1,0 0 1,1-1 0,0 1 0,-1 0-1,1 0 1,1 5 0,-1-6 2,1 0 1,-1-1 0,1 1 0,-1 0 0,1 0-1,0-1 1,0 1 0,0 0 0,0-1 0,0 1-1,0-1 1,1 0 0,-1 1 0,0-1 0,1 0-1,-1 0 1,1 1 0,1 0 0,2 1 59,-1-1-1,1 1 1,-1-1 0,1 0 0,0 0-1,0-1 1,0 1 0,0-1-1,0 0 1,0 0 0,0-1 0,0 1-1,1-1 1,-1-1 0,0 1 0,0-1-1,0 1 1,0-1 0,7-3 0,8-3-33,-12 5 21,0-1 0,0 1 0,0-2 0,-1 1 0,1-1-1,-1-1 1,0 1 0,8-7 0,83-95 187,-94 101-293,1 1 0,0-1 0,1 1 0,-1 0 0,1 0 0,9-5 1,-15 9 63,1 0 0,0 0 0,-1 0 0,1 0 1,0 0-1,-1 1 0,1-1 0,-1 0 1,1 0-1,-1 0 0,1 1 0,0-1 1,-1 0-1,1 0 0,-1 1 0,1-1 0,-1 0 1,1 1-1,-1-1 0,1 1 0,-1-1 1,0 1-1,1-1 0,-1 1 0,0-1 1,1 1-1,-1-1 0,0 1 0,0-1 0,1 2 1,7 17-193,-7-18 200,1 9 93,0-1 1,0 1 0,-1 1-1,0-1 1,-1 16-1,0-20-16,-1-1-40,0 0 1,-1 0-1,1-1 0,-1 1 1,0 0-1,0 0 0,-1-1 1,1 1-1,-1-1 0,0 0 0,-1 0 1,1 0-1,0 0 0,-1-1 1,-5 5-1,2-3-40,2-1 58,1-1-1,-1 1 1,0-1-1,0 0 1,0 0-1,0-1 1,-1 0-1,1 0 1,-1 0-1,1 0 1,-1-1-1,-11 1 0,16-2-64,1 0 0,-1 0 0,0 0-1,0 0 1,1 0 0,-1 0-1,0 0 1,0-1 0,1 1-1,-1 0 1,0 0 0,0-1-1,1 1 1,-2-1 0,2 0 1,-1 1 1,0 0-1,1-1 1,-1 1 0,1 0-1,-1 0 1,0-1-1,0 1 1,1 0-1,-1 0 1,0 0-1,1 0 1,-1 0 0,-1 0-1,2 0 11,0 0 0,0 0-1,-1 0 1,1 0 0,0-1-1,0 1 1,0 0 0,0 0 0,-1 0-1,1 0 1,0 0 0,0 0-1,0 0 1,0-1 0,-1 1 0,1 0-1,0 0 1,0 0 0,0 0 0,0 0-1,0-1 1,0 1 0,0 0-1,-1 0 1,1 0 0,0-1 0,0 1-1,0 0 1,0 0 0,0 0-1,0-1 1,0 1 0,0 0 0,0 0-1,0 0 1,0-1 0,0 1-1,0 0 1,2-13-145,0 4-3,-2 8 136,1 0 0,-1-1 0,0 1 0,1 0 0,-1 0-1,1 0 1,-1 0 0,1 0 0,0 0 0,-1 0 0,1 0 0,0 0 0,0 0 0,0 1-1,-1-1 1,1 0 0,0 0 0,0 1 0,0-1 0,0 0 0,0 1 0,1-1 0,-1 1-1,0 0 1,0-1 0,2 1 0,1-2 14,0 1 0,0 1-1,0-1 1,0 0 0,0 1 0,8 0 0,10 4 278,17 0-65,61 4 164,-85-8-458,17 0 374,56-6-1,-76 3-818,0 1 1,21-9-1,-24 8-485,-1-1 0,0 0 0,0-1 0,11-9 0,-17 13 750,-1 0 0,0 0 0,1 0 0,-1 0 0,0 0 0,0 0 0,0-1 0,0 1 1,0 0-1,0-1 0,-1 1 0,1 0 0,0-1 0,-1 1 0,1-1 0,-1 0 0,1 1 0,-1-1 1,0 1-1,0-1 0,0-1 0,-3-20-2733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28:50.1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12 5152,'-10'0'2336,"7"0"-2048,-2 0 1664,0 0-1568,5-4-352,0 0-32,0 0-1216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28:50.5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57 101 5152,'-26'11'1888,"13"-6"-1440,-5-5 2080,28-5-2176,3-2 256,5-1-352,8-3 352,10-5-352,2 0 448,6 4-416,8 1-1120,2 0 448,2 2-2016,6 1 1376,-5 5-2656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28:55.95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0 117 160,'1'1'67,"-1"0"0,1 0 0,0 0 0,0 0 0,-1 0 0,1 0 0,0 0 0,0 0 0,0-1 0,0 1 0,0 0 0,0-1 0,0 1 0,0 0-1,2 0 1,20 8 1326,-16-7-1241,1-1 0,-1 0-1,1 0 1,0 0 0,-1-1 0,1-1 0,0 1 0,0-1 0,-1-1-1,10-2 1,19-2 215,62-6 494,70-8-101,441-10-178,-588 30-515,323-11 607,-43-7 224,3 16-481,-215 2-281,19 2 53,180 27 0,-222-20-205,0-3 0,1-2 0,97-8 0,59-1 290,30-1-132,-49-21-350,-188 25 237,379-23 22,-238 16 119,-32 1 135,-4 5 138,124 14-1,-127-9-1535,-63-3-4389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23:28:57.102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81 3648,'6'-3'283,"0"1"0,1 0 0,-1 1 1,0 0-1,1 0 0,11-1 0,14-1-95,29-5 490,0 2 0,91 4 0,-100 2-632,392-29 1438,-384 23-1208,385-9 540,-104 29-838,-152-5 92,138 2 353,253 13-430,-300-1 1165,223-16-358,-235-25-585,-220 13-110,136-17 148,-91 8-254,118-1-1,-131 15 118,228 4-658,-196 0-760,-105-4 723,0 0 0,0 0 0,0 0 0,11-3-1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17:38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277 74 1728,'2'-2'290,"1"-1"184,-1 0-1,1-1 0,-1 1 0,1-1 1,-1 0-1,0 1 0,-1-1 0,1 0 0,-1 0 1,1 0-1,-1-1 0,1-7 0,1-2 1154,-16 244 437,-18-69-1483,24-132-378,-26 88 677,32-113-788,1-4-87,0 0 0,0 0-1,0 0 1,0 0 0,0 1 0,0-1-1,0 0 1,0 0 0,0 0 0,0 0-1,0 0 1,-1 1 0,1-1 0,0 0-1,0 0 1,1 0 0,-1 0 0,0 0-1,0 1 1,0-1 0,0 0 0,0 0-1,0 0 1,0 0 0,0 0 0,0 1-1,0-1 1,0 0 0,0 0 0,0 0-1,0 0 1,1 0 0,-1 0 0,0 1-1,0-1 1,1 1 559,-7 4-74,-18 9-298,-22 17-378,11-8-14,-39 34 0,70-53 174,1 0 0,-1 0 0,1 0 1,0 0-1,-3 6 0,-10 12 725,24-19-411,1 0 0,-1-1 0,17 3 0,-13-5-199,0-1 1,-1 0 0,1 0 0,0-1 0,-1-1 0,1 0 0,-1 0 0,17-8 0,25-7 130,128-17 78,-163 30-893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17:39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1 142 3648,'3'-5'6819,"11"2"-6056,7-2-244,-8-1-115,38-15 447,63-17 1,-32 16-490,133-17 1,-197 37-301,-1 2 0,1 0 1,0 1-1,0 0 0,32 9 0,-48-10-94,-1 0 0,1 1 0,-1-1 0,0 1 0,1-1 0,-1 1 0,0 0 0,0-1 0,1 1 0,-1 0-1,0 0 1,0 0 0,0 0 0,0 0 0,0 0 0,0 0 0,1 1 0,-2 0-676,1 0 0,0 1 0,0-1 0,-1 0-1,1 1 1,-1-1 0,0 0 0,0 1 0,0 3 0,0 4-1244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4:33.1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1 390 4224,'1'-6'544,"0"0"0,0 0 0,1 1 0,0-1 0,0 1 0,0-1-1,6-9 1,3-8 614,-1-3-467,2 0 0,0 1 0,1 1-1,20-27 1,-23 37-460,1 1 0,1 0 0,0 1 0,0 0 0,1 1-1,1 0 1,28-17 0,-22 18 441,34-15 0,-49 24-627,-1-1 43,0 0 0,0 1 1,0 0-1,1 0 1,7-1-1,-11 2-66,-1 0 0,1 0 0,0 0 0,-1 0 0,1 0 0,-1 0 0,1 1 0,0-1 0,-1 0 0,1 0 0,-1 0 1,1 1-1,-1-1 0,1 0 0,0 1 0,-1-1 0,1 0 0,-1 1 0,1 0 0,0 0 11,-1 0 0,0 0 0,1 0 0,-1 0 0,0 0 1,1 0-1,-1 0 0,0 0 0,0 0 0,0 0 0,0 0 0,0 0 0,0 0 0,0 0 1,0 0-1,-1 1 0,-2 12 59,-2-1 0,0 1 0,0-1 0,-1 0 0,-1-1 0,-11 18-1,-6 12 172,4-12 93,15-23-76,17-21-228,0 0-115,1 1 0,0 0-1,1 1 1,0 1-1,30-18 1,-10 10 43,62-25-1,-89 41 42,-3 1-29,1 0 1,-1 0-1,0 1 0,1-1 0,-1 1 0,1 0 1,-1 0-1,1 0 0,0 1 0,-1 0 1,1 0-1,5 1 0,-9-1 15,0 0 1,-1 0-1,1 1 0,0-1 1,0 1-1,0-1 0,0 0 1,-1 1-1,1 0 0,0-1 1,0 1-1,-1-1 0,1 1 1,0 0-1,-1 0 0,1-1 1,-1 1-1,1 0 1,-1 0-1,0 0 0,1-1 1,-1 1-1,0 0 0,1 0 1,-1 0-1,0 1 0,1 3 93,-1 0-1,0-1 1,-1 1 0,0 7-1,-1 13 181,3-16-288,0 1-1,-1 0 0,0-1 1,-2 11-1,2-11 36,0 0-1,1-1 0,0 1 0,2 9 1,1 22 55,-4-39-75,0 1-1,1 0 1,-1-1 0,0 1 0,1-1 0,-1 1 0,1-1 0,-1 1-1,1-1 1,-1 1 0,1-1 0,0 1 0,0-1 0,0 0 0,0 0-1,0 1 1,0-1 0,0 0 0,1 0 0,0 1 0,0 0 115,6-3 129,-6 0-250,0 1-1,0-1 1,0 0 0,0 0-1,0 0 1,0 0 0,-1 0-1,1 0 1,0 0 0,-1 0-1,1-1 1,2-2-1,15-23-325,-6 8 167,43-63-172,-54 80 323,-1 0 0,0-1 0,1 1 0,-1-1 0,0 1 0,0-1 0,0 0 0,0 1 0,0-4 0,0 0 7,0 5 0,-1 0 0,0 0 0,1 0 0,-1 1 0,0-1 0,1 0 0,-1 0 0,1 1 0,-1-1 0,1 0 0,-1 1 0,1-1 0,1-1 0,-2 2 3,1 0 0,-1-1-1,1 1 1,-1-1 0,1 1-1,-1-1 1,0 1 0,1-1-1,-1 1 1,0-1 0,1 1-1,-1-1 1,0 1 0,0-1-1,1 0 1,-1 1 0,0-1-1,0 1 1,0-1 0,0 0-1,0 0 1,0 0-6,0 0 0,0 0-1,0 0 1,1 0 0,-1 0 0,0 1 0,0-1-1,1 0 1,-1 0 0,0 0 0,1 0 0,-1 0-1,1 1 1,-1-1 0,1 0 0,-1 1 0,2-2-1,3-5 3,-1-6 1,-4 11 0,-2 1-16,1 1-3,1-1-1,0 1 1,0 0-1,0 0 1,-1-1-1,1 1 1,0 0-1,-1 0 1,1-1-1,0 1 1,-1 0-1,1 0 1,0 0-1,-1 0 1,1 0-1,0 0 1,-1-1-1,1 1 1,0 0-1,-1 0 1,1 0-1,0 0 1,-1 0-1,1 0 1,-1 0-1,1 0 1,0 1-1,-1-1 1,1 0-1,0 0 1,-1 0-1,-5 5-94,5-5 107,1 0 0,-1 0 0,1 1 0,0-1-1,-1 0 1,1 1 0,-1-1 0,1 0 0,0 1 0,-1-1-1,1 1 1,0-1 0,-1 1 0,1-1 0,0 1-1,0-1 1,-1 1 0,1-1 0,0 1 0,0-1 0,0 1-1,-2 5-18,0-1-1,0 0 0,0 0 1,0 0-1,-4 6 0,5-10 21,0 1-1,0-1 1,1 1-1,-1 0 1,1-1-1,-1 1 1,1 0-1,0 2 1,-5 12 43,2-9-51,0 0-1,1 0 0,-1 1 1,2-1-1,-3 14 1,-1 7 165,4-26-148,1-1 0,0 0 0,0 0 0,0 1 0,0-1 0,0 0 0,0 0 0,0 1 0,1-1 0,0 2 0,-1-2 5,0-1 1,0 1-1,1 0 0,-1 0 1,0 0-1,0-1 1,0 1-1,0 0 0,0 0 1,0 0-1,0-1 0,0 1 1,0 0-1,-1 0 1,1-1-1,0 1 0,0 0 1,-1 1-1,5 12-51,-4-13 48,0-1 0,-1 1 0,1 0 0,0 0 0,1-1 0,-1 1 0,0 0 0,0 0 0,0-1 0,0 1 0,0 0 0,1-1-1,-1 1 1,0 0 0,1-1 0,-1 1 0,0-1 0,1 1 0,-1 0 0,1-1 0,-1 1 0,1-1 0,-1 1 0,1-1 0,1 1-1,3 16 226,-3-15-233,-1 0 0,0 1 0,0-1 0,0 0 0,0 1 0,-1-1 0,1 1 0,-1-1 0,1 1 0,-1 0 0,0 3 0,1 4-20,6 16 135,-6-26-110,-1 0 0,0 1 1,0-1-1,0 0 0,0 0 0,0 1 0,1-1 0,-1 0 1,0 1-1,0-1 0,0 0 0,1 0 0,-1 0 0,0 1 1,0-1-1,1 0 0,-1 0 0,0 0 0,0 0 1,1 1-1,-1-1 0,0 0 0,1 0 0,-1 0 0,0 0 1,1 0-1,-1 0 0,0 0 0,1 0 0,-1 0 0,0 0 1,1 0-1,-1 0 0,0 0 0,0 0 0,1 0 0,16-3 258,-13 2-152,-2 1-172,7-1 20,-8-2 61,-1 3-11,1-1 127,0 1-245,0 0 118,-1 0-1,1-1 1,-1 1-1,1-1 1,0 1-1,-1-1 1,1 1 0,-1 0-1,0-1 1,1 0-1,-1 1 1,1-1-1,-1 1 1,0-1-1,1 0 1,-1 1-1,0-1 1,0 1 0,1-1-1,-1 0 1,0 1-1,0-1 1,0-1-1,0 2 81,8-9-241,-3-22 48,-5 27 107,3 0 0,1-10 23,-4 13-16,0 1 0,0-1 1,0 0-1,0 0 0,1 0 0,-1 0 0,0 0 0,1 1 0,-1-1 1,0 0-1,1 0 0,-1 1 0,2-2 0,-2 1-25,-1 0 1,1 1-1,-1-1 0,1 1 1,0-1-1,-1 0 0,1 1 0,0-1 1,0 0-1,0 0 0,-1 1 1,1-1-1,0 0 0,0 1 1,0-1-1,0 0 0,0 0 1,0 1-1,0-1 0,0 0 0,1 0 1,12-19-95,-9 16 52,-4 3 59,1 1 0,-1 0 1,0 0-1,1 0 0,-1-1 1,0 1-1,0 0 1,1 0-1,-1-1 0,0 1 1,0 0-1,1-1 0,-1 1 1,0 0-1,0-1 0,0 1 1,0 0-1,0-1 1,1 1-1,-1 0 0,0-1 1,0 0-1,0 0 11,1-2 14,5-4 6,-4 4-131,2-5 186,1 1-293,-4 7 213,-1 0 0,1-1 0,-1 1 0,1 0 0,-1-1 0,1 1 0,-1-1 0,1 1 0,-1-1 0,1 0 0,-1 1 0,0-1 0,1 1 0,-1-1 1,0 1-1,0-1 0,1-1 0,-1 1-18,0 0 1,1 0-1,-1-1 1,1 1-1,-1 0 1,1 0-1,-1-1 1,1 1-1,0 0 1,0 0 0,0 0-1,-1 0 1,3-2-1,-2 3 7,0-1-1,0 0 0,0 0 1,0 0-1,0 0 1,-1 0-1,1-1 1,0 1-1,-1 0 0,1 0 1,-1 0-1,1-1 1,0-1-1,0 1 15,0 0-1,0 1 0,0-1 1,1 1-1,-1 0 1,0-1-1,1 1 0,-1 0 1,1 0-1,0-1 1,-1 1-1,3 0 0,3-4 14,-2 1-77,0 1-1,0 0 0,10-4 0,12-6 12,-19 7 43,1 0-1,0 1 0,0 1 1,0-1-1,0 2 0,1-1 1,14-2-1,-22 5-27,-1 1-1,0 0 0,1 0 1,-1-1-1,1 1 0,-1 0 1,0 0-1,1 0 0,-1 0 0,1 1 1,2 0-1,-3-1 29,0 1 1,1-1-1,-1 1 0,0-1 0,1 1 1,-1 0-1,0 0 0,0 0 1,0-1-1,0 1 0,0 0 0,0 0 1,0 1-1,0-1 0,0 0 0,-1 0 1,1 0-1,0 1 0,-1-1 0,1 0 1,0 3-1,-1-1 4,1 0 0,-1 0 0,0-1 0,0 1 0,-1 0 0,1 0 0,-2 4 0,1 0 4,-2 5 31,0 0-1,-1-1 1,0 1-1,-11 20 1,1-2-23,-24 55 274,47-106-738,22-33 0,-25 43 391,2 1 0,-1 0 1,2 0-1,-1 1 0,1 0 0,12-8 0,-6 6 44,3-3 175,40-22-1,-49 31-66,-4 2-42,0 0 0,1 1 0,-1-1 0,7-1 0,-11 4-38,0 0 0,0 0 0,0-1 1,0 1-1,0 0 0,0 0 0,0 0 0,0 0 0,0 0 0,0 0 0,0 0 1,0 0-1,0 1 0,0-1 0,0 0 0,0 1 0,0-1 0,0 0 1,-1 1-1,1-1 0,0 1 0,0-1 0,0 1 0,-1 0 0,1-1 1,0 1-1,0 0 0,-1 0 0,1-1 0,-1 1 0,2 1 0,-2 1 17,0 0-1,0-1 0,1 1 0,-2 0 0,1-1 0,0 1 0,0 0 0,-1-1 0,1 1 0,-1-1 1,0 1-1,0 0 0,-2 2 0,1 2 65,-8 26 75,6-19-98,0 0 0,-1 0-1,-1-1 1,-12 23-1,14-29-54,4-5-32,-4 1-720,7-6 580,0 0-1,-1-1 1,1 1-1,0 0 1,-1-1-1,0 1 0,0-1 1,3-6-1,-3 5 82,1 0-1,0 0 1,0 0-1,3-4 1,64-58 176,-67 66-54,-1-1 1,0 1-1,0-1 0,1 1 1,-1 0-1,6-2 0,-6 3 65,0-1 0,1 0 0,-1 0 0,0 0 0,0 0 0,0-1 0,4-2 0,-5 3 85,-1 25 592,1-11-658,-1 9-160,-1-20 51,1 1 1,0-1-1,0 0 0,0 1 1,0-1-1,1 1 1,-1-1-1,1 3 0,2 13-10,-5 9-43,1-21 36,0-1-1,1 0 1,0 1 0,0-1-1,0 0 1,1 1-1,-1-1 1,3 7 0,3 19 1,-5-27 11,-1 0-1,1 0 1,0 1-1,0-1 1,0 0-1,1-1 1,2 7-1,-4-9-3,0-1-1,1 1 0,-1-1 0,1 1 0,-1-1 0,1 1 1,-1-1-1,0 0 0,1 1 0,-1-1 0,1 1 0,0-1 1,-1 0-1,1 0 0,-1 1 0,1-1 0,-1 0 0,1 0 1,0 0-1,-1 1 0,1-1 0,0 0 0,-1 0 0,1 0 0,0 0 1,-1 0-1,1 0 0,-1 0 0,1-1 0,1 1 0,14-8 71,-14 6-79,5-3-9,0-1-1,0-1 0,0 1 1,-1-1-1,0 0 0,6-11 0,14-16-87,-13 20 79,1-1 1,1 2-1,0 0 0,0 1 0,1 0 1,32-17-1,-45 28 11,1 0 1,-1 0-1,0 0 0,1 0 0,-1 0 0,0 1 1,1 0-1,-1-1 0,1 1 0,-1 0 1,0 1-1,1-1 0,-1 1 0,1-1 1,-1 1-1,0 0 0,0 0 0,1 0 0,-1 1 1,0-1-1,4 4 0,3 2 90,0 1-1,-1 0 1,0 0 0,13 16-1,-18-20-85,1 5 129,-2-4-89,-3-8-793,-1 0 618,0-1 0,-1 1 0,1 0 0,-1 0 0,0 0 1,0 0-1,0 0 0,-5-5 0,-23-20-137,16 15 115,10 10 144,-1-1 0,1 1-1,0 1 1,-1-1 0,0 0-1,1 1 1,-1 0 0,0 0 0,0 1-1,0-1 1,-1 1 0,1 0-1,0 0 1,0 1 0,-8-1 0,10 1 37,-1 1 1,1-1 0,-1 0 0,1 1-1,-1 0 1,1 0 0,-1 0 0,1 0-1,-1 0 1,1 1 0,0 0 0,0-1-1,0 1 1,0 0 0,0 1 0,0-1-1,1 0 1,-1 1 0,1-1-1,0 1 1,-1 0 0,1 0 0,-2 4-1,1 2 144,0 0 0,0 0 0,1 0-1,0 1 1,1-1 0,0 0-1,1 1 1,0-1 0,0 0 0,3 18-1,-1-19-67,1 0-1,0 0 0,0 0 1,1-1-1,0 0 0,0 1 1,6 7-1,-9-13-81,2 1 12,0 1 0,0 0 0,0-1 0,0 0 0,1 0 0,-1 0 0,1 0 0,0 0 0,0-1 0,0 1 0,0-1 0,6 2 0,-7-3-11,0 0-1,0 0 1,0-1 0,0 1 0,0-1 0,0 1 0,0-1-1,0 0 1,0 0 0,0 0 0,0-1 0,0 1 0,0-1 0,0 0-1,0 0 1,0 0 0,0 0 0,0 0 0,3-2 0,2-3-165,-1 0 0,1-1 0,-1 0 0,0 0 1,0 0-1,-1-1 0,9-13 0,-3 1-14,-1-1-1,10-24 0,-16 37 279,-6 17 611,1 10-37,3-9-446,1-1 0,0 1 0,0-1 0,1 0 0,0 0 0,1-1 0,0 1 0,10 10 1,-9-11-206,0-1 1,0 0 0,1 0-1,0-1 1,0 0 0,0 0-1,1-1 1,0 0 0,0-1-1,0 1 1,1-2 0,18 6-1,-25-9-126,1 0 0,0 1 0,0-1 0,0 0 0,0-1 0,0 1 0,5-2 0,-3 0-940,1 0-1,-1 0 1,0 0-1,6-4 0,-5 2-789,-1 0-1,1-1 0,-1 1 0,0-1 0,0 0 0,0-1 0,8-10 0,-5-1-1006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17:39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 3648,'0'-1'211,"0"-1"1,1 1 0,-1 0-1,1-1 1,0 1-1,-1 0 1,1 0 0,0 0-1,0 0 1,9 0 4094,-10 1-4204,1 3 248,0 0-1,0 1 0,0-1 1,0 0-1,-1 0 1,1 0-1,-1 1 1,0 2-1,-4 47 903,4-50-1554,0 0 0,-1 0 1,1-1-1,-1 1 1,0 0-1,1 0 0,-1-1 1,-1 1-1,1 0 0,0-1 1,-4 5-1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17:40.4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484 212 2720,'10'-17'1517,"-9"15"-1208,-1 0-1,1 0 1,0 0-1,1 1 0,-1-1 1,0 0-1,0 0 1,3-1-1,-3 1-90,1 0 0,-1 0 0,1 0-1,-1 0 1,0 0 0,0 0 0,0 0 0,0-1-1,0 1 1,-1 0 0,1-1 0,-1 1 0,1 0 0,-1-1-1,0 1 1,0-1 0,0 1 0,0 0 0,-1-4-1,0-1 184,0 0-1,0 0 0,-1 1 0,0-1 0,-5-12 0,5 14-353,-1 0-1,0 0 0,0 1 0,0-1 1,-1 1-1,1-1 0,-1 1 0,0 0 1,0 1-1,-1-1 0,1 1 1,-1 0-1,0 0 0,0 0 0,0 0 1,0 1-1,0 0 0,0 0 0,-1 0 1,1 1-1,-1 0 0,1 0 1,-1 0-1,0 1 0,1 0 0,-1 0 1,1 0-1,-1 1 0,0 0 0,1 0 1,-1 0-1,1 0 0,-6 3 1,-10 6-88,1 0 0,0 1 0,0 1 0,1 0 0,-29 27 0,25-17 112,1 1 0,1 1 1,1 2-1,1 0 0,-30 55 0,43-70-70,0-1 0,2 2-1,-1-1 1,1 1 0,1-1 0,-4 25 0,6-31 30,0 0 1,1 0-1,0 0 0,0 0 1,1 0-1,-1 0 1,1 1-1,0-1 1,0 0-1,1-1 1,0 1-1,0 0 0,0 0 1,0-1-1,1 1 1,-1-1-1,1 0 1,0 0-1,4 4 1,2 1 64,1-1 0,-1 0 0,2-1 0,-1 0 0,1-1 0,0 0 0,0-1 0,0 0 0,20 6 0,-10-6-436,1-1 1,0 0 0,0-2 0,33 1 0,-50-4-432,0 1 0,0 0 0,0 1 0,0-1 0,0 1 1,0 0-1,-1 0 0,1 0 0,0 1 0,-1 0 0,1 0 1,-1 0-1,0 0 0,6 4 0,3 9-1522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17:40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4384,'1'-1'271,"0"1"-1,0-1 1,1 1 0,-1-1-1,0 1 1,1 0 0,-1-1 0,1 1-1,-1 0 1,0 0 0,1 0-1,-1 0 1,1 0 0,-1 0 0,0 1-1,1-1 1,-1 0 0,0 1-1,2 0 1,-2 0-84,0 0 0,0-1 0,0 1 0,0 0-1,-1 0 1,1 0 0,0 0 0,-1 0 0,1 0 0,-1 0 0,1 0-1,-1 1 1,1-1 0,-1 0 0,0 0 0,0 0 0,1 0 0,-1 1-1,0-1 1,0 0 0,-1 2 0,6 31-1003,-5-33 599,0 0 0,0-1 0,0 1-1,0 0 1,0 0 0,0-1 0,0 1 0,0 0 0,0-1 0,0 1 0,0 0 0,0-1-1,1 1 1,-1 0 0,0-1 0,1 1 0,-1 0 0,0-1 0,1 1 0,-1-1-1,1 1 1,-1-1 0,0 1 0,1-1 0,-1 1 0,1-1 0,0 1 0,-1-1 0,1 1-1,-1-1 1,1 0 0,0 1 0,-1-1 0,1 0 0,0 0 0,-1 0 0,2 1 0,10 3-2578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17:46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1 238 2720,'0'-2'2018,"1"1"-1856,-1 0 0,1 0-1,-1-1 1,1 1 0,-1 0 0,1 0 0,0 0 0,-1 0 0,1 0 0,0 0-1,0 0 1,0 0 0,0 0 0,0 1 0,2-2 0,-2 1-87,1 0 1,-1 0 0,1 0-1,-1-1 1,0 1-1,1 0 1,-1-1 0,0 1-1,0 0 1,2-4-1,7-8 166,-5 8-158,0 0 0,0-1 1,-1 1-1,5-8 1,8-9-37,16-20 93,-22 26-37,2 1-1,21-21 1,-31 33-100,0 1 0,-1 0 0,1 0 0,0 0 0,0 0 0,0 0 0,1 1 1,-1-1-1,0 1 0,1 0 0,-1 0 0,0 0 0,1 1 0,-1-1 0,1 1 0,-1 0 1,1 0-1,-1 0 0,1 0 0,0 0 0,-1 1 0,0 0 0,7 2 0,-6-2 22,0 2 0,0-1-1,0 0 1,0 1-1,0 0 1,0 0-1,-1 0 1,1 0 0,-1 0-1,0 1 1,0 0-1,0-1 1,-1 1 0,1 0-1,-1 1 1,0-1-1,2 6 1,-1-4 13,-1 1 1,0-1-1,0 1 1,0-1-1,-1 1 0,0 0 1,0 0-1,-1 0 1,-1 11-1,1-12-32,-1 4 82,0-1 0,0 0-1,0 0 1,-1 0 0,-1 0 0,1 0 0,-2-1 0,1 1 0,-9 14 0,3-10 80,5-5-85,-1-1 1,0 0 0,0 0 0,-1 0-1,0-1 1,0 0 0,0 0-1,-1 0 1,0-1 0,-8 5-1,11-8 9,1-1-128,0 1-1,0-1 0,0 1 1,1 0-1,-6 4 0,3-5-307,11 1 400,-3-1-84,0-1-1,1 1 1,-1-1-1,0 0 1,1 0 0,5-1-1,2 1 154,0 0-154,46 2-381,-51-2 349,0 2 0,1-1 1,-1 0-1,0 1 0,-1 0 0,12 6 1,2 2 54,-13-7 0,1 0 0,-1 0 0,0 1 1,10 8-1,-14-10 19,-1-1 0,1 1-1,-1 0 1,1 0 0,-1 0 0,1 0 0,-1 1 0,0-1 0,0 0 0,0 0 0,0 1 0,-1-1-1,1 1 1,0-1 0,-1 1 0,0-1 0,0 5 0,0 0 81,-1-1 0,0 1 0,0 0 0,0-1-1,-1 0 1,0 1 0,-5 9 0,-2 3 136,-13 17 0,14-23-78,-1 0 1,0-1 0,-1-1 0,0 0 0,-12 11-1,17-18-58,0 0-1,0 0 0,0 0 0,-1-1 0,1 0 1,-1 0-1,0 0 0,0-1 0,0 0 0,0 0 0,0 0 1,-1-1-1,1 0 0,-7 0 0,7-1-53,0-1-1,0 0 0,0 0 1,0 0-1,1-1 0,-1 0 1,0 0-1,1 0 1,-10-6-1,1-1-53,1 0 0,-19-16 0,31 23-446,-1 1 0,1 0-1,-1 0 1,1 0 0,-1 1 0,0-1-1,0 0 1,1 1 0,-4-2 0,-1 5-1396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17:52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522 186 2720,'-16'4'4387,"-12"13"-2911,8-6-966,-162 111 1351,128-84-1877,34-23 131,0 0 0,2 1 0,0 1 0,-21 25 0,28-28-130,1 0 0,0 1 0,1 0 0,1 1 0,0 0 0,-10 31 0,7-6 116,-8 53 0,18-86-76,0 0 0,1 1 0,0-1-1,0 0 1,3 16 0,-3-23 12,0 1 0,0 0 0,1 0-1,-1-1 1,1 1 0,-1 0 0,1-1 0,0 1 0,0 0-1,0-1 1,0 1 0,0-1 0,0 0 0,0 1 0,0-1 0,0 0-1,1 1 1,-1-1 0,1 0 0,-1 0 0,1 0 0,-1 0 0,1-1-1,-1 1 1,1 0 0,0-1 0,-1 1 0,1-1 0,0 1 0,0-1-1,2 0 1,-1 0 5,-1 0 0,0-1-1,0 1 1,1-1 0,-1 1-1,0-1 1,0 0 0,0 0-1,0 0 1,0 0 0,0 0-1,0-1 1,0 1 0,1-2-1,23-25 163,-22 24-169,67-87 550,71-78-386,-56 71-192,-57 63-14,-25 31-16,-1 0 0,0 0 0,0 0-1,0 0 1,0 0 0,-1 0 0,0-1-1,1 1 1,-2-1 0,1 0 0,0 0-1,-1 0 1,1-8 0,-2 13 8,0 0 0,0 0 0,0 0 0,0 0 0,0 0 0,0 0 0,0-1 0,0 1 0,0 0 0,0 0 0,0 0 0,0 0 0,0 0 0,0 0 0,0 0 0,0 0 0,0 0 0,0 0 0,0 0 0,0-1 1,0 1-1,0 0 0,0 0 0,0 0 0,0 0 0,0 0 0,0 0 0,0 0 0,0 0 0,-1 0 0,1 0 0,0 0 0,0 0 0,0 0 0,0 0 0,0 0 0,0 0 0,0 0 0,0 0 0,0 0 0,0 0 0,0 0 0,-1 0 0,1 0 0,0 0 0,0 0 0,0 0 0,0 0 0,0 0 0,0 0 0,0 0 0,0 0 0,0 0 0,-6 4-300,-6 8 162,12-11 107,-57 61-663,46-48 658,1 0 0,0 0-1,1 1 1,-13 26 0,19-31 62,-1-1 0,1 1 0,1 0 1,0 0-1,0-1 0,1 1 0,0 1 1,0-1-1,3 17 0,1 0-15,1 0 0,1-1 0,9 27 0,-12-46-13,1 4 62,1 0-1,0 0 0,1 0 0,0-1 1,0 0-1,9 12 0,-1-4-95,-9-12 124,0 0 1,1 0-1,8 8 1,-12-13-42,1 1 0,-1-1 0,1 0 0,-1 0 0,1 0 1,-1 0-1,1-1 0,0 1 0,-1 0 0,1-1 0,0 1 0,0-1 1,-1 1-1,1-1 0,0 0 0,0 0 0,0 0 0,0 0 0,2-1 1,5-1 53,0 0 1,-1-1-1,0 0 0,0-1 1,0 0-1,0 0 1,-1-1-1,1 0 1,-1 0-1,10-10 1,1-3-33,-1 0 1,23-31-1,73-120 362,-87 138-335,1 2 0,50-43 0,7-8 232,-69 64-326,-1-1 1,-1 0 0,16-26 0,13-38-113,-38 71 77,-1 1 0,1-1 1,-2 1-1,1-1 0,-2 0 1,1 0-1,-1-11 0,0 20 18,-1-1 0,0 0 0,0 0 0,-1 0 0,1 0 0,0 0 0,0 1 0,-1-1 1,1 0-1,-1 0 0,0 1 0,0-1 0,1 0 0,-1 1 0,0-1 0,-2-2 0,2 3 9,0 1 1,0-1 0,0 1 0,0 0-1,0-1 1,-1 1 0,1 0-1,0 0 1,0-1 0,0 1-1,0 0 1,0 0 0,0 0-1,0 1 1,0-1 0,-1 0-1,1 0 1,0 0 0,0 1-1,0-1 1,0 1 0,0-1-1,0 1 1,0-1 0,0 1 0,0-1-1,1 1 1,-2 0 0,-15 11-166,0 0 0,1 1-1,-21 22 1,-39 51 30,24-25-63,42-49 150,1 0 1,0 2 0,-10 21 0,-4 5 53,14-23 18,0 1 0,1 1 0,0-1 0,-9 39 1,14-41-36,1 0 1,-1 21-1,1-2 9,1-13 56,0 0 0,4 25 0,0 10 183,-3-51-165,1 0 0,0-1-1,1 1 1,-1-1 0,1 0 0,3 8-1,-2-7-64,-2-4 31,0-1-1,0 1 1,0-1-1,1 1 1,-1-1-1,0 0 1,1 1 0,-1-1-1,1 0 1,-1 0-1,1 0 1,2 1-1,24 10 304,-24-11-204,1 1-79,1-1 0,-1 0 0,0 0 0,1-1-1,-1 1 1,0-1 0,1 0 0,-1-1 0,1 1 0,9-3 0,-6 0-4,1 1-1,-1-1 1,0-1 0,-1 0 0,13-7 0,-17 9 19,65-45 580,-60 40-601,0-1 1,-1 0 0,0 0 0,-1 0-1,11-16 1,-4 3 29,-2-2-1,16-36 1,-24 50-79,1-1 0,6-9 0,7-11-72,-16 23 76,1 1 0,1 0 0,-1 1 1,1-1-1,0 1 0,6-7 1,-17 24-428,1 1 0,-5 13 0,-14 41 221,-9 25 258,-81 154 0,64-152 138,32-57 232,-16 50 0,28-62-213,5-20-88,1 1 0,-1-1 0,0 1 0,0-1 0,-1 0 0,-4 7 0,7-12-100,0 0 0,0 0 0,0 0 0,0 0 0,0 0 0,0 0 0,0 0 0,0 0 0,0 0 0,0 0 0,0 0 0,0 0 0,0 0 0,0-1 0,0 1 0,0 0 0,0 0 0,0 0 0,0 0 0,0 0 0,0 0 0,0 0 0,0 0 0,0 0 0,-1 0 0,1 0 0,0 0 0,0 0 1,0 0-1,0 0 0,0 0 0,0 0 0,0 0 0,0 0 0,0 0 0,0 0 0,0 0 0,0 0 0,0 0 0,0 0 0,0 0 0,-1 0 0,1 0 0,0 0 0,0 0 0,0 0 0,0 0 0,0 0 0,0 0 0,0 0 0,0 0 0,0 0 0,0 0 0,0 0 0,0 0 0,0 0 0,0 0 0,0 0 0,-1 0 0,1 0 0,0 0 0,0 0 0,0 0 0,0 0 0,0 0 0,0 0 0,0 1 0,0-12 349,4-17-5,3 1-210,-4 13-86,0 1 0,1 0 0,1 0 0,11-23 0,8 0-104,1 2 0,37-40 0,21-28 105,39-91-344,-103 157 222,16-26-5,-30 55-24,-1 0 1,2 1-1,-1 0 0,1 0 1,0 0-1,9-7 0,-13 12 6,1-1 1,-1 0-1,1 1 0,-1-1 0,1 1 0,-1 0 0,6-2 0,-7 3 65,1 0 0,-1 0 0,0 0-1,0 0 1,0 0 0,0 0-1,0 1 1,1-1 0,-1 0 0,0 1-1,0-1 1,0 1 0,0-1-1,0 1 1,0-1 0,0 1 0,0 0-1,0-1 1,-1 1 0,1 0-1,0 0 1,1 1 0,1 2-3,-1 0 1,1 0-1,-1 0 0,0 1 1,0-1-1,0 0 0,-1 1 1,1-1-1,-1 1 1,0 0-1,0 5 0,1 11-24,-1 23-1,-1-40 59,0 9 34,0-1 42,0 0 0,0 0 0,-1 0 0,-1 0 0,-4 15 0,0-2 96,4-18-87,0 1 0,0 0 0,-1 0 0,-5 10 1,5-12-4,-1-1 1,0 1-1,0-1 1,0 0-1,0 0 1,-1 0 0,0-1-1,0 1 1,-8 4-1,10-7-55,0 0 0,0-1 0,0 0 0,0 1 0,-1-1 0,1-1 0,0 1 0,-1 0 0,1-1 0,0 1 0,-1-1 0,1 0 0,0 0 0,-1-1 0,1 1 0,-1-1-1,1 0 1,0 1 0,0-1 0,-1-1 0,-3-1 0,-5 0 67,-10-5-191,21 7 88,0 0 0,0 1 0,0-1 0,0 0 0,-1 1 1,1-1-1,0 0 0,0 1 0,0 0 0,0-1 0,-1 1 0,1 0 0,-1-1 1,-3-2-373,10 4-243,69 7 253,-49-8 179,-7 1 149,26-3 0,-38 1 78,0 0 0,0 0 1,0-1-1,0 1 0,-1-1 0,1-1 0,-1 1 0,8-5 0,9-10 99,0-1 0,-1-1 0,0 0-1,20-27 1,-1 1-50,-31 36-88,81-81 95,4 2 254,-73 68-299,0 0 1,-1-1-1,-1-1 0,-1-1 1,-1 0-1,18-36 0,-13 13-128,-3-1-1,13-50 0,-7 20-225,-14 54 234,-9 18-3,0 1 1,1-1-1,-2 0 1,1 0-1,0 0 1,-1 0-1,1-8 1,-3 10-157,-3 7 108,-2 8 3,-6 43-280,-6 2 206,-3 0 1,-2-1-1,-3-1 0,-52 81 0,61-107 187,1 1-1,1 0 1,-12 37-1,22-55 3,-27 78 236,15-40 75,-26 54 0,38-95-154,0-1 0,-1 0 0,0-1-1,-8 9 1,9-13 268,3-7-135,7-16-13,14-28-224,-15 40-34,66-117-47,-60 109-24,2 1 0,0 0 1,0 0-1,1 2 0,21-18 0,-22 22-128,0 0 0,1 0-1,0 1 1,0 1-1,24-10 1,-37 17 162,1 0 0,0 1 0,-1-1 0,1 0 0,0 0 0,-1 1 0,1-1 0,-1 0 0,1 1 0,0-1 0,-1 1 1,1-1-1,-1 1 0,1-1 0,-1 1 0,0-1 0,1 1 0,-1-1 0,1 1 0,-1-1 0,0 1 0,0 0 0,1-1 0,-1 1 0,0 0 0,0-1 0,0 1 0,0 0 0,1 0 1,4 23-48,-6-4 98,-4 23 0,3-28-20,0 1 0,1-1 0,1 19 0,2 0 206,-2-24-194,1-1 0,-1 1 0,1-1 0,1 1 0,0-1 0,0 0 0,1 0 0,0 0 0,5 10 0,-7-17 1,0-1 1,0 1-1,0-1 0,0 1 1,0-1-1,0 0 0,0 1 1,1-1-1,-1 0 0,0 0 1,1 0-1,-1 0 1,1 0-1,-1 0 0,1 0 1,0-1-1,-1 1 0,1-1 1,0 1-1,-1-1 0,1 1 1,0-1-1,0 0 1,0 0-1,-1 0 0,1 0 1,0 0-1,0 0 0,-1 0 1,1-1-1,0 1 0,0-1 1,2-1-1,1 0 25,-1 0-1,0 0 1,1-1 0,-1 1-1,0-1 1,0 0 0,-1-1-1,1 1 1,-1-1 0,1 1-1,2-6 1,32-49 80,38-52 287,-75 109-420,17-23-71,0 2 0,37-35 0,-49 51 16,0 1 0,1 0 0,-1 0-1,1 1 1,0-1 0,1 2 0,-1-1 0,1 1 0,-1 0 0,1 1 0,0 0 0,0 0 0,0 0 0,15 0 0,-18 2-6,1 1-1,-1 0 1,0-1 0,1 2-1,-1-1 1,0 1 0,0-1 0,1 2-1,-1-1 1,5 3 0,5 5 16,24 20 1,-16-11 115,-18-15 70,0-1 0,0 1 0,9 3 0,-14-7-113,1 1-1,-1-1 1,0 0-1,1 1 1,-1-1-1,1 0 1,-1 0-1,1 0 1,-1 1-1,1-1 1,-1 0-1,1 0 1,-1 0-1,1 0 1,-1 0-1,1 0 1,-1 0-1,1 0 1,-1 0-1,1 0 1,-1 0-1,1 0 1,-1 0-1,1-1 1,-1 1-1,1 0 1,-1 0-1,0 0 1,1-1-1,-1 1 1,1 0-1,-1-1 1,1 1-1,-1 0 1,0-1-1,1 1 1,-1 0-1,0-1 0,0 1 1,1-1-1,-1 1 1,0-1-1,0 1 1,1-1-1,-1 1 1,0-1-1,0 1 1,0-1-1,0 1 1,0-1-1,0 1 1,0-1-1,0 1 1,0-1-1,0 0 1,2-9 43,-1 8-62,-1 1 0,1 0 0,-1 0 0,0-1-1,1 1 1,-1 0 0,0-1 0,0 1 0,0 0 0,0-1 0,0 1-1,0 0 1,-1-3 0,0 1-12,0-1 1,-1 1-1,1 0 1,-1 0-1,0 0 0,0 0 1,0 0-1,0 0 0,0 0 1,-1 1-1,1-1 0,-1 1 1,0-1-1,0 1 0,0 0 1,0 0-1,0 1 1,0-1-1,0 0 0,-1 1 1,1 0-1,-1 0 0,-5-1 1,-1 0-106,-1 0 1,1 1-1,0 0 1,-1 1 0,1 0-1,-1 1 1,-13 2-1,11 0 53,0-1-1,0 2 0,1 0 1,-1 0-1,1 1 0,0 0 1,1 1-1,-1 1 0,1 0 1,0 0-1,1 1 1,0 0-1,0 1 0,1 0 1,-11 14-1,9-9-3,1 1 0,1 0 0,0 0 0,2 1 0,-1 0 0,-4 18 0,1-4-58,3-7 153,-7 30 1,13-46-17,1-1-1,0 1 1,0-1 0,1 1 0,0-1 0,0 1 0,1 0-1,0-1 1,2 11 0,-2-15 16,0 1 1,0-1-1,0 0 0,0 0 0,1 0 0,-1 0 0,0 0 1,1 0-1,0 0 0,-1-1 0,1 1 0,2 1 0,-3-2 3,0 0 0,1 0-1,-1-1 1,0 1-1,1 0 1,-1-1-1,0 1 1,1-1-1,-1 1 1,1-1-1,-1 0 1,1 0-1,-1 1 1,1-1-1,-1 0 1,1 0-1,-1-1 1,1 1 0,-1 0-1,1 0 1,1-1-1,11-6 114,0-1 0,-1 0 0,0 0-1,17-15 1,-19 14-115,13-12 73,0-2 0,-2 0 1,35-48-1,-26 32 3,-24 30-192,-1 1 1,0-1-1,0 0 0,-1-1 1,-1 1-1,1-1 0,5-18 1,-9 18-531,-7 20 180,-6 20-63,6-13 401,2 0 0,-1-1 0,2 2 0,-3 29 0,6-42 127,0 1-1,0-1 0,1 1 0,-1-1 0,1 1 0,0-1 0,1 1 1,-1-1-1,1 0 0,0 0 0,0 1 0,1-1 0,0-1 0,0 1 1,0 0-1,0-1 0,0 1 0,8 5 0,-4-4 83,0 0 0,1 0 0,0-1 0,0-1 0,0 1 0,0-1 0,1-1 0,0 0 0,0 0 0,13 3 1,-16-5-87,1-1 0,-1 1 0,0-1 0,0 0 0,0 0 0,1-1 0,-1 0 0,0 0 0,0 0 0,0-1 0,0 0 0,0 0 0,-1 0 0,1-1 0,0 0 0,8-6 0,-3 0-775,0-1 0,11-11 0,-9 9-225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17:59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574 115 2496,'2'-5'7157,"-7"-8"-5419,-8-11-1753,7 18 83,0 1 0,0-1 0,0 1 0,0 0 0,-1 1 1,0-1-1,0 2 0,-8-5 0,3 3-71,-1 1 0,1 0 0,-1 0 1,0 1-1,0 1 0,0 0 0,0 1 0,0 0 0,0 1 1,-1 1-1,1 0 0,0 1 0,0 0 0,0 1 0,1 0 0,-1 1 1,1 1-1,-1 0 0,1 0 0,1 1 0,-1 1 0,1 0 1,0 0-1,1 1 0,0 1 0,0 0 0,1 0 0,0 1 0,-10 14 1,16-20 33,0 0 0,1 1 0,0-1 0,0 1 0,0 0-1,0 0 1,1 0 0,0-1 0,0 1 0,0 0 0,1 1 0,-1 8 0,2-10-6,-1-1 0,0 0 0,1 0 0,0 0 0,0 0-1,0 0 1,0 0 0,0 0 0,1 0 0,-1 0 0,1-1-1,0 1 1,0 0 0,0-1 0,0 1 0,0-1 0,1 0 0,-1 0-1,1 0 1,-1 0 0,4 2 0,2 0 93,0-1 0,0 1 0,0-2-1,1 1 1,-1-1 0,1 0 0,0-1 0,0 0 0,15 0-1,-13-1 13,0-1-1,0 0 1,-1 0-1,1-1 0,-1-1 1,1 0-1,14-6 0,-17 2 109,-10 2-119,0 4-139,1 0 1,-1 1-1,1-1 0,-1 0 1,1 1-1,-1-1 0,0 1 1,1 0-1,-3-1 0,-5 1-58,-1 0 0,1 0-1,-1 1 1,1 1 0,-1-1-1,-13 6 1,17-6 61,-7 3-54,0 1 1,0 1-1,1 0 0,0 0 1,0 1-1,1 0 0,-17 15 1,19-13 6,1 0 1,-1 1-1,2 0 1,-10 15 0,7-11 12,0 4 48,1 0 0,0 1 1,1 0-1,1 0 0,1 1 1,0-1-1,2 1 0,0 1 1,1-1-1,1 0 0,1 24 1,1-34 15,1-1 1,2 16 0,-3-22 10,1 0 0,0 0 0,0 0 0,0 0 0,0 0 1,0-1-1,1 1 0,-1 0 0,1 0 0,0-1 0,3 4 0,-1-2 59,-2-1-41,0-1 1,0 1-1,0-1 1,1 0-1,-1 0 1,1 0-1,0 0 1,0 0-1,-1 0 1,1-1 0,0 0-1,0 1 1,0-1-1,1 0 1,-1 0-1,0-1 1,0 1-1,7 0 1,2-2 82,0 0 1,0-1-1,0 0 0,14-5 1,48-18 219,-58 19-282,17-7 9,-1-2 1,0-1 0,-1-1 0,41-32 0,103-96-45,-167 137-26,-7 7-7,11-9-217,24-17 0,-33 25 174,0 0 0,1 0 0,-1 0 0,1 1 0,-1-1 0,1 1 1,-1 0-1,1 0 0,0 0 0,-1 0 0,1 1 0,0 0 0,5 0 0,-7 0 27,-1 1 0,1-1 0,-1 1 0,0-1 0,1 1 0,-1-1 0,0 1 0,1 0-1,-1 0 1,0 0 0,0 0 0,0 0 0,0 0 0,0 0 0,0 0 0,0 0 0,0 1 0,0-1 0,-1 0 0,1 0-1,0 3 1,2 1 13,-2 1 0,1-1 0,2 11 0,-3-4 25,0 0 1,-1 0-1,0 0 0,0 0 0,-2 0 0,-2 15 1,-2-2 191,-16 42 0,16-52-82,4-11 42,0 0 0,0 1 1,1-1-1,-1 1 0,1-1 1,-1 9-1,41-57 449,-3 6-570,-9 7-88,2 2 0,1 2 0,53-39 0,-72 58 15,11-6-140,1 0 1,0 1 0,25-10 0,-47 22 147,0 1 0,0-1 0,0 1 0,0 0 0,0-1 1,1 1-1,-1 0 0,0 0 0,0 0 0,0 0 0,0 0 0,0 0 0,1 0 0,-1 0 1,0 0-1,0 0 0,0 1 0,0-1 0,0 0 0,0 1 0,0-1 0,0 1 0,0-1 1,0 1-1,0 0 0,0-1 0,0 1 0,0 0 0,0 0 0,-1-1 0,1 1 0,0 0 1,0 0-1,-1 0 0,1 0 0,-1 0 0,1 0 0,-1 0 0,1 0 0,-1 0 0,0 0 1,0 0-1,1 2 0,0 4 35,0 0 0,0 0 0,-1 0 0,0 0 0,-1 12 0,-16 81 260,14-89-240,2-1 0,-1 1 0,1-1 0,1 1 1,1 18-1,0-16 71,1 0 122,-1-13-220,-1 0 1,0 1 0,1-1-1,-1 0 1,1 1 0,-1-1-1,1 0 1,-1 0 0,1 0-1,-1 1 1,1-1 0,-1 0-1,0 0 1,1 0 0,0 0-1,-1 0 1,1 0 0,-1 0-1,1 0 1,-1 0 0,1 0-1,-1 0 1,1 0 0,-1 0-1,1-1 1,-1 1 0,1 0-1,7-2 56,-1-1 0,0 1 0,0-1 0,0 0 0,0-1 0,0 1 0,-1-1 0,0-1 0,1 1 0,8-10-1,28-29-551,-41 43 423,5 1 172,-7-1-105,0 0 0,0-1 0,0 1 0,0 0 0,0 0 0,0-1 0,0 1 0,0 0 0,1 0 0,-1-1 0,0 1 0,0 0 0,0 0 0,0-1 0,0 1 0,1 0 0,-1 0 0,0 0 0,0-1 0,0 1 0,0 0 0,1 0 0,-1 0 0,0 0 0,0-1 0,1 1 0,-1 0 0,0 0 0,1 0 0,-1 0-1,0 0 1,1 0 0,-1 0 0,0-1 0,0 1-1,1 0 1,-1 0 0,0 0 0,0 0 0,1-1 0,-1 1-1,0 0 1,0 0 0,0 0 0,1-1 0,-1 1-1,0 0 1,0 0 0,0-1 0,0 1 0,0 0-1,1-1 1,-1 1 0,0 0 0,0 0 0,0-1 0,0 1-1,0 0 1,0-1 0,0 1 0,4-13-81,-4 12 96,1 0-1,-1 0 1,1 0 0,-1 0-1,1 0 1,-1 0 0,0 0-1,1-1 1,-1 1 0,0 0-1,0-2 1,1 0-13,0 0 0,0 0 0,0-1 0,0 1 1,1 0-1,0 0 0,-1 0 0,1 1 0,0-1 0,5-5 1,2-4 14,10-25 157,-16 29-275,1-1-1,0 1 0,6-8 0,-9 15 23,0-1 0,0 1-1,0 0 1,0 0 0,0 0 0,0-1-1,0 1 1,1 1 0,-1-1 0,0 0-1,1 0 1,2-1 0,13 33 79,-13 12-16,-2-33-21,-1 1-1,-1-1 1,0 1-1,-1 12 1,0-11 82,0 0 1,3 21 0,-1-18-87,0-11 49,-1 0 0,0 0 0,1 0 0,0 0-1,0 0 1,0 0 0,0 0 0,4 7 0,3 5-46,-7-13 47,1 1 1,0-1-1,-1 0 1,1 1-1,0-1 1,1 0-1,-1 0 1,1 0-1,2 2 1,2 4-49,-6-9 39,-1 1-1,1 0 1,-1-1 0,1 1-1,-1 0 1,1-1-1,0 1 1,-1 0-1,1-1 1,0 1 0,-1-1-1,1 1 1,0-1-1,0 1 1,-1-1-1,1 0 1,0 1 0,1-1-1,8 2-2,-4-1 33,1 1 0,-1-1 0,1-1 0,-1 1 0,1-1 1,0-1-1,8 0 0,-7-1 23,0 0 0,-1-1 1,1 0-1,-1 0 0,0 0 0,7-5 1,40-30 124,-39 27-172,1-1 35,-1-1-1,0 0 0,-1-1 1,0 0-1,-1-1 0,-1-1 1,16-27-1,-4 1 18,29-47-233,-39 75 167,-13 12-51,1 1 1,0 0-1,-1-1 1,0 1-1,1-1 1,-1 1-1,0-1 1,0 0 0,0 0-1,0 1 1,0-1-1,2-4 1,-5 32-92,-10 51 1,6-48 126,2 2 1,-2 33-1,10-3 45,-4-56-26,0 0 0,1-1-1,0 1 1,0-1 0,0 1-1,1-1 1,-1 1 0,1-1 0,0 0-1,3 5 1,5 11-153,-9-18 177,0 0 0,0 0-1,0-1 1,0 1 0,0 0-1,1-1 1,-1 1 0,1-1 0,-1 1-1,1-1 1,0 1 0,-1-1-1,1 0 1,3 1 0,-4-1-3,0-1 1,0 1-1,0-1 1,1 1-1,-1-1 0,0 0 1,0 0-1,1 0 1,-1 1-1,0-1 0,0 0 1,1-1-1,-1 1 1,0 0-1,0 0 1,0 0-1,1-1 0,-1 1 1,0-1-1,0 1 1,0-1-1,0 1 0,1-1 1,-1 0-1,0 1 1,1-2-1,4-4-1,1 1 41,-1-1 1,0 1-1,0-2 1,-1 1-1,0 0 1,0-1-1,0 0 1,-1 0-1,7-14 0,20-54-99,-23 47-51,2 0 0,1 1 0,1 0 0,1 1 0,33-48 0,-44 71 70,0 1-1,0 0 1,0-1-1,0 1 1,0 0-1,0 0 1,1 1-1,-1-1 1,0 0-1,1 1 1,0-1-1,-1 1 1,1 0-1,0 0 1,0 0-1,-1 0 1,1 1-1,0-1 1,0 1-1,0-1 1,0 1-1,0 0 1,0 0-1,0 1 1,0-1-1,0 1 1,0-1-1,0 1 1,-1 0-1,1 0 1,0 0 0,0 0-1,-1 1 1,1-1-1,-1 1 1,1-1-1,-1 1 1,0 0-1,1 0 1,-1 0-1,0 0 1,0 0-1,-1 1 1,3 2-1,1 5 7,-1 0 0,1 0 0,-2 0 0,1 1 0,-2-1-1,3 12 1,-2 1-1,0 42-1,-3-45 21,-1 1 0,0 0 0,-2-1 0,0 0-1,-2 0 1,-8 26 0,7-29 92,4-11-64,0 0 0,0-1-1,-1 1 1,1-1 0,-7 10 0,7-13-6,0 0-1,0 0 1,0-1-1,-1 1 1,1 0 0,0-1-1,-1 1 1,1-1 0,-1 0-1,1 0 1,-1 0 0,1 0-1,-1 0 1,0-1 0,1 1-1,-5 0 1,0-1 48,-1 0-1,1-1 1,0 0 0,0 0-1,-1 0 1,1-1 0,0 0 0,0 0-1,1-1 1,-1 0 0,0 0-1,-10-8 1,-2-7-96,10 9 113,9 9-91,-1-1-1,1 1 1,-1-1 0,1 0 0,-1 1 0,1-1-1,-1 1 1,1-1 0,0 0 0,-1 1 0,1-1-1,0 0 1,0 1 0,-1-2 0,-3-6-200,1 6 116,6 4-78,6 11-780,-5-10 896,1 0-1,0 0 1,0 0-1,0-1 1,0 0-1,0 0 1,8 1-1,6 4 126,-10-4-56,-1-1 0,1 0 0,0 0 0,0 0 0,0-1 1,0-1-1,15 0 0,-2-2 152,42-8 0,-50 7-95,0-2 1,0 0-1,-1 0 1,26-14-1,46-37 76,-77 50-135,-1-1 1,1-1-1,-1 1 1,9-14-1,-8 12-23,1-5 27,-1 0 1,0 0-1,-1 0 0,-1-1 1,7-19-1,14-34 15,-24 60-124,1 0 0,-2 0 0,4-15 0,1-3-102,-6 24 155,0 0-1,0 0 1,0 0-1,0 0 1,1 0-1,-1 1 1,1-1-1,-1 0 1,1 1 0,2-3-1,0 1-15,-3 1-178,0 9-47,2 1 252,0 1 0,-1 0 0,0-1 0,0 1-1,-1 0 1,1 15 0,-1-6 63,0 6-121,-2-1 1,-2 24 0,-1 22 3,4-54 73,0 1 3,0-1 0,-1 0 0,-4 23 0,-3 9 151,7-32-87,-7 25-1,7-38-34,1 0 1,-1 0-1,0 0 0,1 0 1,-1 0-1,0-1 0,0 1 1,0 0-1,0-1 0,0 1 1,-1 0-1,1-1 0,0 0 1,-1 1-1,1-1 0,-1 0 0,0 0 1,1 0-1,-1 0 0,0 0 1,0 0-1,-3 1 0,3-2-3,-1 1 0,1-1-1,-1 0 1,1 0 0,-1-1-1,1 1 1,-1 0 0,1-1-1,-1 0 1,1 1 0,-1-1-1,1 0 1,0 0 0,0-1-1,-1 1 1,1 0 0,0-1-1,0 1 1,-2-3 0,-13-9 402,10 8-468,1 1 1,-1-2-1,1 1 0,1-1 0,-8-9 0,7 10 59,6 5-28,0 0 0,0 0-1,-1 0 1,1 0 0,0 0-1,0 0 1,0 0 0,0 0-1,-1 0 1,1 0 0,0-1-1,0 1 1,0 0 0,0 0-1,0 0 1,0 0 0,0 0-1,-1 0 1,1 0 0,0 0-1,0-1 1,0 1 0,0 0-1,0 0 1,0 0 0,0 0-1,0 0 1,0-1-1,0 1 1,0 0 0,0 0-1,0 0 1,0 0 0,0 0-1,0-1 1,0 1 0,0 0-1,0 0 1,0 0 0,0 0-1,0 0 1,0-1 0,0 1-1,0 0 1,0 0 0,0 0-1,0 0 1,0 0 0,0-1-1,0 1 1,0 0 0,0 0-1,1 0 1,-1 0-1,0 0 1,0 0-1,0 0 1,0 0-1,0 0 0,0 0 0,1 0 1,-1 0-1,0 0 0,0 0 0,0 0 1,0-1-1,0 1 0,0 0 0,0 0 0,0 0 1,0 0-1,0 0 0,1 0 0,-1 0 1,0 0-1,0 0 0,0 0 0,0 0 1,0 0-1,0 0 0,0 0 0,0 0 1,0-1-1,0 1 0,0 0 0,0 0 1,0 0-1,0 0 0,0 0 0,0 0 1,0 0-1,0 0 0,0 0 0,0 0 0,0-1 1,0 1-1,0 0 0,0 0 0,0 0 1,0 0-1,0 0 0,0 0 0,0 0 1,0 0-1,0 0 0,0 0 0,0-1 1,0 1-1,0 0 0,0 0 0,0 0 1,0 0-1,0 0 0,0 0 0,-1 0 1,1 0-1,0 0 0,0 0 0,0 0 0,0 0 1,0 0-1,0 0 0,0 0 0,-2 0-213,5 1-45,17 8 202,1-1 0,0-1 0,0-1 1,38 6-1,-56-12 32,6 1 59,1 0 1,-1-1 0,0 0 0,1-1 0,-1 0 0,16-3-1,8-6 108,0-1 0,-1-2 0,0-1 0,-1-2 0,-1-1 0,30-22 0,-45 27-106,0 0-1,0-1 1,-2-1 0,0 0 0,17-25-1,47-83 74,-62 96-118,-11 19 0,-1 2-70,0 0-1,0 0 0,-1 0 0,1 0 1,-1-1-1,0 1 0,2-11 1,-4 16 77,0 0-1,0 1 1,0-1 0,0 0 0,0 0 0,0 0-1,0 0 1,0 0 0,0 0 0,0 0 0,0 0-1,0 0 1,0 0 0,0 0 0,0 0 0,-1 0-1,1 0 1,0 0 0,0 1 0,0-1 0,0 0-1,0 0 1,0 0 0,0 0 0,0 0-1,0 0 1,0 0 0,0 0 0,0 0 0,0 0-1,0 0 1,0 0 0,-1 0 0,1 0 0,0 0-1,0 0 1,0 0 0,0 0 0,0 0 0,0 0-1,0 0 1,0 0 0,0 0 0,0 0 0,0 0-1,0 0 1,0 0 0,-1 0 0,1 0 0,0 0-1,0-1 1,0 1 0,0 0 0,0 0 0,0 0-1,0 0 1,0 0 0,-3 6-58,3-6 50,-12 24-27,1 2-1,1-1 1,2 1-1,-7 32 0,-1 24 80,15-76-32,0 1 0,1 0 0,0-1 0,0 1-1,1 0 1,-1-1 0,1 1 0,1-1 0,-1 1 0,1-1 0,0 0 0,1 0 0,5 11 0,-6-14 18,-1 0 0,1-1-1,-1 1 1,1-1 0,0 0 0,0 0 0,0 0-1,0 0 1,1 0 0,-1 0 0,0 0 0,1-1 0,-1 1-1,1-1 1,0 0 0,-1 0 0,1 0 0,0 0 0,0 0-1,0 0 1,0-1 0,0 1 0,0-1 0,0 0 0,-1 0-1,1 0 1,0 0 0,0-1 0,0 1 0,0-1-1,0 0 1,4-1 0,1-2 28,0 0 0,1 0-1,-2-1 1,1 0 0,0 0 0,8-9-1,39-41 34,-40 39 44,4-7-196,27-44 0,-32 46-279,-13 20 310,0 0 1,-1 0-1,1 0 0,0 0 1,0 0-1,0 0 0,-1 0 1,1 1-1,0-1 0,0 0 1,0 1-1,2-2 0,-3 3 23,0 0-1,0 0 1,0 0 0,0 0-1,0 0 1,0 0-1,0 0 1,0 0 0,0 0-1,0-1 1,-1 1 0,1 0-1,0 0 1,-1 1-1,0 0-36,-2 13 5,0 0 0,1 0-1,0 0 1,1 0 0,2 19-1,-1-28 56,1 0 0,1 0 0,-1 0 0,1 0 0,0 0 0,0 0 0,1 0 0,0-1 0,0 1 0,0-1 0,0 0 0,1 0 0,0 0 0,0 0 0,9 7 0,-9-9 32,0 0 0,1 0-1,-1 0 1,1 0 0,0-1 0,-1 0-1,1 0 1,0 0 0,1 0-1,-1-1 1,0 0 0,0 0-1,1 0 1,-1-1 0,0 0-1,1 0 1,-1 0 0,0-1-1,0 1 1,1-1 0,-1-1-1,0 1 1,0-1 0,0 0-1,0 0 1,9-5 0,-10 4-18,1-1 0,-1 1 0,1-1 0,-1 0 0,0 0 0,-1-1 0,1 1 0,-1-1 0,0 0 0,0 0 0,0 0 0,0 0 0,1-7 0,-3 7-22,0 0 1,-1 0 0,1 0-1,-1 1 1,0-1-1,-1 0 1,1 0-1,-1 1 1,0-1 0,-1 0-1,1 1 1,-1-1-1,1 1 1,-1-1 0,-1 1-1,1 0 1,-1 0-1,1 0 1,-1 0 0,0 0-1,-6-5 1,1 1-84,1 2 0,-1-1 0,0 1 0,-1 0 0,1 1 0,-1 0 0,0 0 1,0 1-1,-15-5 0,17 8 67,0 0 0,0 1 0,0 0 0,1 1 0,-1-1 1,0 1-1,0 1 0,1-1 0,-10 4 0,16-5 33,-1 1-1,1-1 1,0 0-1,-1 0 1,1 0 0,-1 0-1,1 0 1,0 0-1,-1 0 1,1 0 0,0 0-1,-1 0 1,1 0-1,-1 0 1,1 0 0,0 0-1,-1 0 1,1 0-1,-1 0 1,1 0 0,0 0-1,-1-1 1,1 1-1,0 0 1,-1 0 0,1 0-1,0-1 1,-1 1-1,1 0 1,0-1-1,-1 1 1,1 0 0,0 0-1,0-1 1,0 1-1,-1-1 1,1-4-19,-1 1 0,1-1 0,-1 0 0,0 0 0,-1 1 0,1-1 0,-1 1 0,0-1 0,0 1 0,0 0 0,-4-5 0,-4 4-258,5 3 241,9-2-7,15-4-14,0 2 1,0 0-1,1 1 0,21-3 0,-1 0 46,190-26 115,-67 12-246,-148 20 124,0 2 1,24 0-1,-11 1-16,-26-1 19,0 0 0,0 0-1,1 0 1,-1 0 0,0 1-1,0-1 1,0 1-1,0 0 1,0-1 0,0 1-1,0 0 1,0 0 0,0 0-1,0 1 1,0-1-1,-1 0 1,3 3 0,-2-2 0,0 1 0,0-1 0,0 1 0,-1 0 0,1 0 0,-1 0 0,0 0 0,0 0 0,0 0 0,1 5 0,-1 3-1,0-1-1,-1 0 1,0 0 0,-1 1-1,0-1 1,-3 13-1,-3 3 366,-18 45 0,31-83-312,1 0 0,1 1 0,-1-1 0,2 1 0,0 1 0,0-1 0,1 2-1,0-1 1,16-10 0,-2 1-139,2 2-1,0 1 0,42-19 0,-64 33 74,1 0 0,0 0-1,0 1 1,0 0 0,7-2-1,-11 3-3,0 0 0,0 0 0,0 0 0,0 0 0,0 0 0,0 0 0,0 0 0,0 0 0,0 0 0,0 1 0,0-1 1,0 0-1,0 0 0,0 1 0,-1-1 0,1 1 0,0-1 0,0 1 0,0-1 0,0 1 0,-1 0 0,1-1 0,0 1 0,-1 0 0,1 0 0,0-1 0,-1 1 0,1 0 0,-1 0 0,1 0 0,-1 0 0,0 0 0,1 0 0,-1 0 0,0 1 0,1 2-5,-1 0 0,0 1 0,-1-1-1,1 0 1,-1 0 0,-1 6 0,-1 9 14,-10 48 199,-1 4-59,13-63-78,1 0 0,0-1 0,0 1 0,0 0 0,1-1 0,0 1 0,3 9-1,-3-14-26,0 0 0,0 0 0,0 0-1,0 1 1,1-1 0,-1 0 0,1 0 0,0-1-1,0 1 1,0 0 0,0-1 0,1 1-1,-1-1 1,1 0 0,-1 0 0,1 0 0,0 0-1,0 0 1,-1 0 0,1-1 0,1 1-1,2 0 1,0-1 4,1 0 0,-1 0-1,1 0 1,-1-1 0,1 0 0,-1-1-1,1 0 1,-1 1 0,0-2 0,10-2-1,-10 2-174,-1 0-1,0 0 1,0 0-1,0-1 0,0 1 1,0-1-1,-1 0 1,1-1-1,-1 1 1,0-1-1,0 0 0,0 0 1,6-8-1,-5 4-762,0 0 0,-1 0 0,0-1-1,0 1 1,-1-1 0,0 0 0,3-14 0,-1 2-1000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18:00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40 7872,'-23'-31'3584,"28"28"-3104,-5-2-544,0 10-64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18:00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71 8736,'-13'-39'3936,"3"27"-3424,7 9-608,6 6-64,-3-6 64,10-2 64,3-3-1024,5 5 576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18:48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89 364 1248,'0'0'13,"0"0"1,0 0-1,0 0 1,0 0-1,0 0 1,0 0-1,0 0 1,-1 0-1,1 0 1,0 0-1,0 0 1,0 0-1,0-1 0,0 1 1,0 0-1,0 0 1,0 0-1,0 0 1,0 0-1,0 0 1,0 0-1,0 0 1,0 0-1,0 0 1,0 0-1,0-1 1,0 1-1,0 0 0,0 0 1,0 0-1,0 0 1,0 0-1,0 0 1,0 0-1,0 0 1,0 0-1,0 0 1,0 0-1,0 0 1,0-1-1,0 1 0,1 0 1,-1 0-1,0 0 1,0 0-1,0 0 1,0 0-1,0 0 1,0 0-1,0 0 1,0 0-1,0 0 1,0 0-1,0 0 1,0 0-1,0 0 0,1 0 1,-1 0-1,0 0 1,0 0-1,0 0 1,0 0 19,0 0 0,-1-1 1,1 1-1,0 0 0,0 0 0,0 0 0,0 0 1,0 0-1,0 0 0,-1-1 0,1 1 1,0 0-1,0 0 0,0 0 0,0 0 1,0-1-1,0 1 0,0 0 0,0 0 1,0 0-1,0-1 0,0 1 0,0 0 1,0 0-1,0 0 0,0 0 0,0-1 1,0 1-1,0 0 0,0 0 0,0-1 1,1 0 268,0 0 1,-1 0 0,1 0 0,-1 0-1,1 0 1,-1 0 0,1 0 0,-1 0-1,0 0 1,0 0 0,1 0 0,-1-2-1,0 10 793,0 31 234,-1 0 1,-12 70-1,10-92-1148,0 1 1,0 19-1,1-3 198,1-27-319,0 0-5,1-1 0,-1 0 0,1 1 0,1 8 1,0-4 3,0 0 0,-1 1 0,0-1 0,-1 0 1,0 1-1,-3 10 0,1-8-8,0 28 1,2-33 28,0 1 1,0-1-1,-5 16 1,-2 12 109,-4 74 135,11-97-280,0-7 2,0 0 1,0-1 0,0 1 0,0 0-1,-1-1 1,-3 7 0,2-9 133,5-3 438,-2-10-192,5-161-172,4 50-297,0 8 84,-6 62-75,14-88-1,-3 45 59,-11 75-25,0 0 0,2 0 0,0 1 0,0-1 0,2 1 0,0 0 0,12-19 0,-12 26 34,0 0 0,1 0 0,0 1 0,1-1 0,19-15 0,-22 21-20,1 0-1,0 1 1,0 0 0,0 0 0,0 1 0,1 0 0,-1 0 0,1 0 0,0 1 0,15-2 0,-19 3 7,-1 1-1,1 0 1,-1 0-1,1 0 1,-1 0-1,0 0 1,1 1-1,-1 0 1,0-1-1,1 1 1,-1 1-1,0-1 1,0 0-1,0 1 1,1-1-1,-2 1 1,1 0-1,0 0 1,2 3-1,-2-2 7,0 0 0,-1 0-1,0 0 1,0 0 0,0 1-1,0-1 1,0 1 0,-1-1-1,1 1 1,-1 0 0,0-1 0,0 1-1,-1 0 1,1 0 0,-1 0-1,0 5 1,-1 4 47,0-1 0,-1 1 0,-1-1 0,0 1 0,-1-1 0,-8 18 0,4-10 53,1 1-61,-2-1-1,0 0 0,-2 0 0,0-1 0,-1 0 1,0-1-1,-2-1 0,-30 31 0,28-33 1,8-6 7,0-2-1,-1 1 0,0-1 1,0-1-1,0 1 1,-1-2-1,-12 7 0,6-3-133,16-9 61,0 0 0,0 0 1,0 0-1,0 0 0,1 0 0,-1 0 0,0 0 0,0 0 0,0 0 0,0 0 1,0 0-1,1 0 0,-1 1 0,0-1 0,0 0 0,0 0 0,0 0 1,0 0-1,0 0 0,1 0 0,-1 0 0,0 0 0,0 0 0,0 1 0,0-1 1,0 0-1,0 0 0,0 0 0,0 0 0,0 0 0,0 1 0,0-1 1,0 0-1,0 0 0,0 0 0,0 0 0,0 0 0,0 1 0,0-1 0,0 0 1,0 0-1,0 0 0,0 0 0,0 0 0,0 1 0,0-1 0,0 0 1,0 0-1,0 0 0,0 0 0,0 0 0,0 0 0,0 1 0,0-1 1,0 0-1,-1 0 0,1 0 0,0 0 0,36-8 107,-27 6-146,-1 1 1,1-1-1,0 1 0,-1 1 1,1 0-1,0 0 1,-1 1-1,1 0 1,0 0-1,-1 1 1,1 0-1,13 5 0,-12-2 52,1-1-1,-1 2 1,0-1-1,-1 2 1,18 13-1,-25-18 0,0 0 0,1 0 0,-1 0 0,0 1 0,0-1 0,0 1 0,0 0 0,-1 0-1,1-1 1,-1 1 0,1 0 0,-1 0 0,0 0 0,0 1 0,-1-1 0,1 0-1,-1 0 1,1 0 0,-1 1 0,0-1 0,0 0 0,0 0 0,-1 0 0,1 1 0,-2 3-1,-3 6 56,-1 1 0,0-1 0,0 0 0,-2-1 0,1 1 0,-2-2 0,0 1 0,-11 11 0,15-18-68,-104 106 381,86-91-450,10-7 153,-2-1 1,-24 17 0,32-25-76,1-1 1,0 0 0,-1 0 0,1-1-1,-1 0 1,0 0 0,1 0 0,-1-1-1,0 0 1,-12 0 0,30-3-57,0 0 0,0-1 0,0 0 0,20-9 0,-3-3 47,45-27 93,13-7 74,-11 6-108,28-14 125,14-10-84,-92 50-96,58-42 32,-68 47-42,-1 0 1,-1-1-1,16-20 0,-27 31 5,0-1 1,0 1-1,0-1 0,-1 1 1,1-1-1,-1 0 1,0 1-1,0-1 0,0 0 1,0 0-1,0 0 0,0-6 1,-2 12-118,-1-1 0,0 0 0,0 0 0,0 0 1,0 0-1,-3 2 0,-8 9 71,2 2 32,0 0 0,2 1 0,-1 1 0,2-1 0,-9 25 0,15-34 22,0-1 0,1 0 0,0 1 0,1-1 0,-1 1 0,1-1 0,0 1 0,1-1 1,-1 0-1,1 1 0,1-1 0,-1 0 0,5 12 0,-5-16 16,0 0 0,1 0-1,-1 0 1,0 0 0,0-1 0,1 1-1,0 0 1,-1-1 0,1 1 0,0-1 0,-1 0-1,1 1 1,0-1 0,0 0 0,0 0-1,0 0 1,0-1 0,0 1 0,0 0 0,1-1-1,-1 1 1,0-1 0,0 0 0,0 0-1,1 0 1,-1 0 0,0 0 0,0 0 0,1 0-1,-1-1 1,0 1 0,0-1 0,0 0-1,0 0 1,2-1 0,12-8 78,-2-2 0,24-23 0,-9 8-53,-2 4-29,1 0-1,40-23 1,-50 35-78,1 1-1,0 1 1,0 1-1,1 1 1,25-7-1,-42 14 55,0-1-1,-1 1 0,1 0 1,0 0-1,0 0 1,-1 0-1,1 0 0,0 0 1,0 1-1,-1 0 0,1-1 1,0 1-1,-1 0 0,1 0 1,-1 1-1,1-1 1,-1 0-1,0 1 0,1 0 1,-1-1-1,0 1 0,0 0 1,0 0-1,0 0 0,-1 0 1,1 0-1,-1 1 1,1-1-1,-1 1 0,0-1 1,1 1-1,-1-1 0,0 1 1,-1-1-1,1 1 1,0 0-1,-1 0 0,0-1 1,0 1-1,0 3 0,-2 8 65,-2-1 0,1 0-1,-2 0 1,0-1 0,-12 23-1,8-18 146,-11 32 0,18-43 313,10-16-413,10-9-174,1 0 0,1 2 0,1 0 0,0 1-1,37-20 1,39-26-131,-84 54 177,11-6-69,-23 14 74,0-1-1,0 1 1,1-1-1,-1 1 0,0 0 1,1-1-1,-1 1 1,0 0-1,1 0 0,-1 0 1,0 0-1,1 0 1,-1 0-1,0 1 0,3-1 1,-3 1 16,0-1-2,0 0 0,0 1 1,0-1-1,1 0 1,-1 1-1,0-1 0,0 1 1,0 0-1,0-1 0,0 1 1,0 0-1,0 0 1,0 0-1,0 0 0,0 0 1,-1 0-1,1 0 1,0 0-1,-1 0 0,1 0 1,0 0-1,-1 0 1,1 2-1,1 1 12,-1-1 0,0 1 1,0-1-1,0 1 0,-1-1 0,1 1 1,-1 0-1,0-1 0,0 8 0,-7 35 85,3-26 7,2-6-74,0 0 0,1 1 0,1 17 0,0-28-5,1 1 0,-1-1 0,1 1-1,0-1 1,0 0 0,0 1 0,1-1 0,0 0-1,0 0 1,0 0 0,0 0 0,0 0 0,1 0 0,4 4-1,-6-7-10,0 0-1,0-1 0,0 1 0,0 0 0,0-1 1,0 1-1,1-1 0,-1 1 0,0-1 0,0 0 1,0 1-1,1-1 0,-1 0 0,0 0 0,1 0 1,-1 0-1,0 0 0,0 0 0,1 0 0,-1 0 1,0-1-1,0 1 0,1-1 0,-1 1 1,0 0-1,0-1 0,0 0 0,0 1 0,2-2 1,3-2 36,0 0 0,-1 0 0,0-1 0,7-6 1,9-10-16,27-19 1,0 0 44,-30 24-12,-2 1-93,1 0 1,1 1-1,0 0 1,31-16-1,-39 25-39,-3 1 10,1 1 1,-1-1 0,1 1 0,0 1 0,0-1 0,0 1 0,0 1 0,13-2 0,-14 4 14,1 0 1,0 1-1,0 0 1,-1 0-1,1 0 1,-1 1 0,1 0-1,11 7 1,0 6 5,-1-1 51,-17-14 36,3-1 820,-13-5-787,3 0-127,0 1-1,0 0 0,-1 0 0,0 1 0,0-1 0,0 1 1,0 1-1,-12-4 0,10 5-16,1-1 0,-1 1 0,0 1-1,0 0 1,0 0 0,0 0 0,1 1 0,-11 3 0,5-1-31,1 1 1,0 0 0,0 1 0,-21 10-1,31-13 83,-1 0-1,1 1 0,0-1 0,0 1 1,0-1-1,0 1 0,1 0 1,-1 0-1,1 0 0,-1 1 0,1-1 1,0 1-1,1-1 0,-1 1 0,-1 5 1,1-4 0,1 0 1,0 1-1,0-1 0,0 1 1,1-1-1,0 0 1,0 1-1,0-1 1,1 1-1,1 6 0,1 4 155,2 1 0,11 27 0,-14-39-129,1 0 0,0 1 0,0-1 1,0-1-1,1 1 0,0 0 0,-1-1 0,2 0 0,-1 0 0,0 0 1,8 5-1,-9-8 2,-1 0 0,1 0 1,-1 1-1,1-2 0,0 1 1,-1 0-1,1 0 1,0-1-1,-1 0 0,1 1 1,0-1-1,0 0 0,0 0 1,-1-1-1,1 1 0,0-1 1,0 1-1,-1-1 1,1 0-1,4-2 0,0 0-13,-1 0-1,0-1 1,0 0-1,0 0 1,-1-1-1,9-7 1,10-13-50,-1-1-1,-1 0 1,-1-2-1,-2 0 1,0-2-1,18-41 1,-24 37-236,-2-2 0,-2 1 0,8-59 0,-9 48 44,9-55-108,-5 23 47,23-77 0,-30 140 170,-1-1 0,-1 1-1,2-24 1,-5 39 106,0 0 0,1-1-1,-1 1 1,0 0 0,0 0 0,0-1 0,0 1-1,0 0 1,0-1 0,0 1 0,0 0 0,0 0-1,0-1 1,-1 1 0,1 0 0,0-1 0,0 1-1,0 0 1,0 0 0,0-1 0,0 1-1,-1 0 1,1 0 0,0-1 0,0 1 0,0 0-1,0 0 1,-1 0 0,1-1 0,0 1 0,0 0-1,-1 0 1,1 0 0,0 0 0,0 0-1,-1 0 1,1-1 0,-1 1 0,-9 7-313,6-4 305,2 0 1,-1 1-1,0-1 1,0 1 0,-1 4-1,-16 36-176,7-15 220,-17 54 0,-20 186 509,45-216-349,-3 19-36,3-40 195,2 1 1,1 34-1,7 7-49,-5-63-178,2 0 0,3 22 0,2-1-74,-6-20 45,2 0 0,0 0-1,5 15 1,-6-23-45,-1 0 1,1 0-1,0 0 0,0-1 1,1 1-1,-1 0 0,1-1 0,-1 1 1,1-1-1,0 0 0,1 0 0,3 3 1,-6-6-13,0 0 1,0 1-1,-1-1 1,1 0 0,0 0-1,0 0 1,0 0-1,0 0 1,-1 0-1,1 0 1,0 0 0,0 0-1,0 0 1,0-1-1,-1 1 1,1 0-1,0-1 1,0 1-1,1-1 1,12-9 181,2-7-209,0 0 1,-1-2 0,17-27-1,-5 9 107,30-44 56,12-6-390,-59 77 327,-4 5-271,-8 6-502,1 0 657,0 0 0,-1 1 0,2 0 1,-1-1-1,0 1 0,0 0 0,0-1 0,1 1 0,-1 0 0,0 3 0,-3 9 196,2-10-183,0-1-1,0 1 0,1-1 0,-1 1 0,1 0 1,0 0-1,0 0 0,0 0 0,0 0 0,1 0 1,0 0-1,-1 0 0,2 8 0,2 16 0,-3-19 13,1-1-1,0 0 0,3 14 0,-2-17 39,0 0-1,0 0 0,0 0 0,0 0 0,1 0 1,0 0-1,6 7 0,-8-10-12,1-1 0,-1 1 0,1 0-1,0-1 1,-1 0 0,1 1 0,0-1 0,0 0 0,0 0 0,0 0-1,0 0 1,0 0 0,0-1 0,1 1 0,-1-1 0,0 1 0,0-1 0,0 0-1,1 0 1,-1 0 0,4 0 0,1-2 35,1 1-1,-1-1 1,1-1-1,-1 1 1,0-1 0,0-1-1,-1 1 1,11-8-1,3-4-35,23-22-1,-30 24-86,1 1 1,1 1-1,23-16 0,-28 22 21,-10 4 25,1 0 0,0 1 0,0-1 0,0 1 0,0-1 0,-1 1-1,1-1 1,0 1 0,0 0 0,0-1 0,0 1 0,0 0 0,0 0 0,0-1 0,0 1 0,0 0 0,0 0 0,0 0 0,0 0 0,0 1 0,0-1 0,0 0 0,0 0 0,0 1-1,0-1 1,0 0 0,0 1 0,0-1 0,0 1 0,0-1 0,-1 1 0,2 0 0,-1 0 19,0 0 1,0 0-1,0 0 0,0 0 1,0 0-1,-1 0 0,1 0 1,0 0-1,-1 0 0,1 1 1,-1-1-1,1 0 0,-1 0 0,1 3 1,3 23 45,-3-12-36,0-12-6,4 42 34,-5-41-1,0-1 1,0 1-1,-1-1 0,1 1 0,-1-1 1,1 0-1,-1 1 0,0-1 0,0 0 0,-3 5 1,9-9 427,3-9-430,1-8-128,-1 0-1,2 0 0,1 1 1,17-22-1,-17 26-13,18-14 0,-17 16 40,-9 8 37,1 0 1,-1 0-1,1 1 0,0-1 1,-1 1-1,1 0 0,0 0 1,0 0-1,0 0 0,1 1 1,-1 0-1,0 0 0,8-1 1,-10 2 20,-1 1 1,1 0 0,-1 0-1,0 0 1,1 0 0,-1 0-1,0 0 1,0 0 0,1 0-1,-1 0 1,0 1 0,0-1-1,-1 0 1,1 1 0,0-1-1,1 3 1,-2 0 36,1 0 0,-1-1 0,0 1-1,0 0 1,0-1 0,-1 1 0,1 0 0,-3 6-1,-1 9 130,4-19-159,-1 9 54,0 0-1,1 0 1,1 13-1,1 13-20,-2-28-23,0 1-1,1 0 0,0 0 0,4 13 0,-4-16 32,1 0 1,0-1-1,0 1 0,0-1 0,1 1 0,-1-1 0,1 0 0,0 0 0,5 5 1,-6-7-19,-1-1 1,1 1-1,0-1 1,0 0-1,0 1 1,0-1-1,0 0 1,0 0-1,1-1 0,-1 1 1,0 0-1,0-1 1,1 1-1,-1-1 1,0 0-1,1 1 1,-1-1-1,0-1 1,1 1-1,-1 0 1,4-1-1,0-1 5,-1 0 0,0 0-1,1-1 1,-1 1-1,0-1 1,0-1 0,-1 1-1,1-1 1,4-4-1,7-5-26,67-57 148,-52 43-187,-20 17 27,-1 1-1,1 0 0,1 0 0,0 1 0,0 1 0,20-9 1,-25 13 15,2-1-92,-1 1 0,1 1 0,10-2 0,-17 3 63,1 1 0,0 0 1,0 0-1,0 0 0,0 0 0,0 1 0,0-1 0,0 1 0,0-1 0,-1 1 0,1 0 0,0 0 0,4 3 0,8 3 76,1 0-1,20 6 1,-36-13-43,1 1 1,-1-1-1,1 0 1,-1 0-1,1 0 1,-1 0-1,1 0 1,-1 0-1,1 0 0,-1 0 1,1 0-1,-1 0 1,1 0-1,-1 0 1,1 0-1,0-1 0,-1 1 1,0 0-1,1 0 1,-1 0-1,1-1 1,-1 1-1,1 0 1,-1-1-1,1 1 0,-1 0 1,0-1-1,1 1 1,-1-1-1,0 1 1,1-1-1,-1 1 1,0 0-1,0-1 0,1 1 1,-1-1-1,0 1 1,0-1-1,0 1 1,0-1-1,0 0 0,0 1 1,1-1-1,-1 1 1,-1-1-1,1 1 1,0-1-1,0 1 1,0-1-1,0 0 0,0-2-39,0 0 0,-1 0 0,1 1 0,-1-1 0,0 0 0,1 0 0,-1 1 0,0-1 0,-3-4 0,2 4-7,0 0-1,0 0 1,0 1-1,0-1 1,-1 1-1,1-1 1,-1 1-1,0 0 1,0 0-1,0 0 0,0 0 1,0 0-1,0 1 1,0-1-1,0 1 1,-1 0-1,1 0 1,-1 0-1,1 0 1,0 1-1,-1-1 1,1 1-1,-1 0 0,0 0 1,-6 1-1,5 0 18,0 1-1,0-1 1,-1 1-1,1 0 1,0 0-1,1 0 1,-1 1-1,0 0 1,1 0-1,-1 0 1,1 0-1,0 1 1,0 0-1,0-1 1,1 1-1,-1 1 1,1-1-1,0 1 1,0-1-1,-3 9 0,1-2 17,0 0 0,1 0 0,0 0-1,1 0 1,0 1 0,1 0 0,1 0-1,-1 18 1,2-24 54,1-1 0,-1 0 0,1 0 0,1 0 0,-1 1 0,1-1 0,3 7 0,-5-11-29,1 1-1,-1-1 1,1 1-1,0-1 1,0 0 0,-1 1-1,1-1 1,0 0-1,0 0 1,0 1 0,0-1-1,1 0 1,-1 0-1,0 0 1,0-1 0,1 1-1,-1 0 1,0 0-1,1-1 1,-1 1 0,1-1-1,-1 1 1,1-1-1,-1 1 1,1-1 0,-1 0-1,1 0 1,2 0-1,-1 0 10,-1-1 0,1 0 0,-1 0 0,1 0 0,-1 0 0,0 0 0,1-1 0,-1 1 0,0-1 0,0 1 0,0-1 0,0 0-1,-1 1 1,4-5 0,0-2 4,1 0 0,6-14 1,-1 2-64,-6 10 81,-1 0 0,4-12 0,-4 12-162,0 0-1,6-12 0,-10 22 102,0 0 1,0 0-1,0 0 1,0 0-1,0 0 1,0 0-1,0 0 1,0 0-1,0 0 0,0 0 1,0 0-1,0 0 1,0 0-1,0 0 1,0 1-1,0-1 1,0 0-1,0 0 0,0 0 1,0 0-1,0 0 1,0 0-1,0 0 1,0 0-1,0 0 1,0 0-1,0 0 0,0 0 1,0 0-1,0 0 1,0 0-1,0 0 1,0 0-1,0 0 1,0 0-1,0 0 0,1 0 1,-1 0-1,0 0 1,0 0-1,0 0 1,0 0-1,0 0 1,0 0-1,0 0 1,0 0-1,0 0 0,0 0 1,0 0-1,0 0 1,0 0-1,0 0 1,0 0-1,0 0 1,0 0-1,0 0 0,1 0 1,-1 0-1,0 10-139,-2 15 102,-7 94 42,-13 107 312,-9-76 380,27-136-681,-38 123 215,34-115-128,-1-1 0,-1-1 0,0 0 0,-18 24 0,24-39-66,1 0 1,-1-1-1,0 0 1,-1 0-1,1 0 1,-1 0-1,1-1 0,-1 1 1,0-1-1,0 0 1,-1-1-1,1 1 1,-1-1-1,1 0 0,-1-1 1,0 1-1,-9 0 1,7-1-57,0-1 1,-1 0-1,1-1 1,0 0-1,0 0 1,0-1-1,0 0 1,1 0 0,-1-1-1,0 0 1,1 0-1,-9-6 1,-2-2-141,-28-21 1,40 27 76,-1-1 0,1 0 1,0-1-1,0 1 0,0-1 0,-6-11 0,-1-4-43,7 12 55,-1-1 0,2 1 0,0-1 0,-6-17-1,10 25 70,0 0-1,1 0 1,-1 0-1,1 0 0,0 0 1,0 0-1,0 0 1,0 0-1,0 0 1,1-1-1,-1 1 0,1 1 1,0-1-1,0 0 1,0 0-1,0 0 0,1 0 1,-1 1-1,1-1 1,-1 0-1,1 1 0,4-4 1,-1 1 42,0 1 0,0-1-1,1 1 1,0 1 0,0-1 0,0 1 0,0 0 0,1 1 0,10-4 0,9-1 127,29-3 0,-49 9-156,53-9-110,83-11-789,-137 20-90,0 1 1,1-1-1,-1-1 0,0 1 0,7-3 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18:48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35 6880,'-17'-15'3136,"17"10"-2720,0 2-224,8 3-192,1-3-96,0-2 64,0 2-2240,4 3 1248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4:33.4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80 11 6304,'-66'-11'2848,"63"14"-2464,-2-3-1696,0 5 640,5 3-2336,13 4 1696,15-4-576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18:48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67 6240,'-22'-31'2816,"9"20"-2464,5 6-32,3 5-256,-3-6 192,8 1-160,-5-3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18:53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1 176 3136,'0'-10'2672,"11"8"-1282,1 2 1,0-1 0,19 3-1,-18 0-1045,1-1 0,-1-1 0,1 0 0,0-1 0,25-4 0,-30 3-238,-1-1 1,1 1 0,-1-1-1,0-1 1,0 1-1,0-1 1,0-1 0,-1 0-1,0 0 1,8-7 0,-14 11-100,1-1 0,-1 1 0,1-1 0,-1 1 1,0-1-1,1 0 0,-1 0 0,0 0 1,0 0-1,0 0 0,-1 0 0,1 0 1,0 0-1,-1 0 0,0 0 0,1 0 0,-1 0 1,0-1-1,0 1 0,0 0 0,0 0 1,0 0-1,-1 0 0,1 0 0,-1-1 0,1 1 1,-1 0-1,0 0 0,0 0 0,0 0 1,0 1-1,0-1 0,0 0 0,-2-2 1,0 0 3,0 1 0,0-1 0,-1 1 0,1 0 0,-1-1 0,1 2 0,-1-1 0,0 0 0,0 1 0,-1 0 0,1 0 0,0 0 0,-1 0 0,1 1 0,-6-2 0,4 3 62,0 0 0,-1 0 1,1 0-1,0 1 1,0 0-1,0 0 1,-1 1-1,1-1 0,0 1 1,1 1-1,-1-1 1,0 1-1,1 0 1,-1 0-1,1 1 0,0-1 1,0 1-1,0 0 1,1 1-1,0-1 1,-1 1-1,-4 7 0,8-8-5,-1-1 0,1 1-1,-1 0 1,1 0-1,0 0 1,0 0-1,1 0 1,-1 0 0,1 0-1,0 0 1,0 0-1,0 0 1,1 0-1,-1 0 1,3 7 0,1 4 9,1 1 1,11 22 0,-10-24 56,1 0 0,0 0 1,1-1-1,1 0 0,0-1 1,0 0-1,18 17 0,-24-27-94,0 1-1,0-1 1,1 0-1,-1 0 1,1 0-1,-1 0 1,1-1-1,0 0 1,-1 1-1,1-1 1,0-1-1,6 2 1,-7-2-20,1 0 1,-1-1-1,0 1 0,0 0 1,0-1-1,0 0 1,0 0-1,0 0 1,0 0-1,0 0 0,-1-1 1,1 1-1,0-1 1,-1 0-1,1 1 1,2-4-1,56-57 455,-42 41-378,44-38 0,-41 44-161,0 0 0,1 2 0,0 0 0,44-16 0,-61 27 38,1 0-1,0 1 0,0-1 1,-1 1-1,12 0 0,-15 1 22,-1 0 0,0 0-1,1 0 1,-1 1 0,0-1-1,1 1 1,-1 0-1,0-1 1,3 3 0,-4-3 6,0 1 0,0-1 1,-1 1-1,1 0 0,0-1 1,0 1-1,0 0 0,-1 0 0,1-1 1,-1 1-1,1 0 0,0 0 1,-1 0-1,0 0 0,1 0 1,-1 0-1,1 0 0,-1 0 0,0 0 1,1 2-1,-2 5-2,1-1-1,-1 1 1,-1-1-1,1 1 1,-1-1-1,0 0 1,-1 0 0,0 0-1,-6 11 1,-3 10 79,-7 29 433,19-57-499,0 0 1,0 0 0,0 0-1,0 0 1,0 0-1,0 0 1,0 0 0,0 0-1,1 0 1,-1 0-1,0 0 1,0 0 0,0 0-1,0 0 1,0 0-1,0 0 1,0 0 0,0 0-1,0 0 1,0 0 0,0 0-1,0 0 1,0 0-1,0 0 1,0 0 0,0 0-1,0 0 1,0 0-1,0 0 1,0 0 0,0 0-1,0 0 1,1 0-1,-1 0 1,0 0 0,0 1-1,0-1 1,0 0 0,0 0-1,0 0 1,0 0-1,0 0 1,0 0 0,10-8 239,18-20-245,-19 19 6,104-85-46,-99 85-88,24-13 0,-24 15-34,25-18-1,-38 24 133,0 0 1,0 1-1,0-1 1,0 0-1,1 0 1,-1 1-1,0-1 1,1 1-1,-1-1 1,0 1-1,1 0 1,-1 0-1,1-1 1,-1 1-1,0 0 1,3 0-1,-4 1 21,1-1 1,0 0-1,-1 0 1,1 1-1,0-1 1,-1 0-1,1 1 1,0-1-1,-1 1 1,1-1-1,-1 1 1,1-1-1,-1 1 0,1-1 1,-1 1-1,1-1 1,-1 1-1,0 0 1,1-1-1,-1 1 1,0 0-1,1-1 1,-1 1-1,0 0 0,0 0 1,0-1-1,0 1 1,0 0-1,0 0 1,0-1-1,0 1 1,0 1-1,0 28-33,-1-7 49,1 1 1,2-1-1,5 33 0,-5-48-7,-1 0 1,2 0 0,-1-1-1,1 1 1,0-1 0,0 1-1,6 8 1,-7-13 48,1 0 0,-1 1-1,1-1 1,-1 0 0,1 0 0,3 2-1,-4-4-39,-1 0-1,0 0 1,1 0-1,-1-1 0,1 1 1,-1 0-1,1-1 1,-1 1-1,1-1 0,-1 0 1,1 0-1,0 1 1,-1-1-1,1 0 0,-1 0 1,1-1-1,0 1 1,-1 0-1,3-1 0,14-5 65,-2 0 1,1-1-1,-1 0 0,0-2 0,27-18 0,-8 1 65,40-38 0,-57 47-46,18-22 1,-32 34-131,1 0 1,-2-1 0,1 1 0,-1-1 0,0 0 0,0 0 0,0 0 0,-1-1-1,3-8 1,-5 13 16,0 0 0,1 0 0,-1 0-1,0 0 1,0 0 0,0 0 0,0 0-1,0 0 1,-1 1 0,1-1 0,-1 0 0,1 0-1,-1 0 1,-1-3 0,1 4-7,0 0 0,0 0 0,0 0 1,0 0-1,0 0 0,0 0 0,0 0 0,0 1 0,-1-1 1,1 0-1,0 1 0,0-1 0,-1 1 0,1-1 0,0 1 1,-1 0-1,1-1 0,0 1 0,-1 0 0,1 0 0,-3 0 1,-3 2-39,1-1 0,0 1-1,-1 1 1,1-1 0,0 1 0,1 0 0,-1 0 0,-8 7 0,10-7 64,0 1 0,0 1 0,0-1 1,0 0-1,1 1 0,-1 0 0,1 0 0,0 0 0,1 0 1,-1 0-1,1 1 0,0-1 0,1 1 0,-1-1 0,1 1 0,0 0 1,0 0-1,1 9 0,0-8 20,0 0-1,1 0 1,0 0 0,1 0-1,-1 0 1,1-1 0,0 1-1,1-1 1,0 1 0,0-1 0,0 0-1,1 0 1,0 0 0,0 0-1,5 5 1,-5-8-10,0 1 1,0 0-1,0-1 1,0 0-1,0 0 1,1 0-1,-1 0 1,1-1-1,0 0 1,0 0-1,0 0 1,0 0-1,0-1 1,0 0-1,8 1 1,-6-2 31,1 0 0,-1-1 1,1 0-1,-1 0 0,0 0 0,0-1 1,0 0-1,0 0 0,0-1 0,11-6 1,-4 1-35,-1-1 0,0 0 0,-1-2 1,0 1-1,20-23 0,12-11 125,-36 36-167,0-1 1,0 0 0,7-12 0,13-15-152,-27 35 164,1-1 1,0 1-1,0 0 1,0-1-1,0 1 1,0 0-1,0 0 0,0 1 1,0-1-1,0 0 1,0 1-1,1-1 1,2 1-1,32-1-93,-17 2-60,-18-1 161,0-1 0,1 1 0,-1 1 1,1-1-1,-1 0 0,1 0 0,-1 1 1,0 0-1,1-1 0,-1 1 0,0 0 1,0 0-1,1 0 0,-1 1 1,0-1-1,0 0 0,0 1 0,0-1 1,-1 1-1,1 0 0,0-1 0,-1 1 1,1 0-1,-1 0 0,1 0 0,-1 0 1,2 4-1,-2-2 9,0 0-1,-1 0 1,1 1 0,0-1 0,-1 0 0,0 0-1,0 0 1,-1 1 0,1-1 0,-1 0 0,0 0-1,0 0 1,0 0 0,0 0 0,-3 4 0,-3 8-25,3-8 55,1 0 1,0 1-1,0-1 0,-3 14 0,2 0 116,2-12-98,0 0 1,0 13-1,2-21-48,0 0-1,1 0 1,-1 0 0,1 0 0,-1 0-1,1 0 1,0 0 0,0-1 0,0 1-1,0 0 1,0-1 0,0 1 0,0 0-1,1-1 1,-1 1 0,0-1 0,1 0-1,-1 1 1,1-1 0,0 0 0,3 2-1,-3-2 0,1 1 0,0-1-1,-1 0 1,1 0 0,0 0 0,0 0-1,0-1 1,0 1 0,0-1-1,0 1 1,0-1 0,-1 0-1,7-1 1,15-5 38,-1-1-1,40-19 1,41-28-48,-81 41 3,123-78 53,-73 43-206,-42 27 173,-29 20-25,0-1-1,-1 1 1,1 0-1,-1-1 0,1 1 1,-1-1-1,1 1 1,-1-1-1,0 0 0,0 1 1,0-1-1,0 0 1,0 0-1,1-3 0,-3 5 4,1 0 0,0 0 0,0 0 0,0-1 0,-1 1 0,1 0 0,0 0-1,0 0 1,-1 0 0,1 0 0,0 0 0,0 0 0,-1-1 0,1 1 0,0 0 0,0 0-1,-1 0 1,1 0 0,0 0 0,0 0 0,-1 0 0,1 0 0,0 0 0,0 0 0,-1 1-1,1-1 1,0 0 0,0 0 0,-1 0 0,1 0 0,0 0 0,0 0 0,-1 0-1,1 1 1,0-1 0,0 0 0,-15 7-50,12-6 38,-9 5 18,1 0-1,1 1 1,-1 0 0,1 1 0,0 0 0,1 0 0,0 1 0,0 0-1,1 1 1,0 0 0,1 0 0,0 1 0,1 0 0,0 0 0,0 0 0,1 1-1,1 0 1,0 0 0,-5 24 0,9-33 6,0 0 0,0 0 0,0 0-1,0 0 1,0-1 0,1 1 0,-1 0 0,1 0 0,0-1-1,-1 1 1,1 0 0,1-1 0,-1 1 0,0-1 0,3 4 0,-3-5 0,0 1 1,0-1 0,0 0 0,0 0 0,0-1 0,0 1 0,1 0 0,-1 0-1,0 0 1,0-1 0,1 1 0,-1-1 0,0 1 0,1-1 0,-1 1 0,1-1 0,-1 0-1,1 0 1,-1 0 0,0 0 0,1 0 0,-1 0 0,1 0 0,-1 0 0,1 0-1,-1-1 1,1 1 0,-1-1 0,3 0 0,2-2 17,0-1-1,0 1 1,0-1 0,-1 0 0,1-1 0,-1 1-1,0-1 1,0 0 0,-1 0 0,0-1-1,5-6 1,5-10-56,17-39-1,-17 32-173,-7 15 50,-4 9 4,0-1 0,0 0 0,-1 0 0,3-7 0,-5 10-250,-2 4 114,-3 8-33,-6 14 108,3 1 225,1 0 0,1 0 0,-3 37 0,7-44 53,1-1 0,1 1 0,0 0 0,1 0-1,1-1 1,5 19 0,-7-34-39,0 1 0,1-1 0,-1 1 0,1 0 0,0-1 0,-1 1 0,1-1 0,0 1 0,0-1 0,0 0 0,0 1 0,0-1 0,0 0 0,0 0 0,0 1 0,0-1 0,1 0 0,-1 0 0,0 0 0,1-1 0,-1 1 0,1 0 0,-1 0 0,1-1 0,0 1 0,-1-1 0,1 1 0,-1-1 0,1 0 0,0 0 0,-1 0 0,1 0 0,0 0 0,-1 0 0,1 0 0,0 0 0,-1-1 0,1 1 0,0-1 0,-1 1 0,1-1 0,-1 1 0,3-3 0,7-4 74,0-1 0,-1-1 0,0 0 0,12-15 0,33-46-45,-21 26 81,39-41-59,-58 67-173,30-27 0,-8 7 27,-18 12-355,-19 26 430,0 0-1,0 0 1,0-1 0,0 1 0,0 0 0,0 0 0,0 0 0,0 0-1,0-1 1,0 1 0,0 0 0,-1 0 0,1 0 0,0 0 0,0-1-1,0 1 1,0 0 0,0 0 0,0 0 0,0 0 0,-1 0 0,1 0-1,0-1 1,0 1 0,0 0 0,0 0 0,-1 0 0,1 0 0,0 0-1,0 0 1,0 0 0,0 0 0,-1 0 0,1 0 0,0 0 0,0 0-1,0 0 1,-1 0 0,1 0 0,0 0 0,-11 2 195,3 0-450,-4 2 34,7 0 386,5-4 2,-6-4 90,7 2-164,1-4-391,-8 5 8,7 1-47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18:54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297 0 3712,'0'0'1221,"0"12"603,3 33 1566,-2-29-2650,0 1 0,-2 21 1,0-20-214,-2 0-1,0 0 1,-1-1 0,-7 20 0,3-17-73,0 0-1,-2-1 1,-13 21-1,18-32-342,-1 0-1,0-1 0,-1 1 0,0-1 0,0 0 0,-1-1 0,0 0 0,-16 10 0,13-10 167,0 0-1,0-1 0,-19 6 0,26-10-247,1 0 0,0 0 0,0-1 0,0 1 0,-1-1 0,1 0 0,0 0 0,0 0 0,-1 0 0,1 0 0,0-1 0,0 0 0,-1 1 0,1-1 0,0 0 1,0-1-1,0 1 0,0 0 0,-4-4 0,5 4-13,0 0 0,1-1 1,-1 1-1,0-1 0,1 0 1,0 1-1,-1-1 0,1 0 1,0 0-1,0 0 0,0 0 0,-2-3 1,3 4-25,0-1-1,0 1 1,0-1 0,0 0-1,0 1 1,0-1 0,0 1-1,1-1 1,-1 1 0,0-1 0,1 1-1,-1-1 1,1 1 0,0 0-1,-1-1 1,1 1 0,0 0 0,0-1-1,0 1 1,0 0 0,0 0-1,2-2 1,14-13 234,1 2-1,1 0 1,24-15-1,-9 8 169,13-9-167,54-23-1,-80 41-691,6-3-3171,-14 10 1674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18:55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 0 2304,'-3'0'792,"0"1"-1,1-1 1,-1 0 0,0 1 0,1 0-1,-1 0 1,-4 1 0,-18 14 2015,12-5-1834,-18 22 1,27-29-649,-3 3-24,1 0 0,0 1 0,1-1 0,-1 1 0,1 1 0,-6 15 0,7-15-122,1 0 1,0 1 0,1-1 0,0 1-1,1 0 1,-1 19 0,2-25-104,0-1 0,0 0 0,1 1 0,-1-1 0,1 0 0,0 1 0,0-1 0,0 0 0,0 0 0,1 1 0,-1-1 0,1 0 0,0-1 0,0 1 0,0 0 0,0 0 0,1-1 0,-1 1 0,0-1 0,1 0 0,0 0 0,0 0 0,5 3 0,-4-4-7,-1 0 0,1 0 0,0 0 0,-1 0 1,1-1-1,0 1 0,0-1 0,-1 0 0,1 0 0,0-1 0,0 1 0,0-1 0,-1 0 1,1 0-1,0 0 0,-1 0 0,1 0 0,4-3 0,4-3 43,0 1 0,-1-2-1,19-14 1,11-14-69,-2-3-1,61-76 1,-90 101 32,4-6-438,-11 18 194,-6 9 130,1-1 59,0 0 0,0 1 0,0-1 0,-1 9 0,-3 14-51,-30 114 349,-34 104 287,56-211-541,-1 0 0,-1-1 0,-2-1 0,-41 56 0,55-84-61,-52 64 249,50-64-161,0 1 0,-1-1-1,1 0 1,-1-1 0,-1 1 0,1-2 0,-15 8-1,19-11-80,0 0-1,0 0 0,0 0 1,0-1-1,0 0 1,0 1-1,0-1 0,0 0 1,-1 0-1,1-1 1,0 1-1,0-1 0,0 1 1,0-1-1,0 0 0,0 0 1,0-1-1,0 1 1,1 0-1,-1-1 0,0 0 1,1 0-1,-1 1 1,1-1-1,0-1 0,-3-1 1,3 1-18,0 0 1,-1 1-1,1-1 0,1 0 1,-1 0-1,0 0 1,1 0-1,0 0 1,-1 0-1,1-1 0,0 1 1,1 0-1,-1-1 1,1 1-1,-1 0 0,1-1 1,0 1-1,0-1 1,1 1-1,-1 0 1,1-1-1,-1 1 0,1 0 1,2-5-1,0 2 23,0 0 0,0 1 0,1 0 0,0-1 0,0 1 0,0 1 0,0-1 0,8-6 0,6-3 159,19-11 0,-24 16-54,43-28 67,113-56-1,-135 76-289,-17 8-389,32-11 0,-42 18-407,-1 1 0,1-1-1,-1 1 1,14 0-1,-17 1 207,0 0-1,-1 1 0,1-1 0,-1 1 1,1 0-1,-1-1 0,0 1 0,1 1 1,-1-1-1,0 0 0,4 3 0,10 6-2884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18:57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206 495 3488,'8'0'5354,"-14"1"-4928,-1 0-1,1 0 1,0 1 0,0 0-1,-11 5 1,1-1 108,0 0-92,1 1 0,-1 0 0,-16 12 1,24-14-299,1 0 0,-1 1 0,2 0 1,-1 0-1,0 1 0,1-1 1,-7 11-1,12-16-124,0 0 0,1 1-1,-1-1 1,0 0 0,0 0 0,1 0 0,-1 1 0,1-1-1,-1 0 1,1 1 0,-1-1 0,1 0 0,0 1 0,0-1-1,0 1 1,0-1 0,0 1 0,0-1 0,0 0-1,0 1 1,0-1 0,1 1 0,-1-1 0,0 0 0,1 1-1,-1-1 1,1 0 0,0 0 0,0 1 0,-1-1 0,1 0-1,0 0 1,1 2 0,1-2 28,-1 1 1,1 0-1,-1 0 0,1-1 0,0 0 0,0 1 1,0-1-1,0 0 0,0-1 0,0 1 0,0 0 1,0-1-1,0 0 0,5 1 0,2-2 13,1 0 0,0 0 0,-1-1-1,1 0 1,-1-1 0,1 0 0,-1 0 0,11-7-1,-13 6-17,0 0 0,0 0 0,-1-1 0,0-1 0,0 1 0,0-1-1,0 0 1,-1-1 0,0 1 0,6-11 0,-10 15-48,-1 0 0,0-1 0,0 1 0,1-1 0,-2 1 0,1-1 1,0 1-1,0-1 0,-1 1 0,1-1 0,-1 0 0,0 1 0,0-1 0,0 0 0,0 0 1,-1 1-1,1-1 0,-1 1 0,1-1 0,-3-4 0,-1-1-23,0 0-1,0 1 1,-1 0-1,-10-13 0,6 5-19,9 15 37,0-1 0,0 1 0,0 0 0,0-1 0,0 1 0,0 0-1,0 0 1,0-1 0,0 1 0,0 0 0,0-1 0,0 1 0,0 0-1,0-1 1,0 1 0,0 0 0,0 0 0,0-1 0,0 1 0,0 0 0,1-1-1,-1 1 1,0 0 0,0 0 0,0 0 0,1-1 0,1 0-36,0 0 0,0 1 0,-1-1 0,1 1 1,0-1-1,0 1 0,0 0 0,0 0 0,1-1 0,1 2 1,10-2 200,-5-1-92,1 1 0,-1-2 0,1 1 0,-1-1 1,0-1-1,0 0 0,0 0 0,-1 0 0,1-1 0,-1-1 0,0 1 0,-1-1 0,1-1 0,-1 1 0,8-12 0,7-9 121,-1-1-1,-2-1 0,15-32 1,5-5-269,-14 20 254,-17 31-71,0 0 1,1 0-1,0 1 1,1 0-1,16-17 0,-23 31-95,-2 6 17,-5 12 41,3-14-39,-60 236 48,-16 50 118,44-157-52,-16 56 506,30-127-117,-28 62 0,44-118-481,-3 9 165,-1-1 0,0 1 0,-1-1 0,0-1-1,-15 19 1,14-27 330,9-5-525,0 0 0,-1 0 0,1 0 0,0 0 0,0 0 0,-1 0 1,1 0-1,0 0 0,0 0 0,0-1 0,-1 1 0,1 0 0,0 0 1,0 0-1,0 0 0,0 0 0,-1-1 0,1 1 0,0 0 0,0 0 1,0 0-1,0-1 0,0 1 0,0 0 0,0 0 0,-1 0 0,1-1 1,0 0 7,0-1 0,0 1 1,-1-1-1,1 1 1,0-1-1,0 1 1,1-1-1,-1 1 1,0-1-1,0 1 0,1 0 1,0-2-1,9-18-25,1 1 0,1 0-1,28-35 1,-21 29 80,2 0-110,1 0 0,0 2 0,2 0-1,45-33 1,-59 49-151,0 1 0,0 0-1,1 1 1,12-6-1,-19 11-173,-1 0 0,1 0-1,-1 0 1,0 0 0,1 0-1,-1 1 1,1 0-1,5 0 1,-7 0-86,0 0 0,0 1-1,0-1 1,0 1 0,0-1 0,1 1-1,-2 0 1,1 0 0,0 0 0,0 0-1,0 0 1,0 1 0,-1-1 0,1 0 0,1 3-1,9 12-4668,0 3 1722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19:05.3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319 23 1248,'0'0'59,"0"-1"-1,1 1 1,-1 0-1,0 0 1,0-1 0,1 1-1,-1 0 1,0 0 0,0 0-1,1-1 1,-1 1-1,0 0 1,0 0 0,1 0-1,-1 0 1,0 0 0,1-1-1,-1 1 1,0 0-1,1 0 1,-1 0 0,0 0-1,1 0 1,-1 0 0,0 0-1,1 0 1,14 0 1981,-11 1-1343,5-6 1341,-9 5-1996,0 0 0,0-1 0,0 1 0,1 0 0,-1 0 0,0 0-1,0 0 1,0-1 0,0 1 0,0 0 0,0 0 0,0-1 0,1 1 0,-1 0 0,0 0 0,0 0 0,0-1 0,0 1-1,0 0 1,0 0 0,0-1 0,0 1 0,0 0 0,0 0 0,0 0 0,0-1 0,-1 1 0,1 0 0,0 0 0,0-1-1,0 1 1,0 0 0,0 0 0,0 0 0,0 0 0,-1-1 0,1 1 0,0 0 0,0 0 0,0 0 0,0 0 0,-1-1-1,1 1 1,-2-1 121,-1 0 0,1 0-1,0 1 1,-1-1 0,1 1-1,0-1 1,-1 1 0,1 0-1,-1 0 1,-4 0 0,-30 6 453,-75 28 683,96-28-1124,1 1-1,0 0 1,1 1-1,0 0 1,-16 13-1,23-15-117,1-1-1,0 1 1,1 1 0,-1-1-1,1 1 1,0 0-1,1 0 1,0 1 0,0-1-1,-3 10 1,5-11-20,0 0 0,0 0 0,1 0 0,0 0 0,0 1 0,0-1 0,1 0 0,0 1 0,0-1 0,1 1 0,-1-1 0,2 0 0,2 12 1,0-7 34,0-1 0,0 1 1,1-1-1,1 0 1,0 0-1,9 13 1,-12-21-36,-1 1 1,0-1-1,1 0 0,-1 0 0,1 1 1,-1-2-1,1 1 0,0 0 1,0 0-1,0-1 0,0 0 1,0 1-1,0-1 0,0-1 0,1 1 1,-1 0-1,0-1 0,1 1 1,-1-1-1,0 0 0,1 0 1,-1 0-1,0-1 0,0 1 1,1-1-1,2-1 0,1 0 16,-1-1 0,0 0 1,0 0-1,0 0 0,0-1 0,-1 1 0,0-2 0,1 1 1,-1 0-1,6-8 0,4-6-20,20-31 0,-19 25-68,34-55 32,-44 67-32,0 0-1,0 0 1,-1-1 0,5-23 0,-10 35 14,1-1-1,-1 0 0,0 1 0,0-1 0,0 0 0,0 1 0,-1-1 0,1 0 0,0 1 0,-1-1 0,1 1 1,-1-1-1,1 1 0,-1-1 0,0 1 0,0-1 0,-1-1 0,2 2 15,0 1 0,-1 0 0,1-1 1,-1 1-1,1-1 0,-1 1 0,1 0 0,-1-1 0,1 1 1,-1 0-1,1 0 0,-1-1 0,0 1 0,1 0 0,-1 0 0,1 0 1,-1 0-1,0-1 0,1 1 0,-1 0 0,1 0 0,-1 0 1,0 1-1,1-1 0,-1 0 0,1 0 0,-1 0 0,0 0 1,1 0-1,-1 1 0,1-1 0,-1 0 0,1 1 0,-1-1 0,1 0 1,-1 1-1,1-1 0,-1 0 0,1 1 0,0-1 0,-1 1 1,1-1-1,-1 1 0,1-1 0,-1 2 0,-2 3 103,-1 0-1,1 0 1,0 1-1,1-1 1,-1 1-1,1 0 1,0-1-1,1 1 1,-1 0-1,1 0 1,0 0-1,1 0 1,-1 1-1,1-1 1,0 0-1,1 0 1,0 0-1,0 0 1,0 0 0,0 0-1,1 0 1,0 0-1,0-1 1,5 9-1,-4-8-42,1 1-1,-1-1 1,2 0 0,-1 0-1,0 0 1,1-1 0,0 1-1,1-1 1,-1 0-1,1-1 1,0 0 0,0 1-1,0-2 1,0 1 0,1-1-1,0 0 1,0 0 0,0-1-1,0 0 1,8 2-1,-11-4-187,1 0-1,-1 0 1,1 0-1,-1-1 1,1 1-1,-1-1 0,0 0 1,8-3-1,31-16-7648,-30 14 3925,0 2 1283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19:10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1133 2912,'0'0'4992,"6"-8"-2870,25-50-964,51-69-1,-60 98-1013,1 1 0,1 0 0,1 2 0,52-42 0,-55 50-21,0 2-1,1 0 1,0 1 0,1 2-1,29-13 1,-52 26-118,-1-1 0,1 1 0,-1 0 0,1 0 1,-1 0-1,1-1 0,0 1 0,-1 0 0,1 0 0,0 0 0,-1 0 0,1 0 1,-1 0-1,1 0 0,0 0 0,-1 0 0,1 0 0,0 1 0,-1-1 1,1 0-1,-1 0 0,1 0 0,-1 1 0,1-1 0,-1 0 0,1 1 0,-1-1 1,1 1-1,-1-1 0,1 0 0,-1 1 0,1-1 0,-1 1 0,0-1 0,1 1 1,-1-1-1,0 1 0,1 0 0,-1-1 0,0 1 0,0-1 0,0 1 1,1-1-1,-1 1 0,0 1 0,0 2 45,1 0 0,-1 0 0,0 0 0,0-1 0,-1 1 0,0 5 1,-3 6 193,-11 30 0,4-17-172,5-11 15,4-13 33,0-1-1,1 1 1,-1 0 0,1 0-1,-1 7 1,8-18 187,1 0 1,10-16-1,16-22-421,-19 26 132,4-1-68,1 0 0,0 1 0,1 1 0,43-30 0,-20 20-154,-37 25 123,-1 0 1,1 1-1,-1-1 1,1 1-1,0 0 0,6-1 1,-11 3 71,-1 0 0,1 0 0,-1 0-1,1 0 1,-1 0 0,1-1 0,-1 1 0,1 0 0,-1 0 0,1 0 0,0 1 0,-1-1 0,1 0 0,-1 0-1,1 0 1,-1 0 0,1 0 0,-1 1 0,1-1 0,-1 0 0,1 0 0,-1 1 0,1-1 0,-1 0 0,1 1-1,-1-1 1,0 1 0,1-1 0,-1 0 0,0 1 0,1-1 0,-1 1 0,0-1 0,1 1 0,-1-1 0,0 1-1,0-1 1,0 1 0,0 0 0,1-1 0,-1 1 0,0-1 0,0 1 0,0-1 0,0 1 0,0-1 0,0 1-1,0 0 1,-1-1 0,1 1 0,0-1 0,0 1 0,-1 0 0,0 5 45,-1 0-1,-1 0 1,-4 10 0,4-11-51,-14 27 153,11-21-6,0 0 0,-8 20 0,13-27-90,0 1 1,0-1 0,0 0-1,1 0 1,-1 1 0,1-1-1,0 0 1,0 0 0,1 1-1,-1-1 1,1 0 0,1 5-1,-1-6-11,0 0 1,0 0-1,0 0 0,1-1 1,-1 1-1,1 0 0,-1 0 1,1-1-1,0 1 0,0-1 1,1 0-1,-1 0 0,0 1 1,1-2-1,3 4 0,-2-3 4,0 0-1,0 0 1,0-1 0,1 1-1,-1-1 1,0 0-1,1 0 1,-1 0 0,9-1-1,-2 0 13,1-1 0,-1 0 0,1-1-1,-1 0 1,0-1 0,0 0 0,16-8-1,15-6 203,-11 5-76,-2-2 0,57-34 0,-85 47-172,43-32 45,-40 30-62,-1 0 1,0 0-1,0 0 0,0-1 0,0 1 0,-1-1 0,1 1 0,-1-1 0,2-5 0,-3 8-4,-1 0-1,0-1 0,1 1 0,-1 0 0,0 0 0,0 0 0,0-1 0,0 1 1,0 0-1,0 0 0,0 0 0,0-1 0,0 1 0,-1 0 0,1 0 1,0 0-1,-1 0 0,1-1 0,-1 1 0,-1-2 0,1 2-8,0-1-1,-1 1 1,1 0 0,0 0-1,-1-1 1,0 1-1,1 0 1,-1 0-1,0 0 1,1 1 0,-1-1-1,-2 0 1,-1-1-17,0 1 0,0 0 0,1 1 0,-1-1 0,0 1 0,0 0 0,0 0 0,0 0 0,-8 2 0,2 2-15,0 1-1,0 0 0,1 1 1,-1 0-1,1 0 0,-18 16 1,25-19 52,0-1 0,0 1 0,0 0 0,0 0 0,1 1 1,-1-1-1,1 0 0,0 1 0,-4 7 0,5-8 27,1 0-1,-1 0 0,1 0 0,0 0 1,0 0-1,0 0 0,0 0 0,0 0 1,0 0-1,1 0 0,-1 0 0,1 0 1,0-1-1,1 4 0,2 2 81,0 0-1,0 0 1,0-1-1,1 1 0,7 7 1,31 34 539,-40-47-595,0 2 9,2 0-1,-1-1 1,0 0 0,1 1-1,-1-2 1,1 1-1,0 0 1,0-1 0,0 0-1,0 0 1,1-1 0,8 3-1,-9-4-19,-1 1 0,0-1 0,0 0 0,1 0 0,-1 0 0,0-1 0,1 1 0,-1-1 0,0 0 0,0 0 0,0 0 0,0-1 0,0 0 0,0 0 0,0 0 0,-1 0 0,5-3 0,2-3 5,3-2 51,1-1 1,15-18 0,-10 8-35,1 1 0,0 1 1,2 1-1,0 0 0,1 2 1,26-14-1,3-3-400,-56 37 311,0 0 0,-1 0 0,1 0-1,1 0 1,-1 1 0,1-1 0,-6 11-1,-25 47-9,29-50 76,0-1 0,1 1 0,1 0 0,0 1-1,0-1 1,1 0 0,1 1 0,0-1-1,1 1 1,0-1 0,2 17 0,-1-27 6,-1-1 0,0 1 0,0-1 0,0 1 0,1-1 0,-1 1 1,1-1-1,-1 0 0,1 1 0,0-1 0,-1 0 0,1 0 0,0 1 0,0-1 1,0 0-1,0 0 0,0 0 0,2 1 0,-2-1-16,0-1 0,0 1 0,0-1 0,0 0-1,0 1 1,0-1 0,1 0 0,-1 0 0,0 0 0,0 0 0,0 0 0,0 0-1,1 0 1,-1 0 0,0-1 0,0 1 0,0 0 0,1-1 0,5-2 9,-1 0 0,0-1 1,0 0-1,0 0 0,0 0 1,5-6-1,124-99 100,-15 14-306,-108 84 197,0-1-187,-10 11 26,-3 5-30,-5 5 161,0 1 0,1-1-1,0 1 1,1 0 0,0 1-1,1-1 1,0 1-1,1 0 1,0-1 0,0 1-1,1 0 1,1 0 0,0 0-1,0 0 1,1 0-1,1 0 1,3 14 0,-4-19 26,1 1-21,0 1 0,1 0 0,4 7 0,-7-14 25,1 1 1,-1-1 0,1 1-1,0-1 1,0 0-1,0 0 1,0 0 0,0 1-1,0-1 1,0 0-1,0 0 1,0 0 0,0-1-1,1 1 1,-1 0-1,0 0 1,1-1 0,-1 1-1,1-1 1,-1 1 0,0-1-1,1 1 1,2-1-1,-2 0 3,0 0 0,-1-1 0,1 1 0,0-1 0,0 0 0,0 1 0,-1-1 0,1 0 0,0 0-1,-1 0 1,1 0 0,-1-1 0,1 1 0,1-2 0,18-20 137,-21 22-157,65-92 27,-12 15 15,5-1-39,-3-1 1,-5-3 0,41-91-1,-68 124-134,2 2 0,42-63 0,-13 34-208,-49 70 236,-5 7 89,0-1 0,1 1-1,-1 0 1,0-1 0,0 1 0,1 0-1,-1-1 1,0 1 0,0-1-1,0 1 1,0 0 0,0-1 0,0 1-1,1-1 1,-1 1 0,0 0-1,0-1 1,0 1 0,0-1 0,0 1-1,-1 0 1,1-1 0,0 1 0,0-1-1,0 1 1,0 0 0,0-1-1,-6 3-118,0-1-1,0 2 0,0-1 1,1 1-1,-11 6 0,5 0 114,1 0 0,0 0 0,0 1 0,1 0 0,0 1 1,-12 19-1,-38 79 230,38-68-212,-5 13-38,-29 83 0,44-97 167,1 1 0,-7 64 1,16-97-37,-1 12-3,2 0 1,1 24-1,1 2 78,-2-35-115,0 0 1,1 0-1,5 22 1,-6-30-22,1 0 0,0 0 1,0 0-1,1 0 0,-1 0 0,1 0 0,-1 0 1,1-1-1,0 1 0,0 0 0,0-1 0,0 1 1,1-1-1,-1 0 0,1 0 0,-1 0 0,6 3 1,-7-5-20,1 1 1,-1-1-1,1 1 1,0-1-1,-1 0 1,1 0-1,0 0 1,-1 0-1,1 0 1,-1 0-1,1 0 1,0-1-1,-1 1 1,1 0-1,-1-1 1,1 1-1,0-1 1,-1 0-1,3-1 1,27-20 196,-26 18-211,141-132 165,-121 114-127,-20 19-41,0 0-1,-1-1 0,1 0 1,-1 0-1,0-1 1,-1 1-1,1-1 0,5-9 1,-8 13-19,0 0 1,-1 0-1,1 0 1,0 0 0,0 0-1,0 0 1,0 0 0,0 0-1,0 0 1,0 1-1,0-1 1,0 0 0,0 1-1,0-1 1,1 1-1,-1-1 1,2 0 0,30-5-12,-2 0-61,-26 5 96,0 0-1,0 0 1,0 0 0,0 1 0,8 0 0,-11 0-24,1 0 0,-1 0 0,0 0 0,1 1 0,-1-1 0,0 1-1,0 0 1,1 0 0,-1-1 0,0 1 0,0 1 0,0-1 0,0 0 0,2 2 0,-3-2 17,-1 0 0,1 0 0,0 0-1,0 0 1,-1 0 0,1 0 0,-1 1 0,1-1 0,-1 0 0,1 0 0,-1 0 0,0 1 0,0-1 0,0 0 0,0 0 0,0 1 0,0-1 0,0 0 0,0 1 0,0-1 0,-1 2 0,-9 26-135,4-15 188,2 0 12,2-7-46,0-1-1,-1 0 1,1 1-1,-5 7 1,2-5-13,1 1-1,0 0 1,0 0-1,1 1 1,0-1-1,1 1 1,0-1-1,1 1 1,0 21-1,1-29 21,0-1-1,0 1 0,1 0 1,-1 0-1,1-1 0,-1 1 1,1 0-1,0-1 0,0 1 0,0-1 1,0 1-1,3 3 0,-3-5-12,0 0 0,-1 0 0,1 0 0,0-1 0,0 1 0,0 0 0,0-1 0,0 1 0,0-1 0,0 1 0,0-1 0,0 1 0,0-1 0,0 1 0,0-1 0,0 0 0,0 0 0,0 0 0,0 0 0,0 1 0,1-2 0,-1 1 0,0 0 0,0 0 0,0 0 0,0 0 0,0-1 0,0 1 0,0 0 0,2-1 0,3-3 3,0 0 0,-1 0-1,1 0 1,-1-1 0,0 1-1,0-1 1,-1-1 0,8-8 0,9-11 74,67-57-203,-78 72 91,2 0-1,-1 1 0,1 0 0,25-13 1,-34 23-205,-3 5 126,-3 11 62,2-14 20,-4 16 147,4-15-132,0 0 0,-1 0 0,1 0 0,1 1 0,-1-1 0,1 0 0,-1 0 0,1 1 0,1-1 0,-1 0 0,0 0 0,1 1 0,0-1 0,0 0 0,3 8 0,0-4 7,1-1 0,-1 1-1,1-1 1,1 0 0,-1 0 0,12 10 0,-14-14 26,0-1 0,0 0 0,0 1 1,0-1-1,0 0 0,1-1 0,-1 1 1,1-1-1,-1 1 0,1-1 0,-1 0 1,1 0-1,0 0 0,-1-1 1,1 0-1,0 1 0,7-2 0,-5 0-2,0 0-1,1-1 1,-1 1 0,0-1-1,0-1 1,-1 1-1,1-1 1,-1 0-1,1-1 1,-1 1-1,0-1 1,0 0 0,0 0-1,-1-1 1,1 1-1,-1-1 1,0 0-1,-1 0 1,1 0-1,-1-1 1,0 1 0,0-1-1,3-11 1,-5 14-29,0 0 1,-1 0 0,1 0 0,-1-1 0,0 1-1,0 0 1,0 0 0,0-1 0,0 1-1,-1 0 1,0 0 0,0 0 0,0 0 0,0 0-1,0 0 1,0 0 0,-1 0 0,1 0-1,-1 0 1,0 0 0,0 1 0,0-1 0,0 1-1,0 0 1,-1-1 0,1 1 0,-1 0-1,0 1 1,-4-4 0,-4 1 2,-1 0 0,0 1 0,0 0 0,0 1 1,-1 0-1,1 1 0,0 0 0,-1 1 0,1 0 0,-23 5 0,13-2-28,2-1 27,-22 2 0,48-6 42,1 0-1,0-1 1,10-5 0,13-4-88,16-1 35,0 3 0,1 1 0,81-4 0,-124 12-2,1 0 1,0 1-1,0 0 0,0 0 1,0 1-1,0-1 1,0 1-1,0 0 1,0 0-1,0 0 0,-1 1 1,1 0-1,0 0 1,-1 0-1,0 1 1,5 2-1,-7-3 27,-1-1 1,0 1-1,1 0 1,-1-1-1,0 1 0,0 0 1,0 0-1,-1-1 0,1 1 1,0 0-1,-1 0 1,1 0-1,-1 0 0,1 0 1,-1 4-1,-2 29-3,2-31 9,-3 8-33,1 0 1,-5 12-1,-3 9 279,9-26-234,-1 4 341,2-11-359,1 0 1,-1 0 0,1 0-1,-1 1 1,0-1-1,1 0 1,-1 0-1,1 0 1,-1 0-1,1 0 1,-1 0-1,1 0 1,-1 0-1,0 0 1,1 0 0,-1 0-1,1 0 1,-1 0-1,1 0 1,-1-1-1,0 1 1,1 0-1,-1 0 1,1 0-1,-1-1 1,0 1 0,1 0-1,0-1 1,7-4 4,0 1 1,-1-2-1,1 1 1,12-13 0,-10 9-15,21-14 1,-16 12-40,2 1-1,-1 1 0,2 1 1,-1 0-1,1 2 1,25-7-1,-43 13 28,1 0 0,-1-1 0,1 1 0,-1 0 0,1 0 0,-1 1-1,1-1 1,-1 0 0,1 0 0,-1 0 0,1 0 0,-1 0 0,1 0 0,-1 1 0,0-1 0,1 0 0,-1 0 0,1 1-1,-1-1 1,0 0 0,1 1 0,-1-1 0,0 0 0,1 1 0,-1-1 0,0 1 0,1-1 0,-1 0 0,0 1 0,0-1 0,0 1-1,1-1 1,-1 1 0,0-1 0,0 1 0,0-1 0,0 1 0,0-1 0,0 1 0,0 25 18,0-18-20,0 18-13,0 33 348,1-53-269,0 1 1,0 0-1,0-1 1,1 0-1,0 1 1,4 9 0,-4-13-21,0 0 0,1 0 0,-1 0 0,0 0 0,1 0 0,0-1 0,-1 1 0,1-1 0,0 0 0,0 0 0,0 0 0,1 0 0,-1 0 0,0-1 0,1 0 0,-1 1 0,1-1 0,5 1 0,2-1-17,-1 1 0,0-1 0,0-1 0,1 0 0,15-2 0,-7-1-118,-1 0-1,0-1 1,0-1-1,20-9 0,-24 8-1121,0-1 0,-1 0 0,14-10 0,-22 13-311,0 0 0,0-1 0,8-9 0,0 2-933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19:10.9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1 118 2720,'0'7'4922,"2"-3"-4551,1-1-1,-1 0 0,0 0 0,1-1 0,0 1 0,-1 0 0,1-1 0,0 0 1,0 0-1,0 0 0,1 0 0,-1 0 0,0 0 0,1-1 0,-1 0 1,1 0-1,0 0 0,-1 0 0,1 0 0,5 0 0,6-1 166,0 0 0,0-1 0,28-5-1,-26 3-259,213-40 1403,-2 0-1257,-65 6-649,-47 9-5711,-80 23 3656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19:13.2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3 540 3136,'0'0'83,"0"0"-1,-1 0 1,1 0-1,0 0 1,0 1 0,0-1-1,-1 0 1,1 0 0,0 1-1,0-1 1,0 0-1,0 0 1,0 0 0,0 1-1,0-1 1,0 0 0,-1 1-1,1-1 1,0 0-1,0 0 1,0 1 0,0-1-1,0 0 1,0 0 0,0 1-1,1-1 1,-1 0-1,0 0 1,0 1 0,0-1-1,0 0 1,0 0 0,0 1-1,0-1 1,1 0-1,-1 0 1,0 0 0,0 1-1,0-1 1,0 0 0,1 0-1,-1 0 1,0 1 0,0-1-1,0 0 1,1 0-1,-1 0 1,0 0 0,1 1 37,0-1 1,-1 0-1,1 0 1,-1 1 0,1-1-1,-1 0 1,1 0 0,-1 0-1,1 0 1,0 1-1,-1-1 1,1 0 0,-1 0-1,1 0 1,0 0-1,-1-1 1,1 1 0,-1 0-1,1 0 1,0 0-1,-1 0 1,1-1 0,-1 1-1,1 0 1,-1 0 0,1-1-1,-1 1 1,1-1-1,12-13 469,0 0-1,-2 0 0,0-1 0,15-26 0,-14 20-445,29-36 0,-8 23-130,2 2 0,56-41 0,-35 30-25,-42 32-39,22-17 0,-1-1-1,-2-1 1,37-44 0,-69 73 45,-1 1 0,0-1 0,1 1 0,-1 0 1,0-1-1,1 1 0,-1-1 0,0 1 0,1-1 1,-1 1-1,0-1 0,0 1 0,0-1 1,1 0-1,-1 1 0,0-1 0,0 1 0,0-1 1,0 1-1,0-1 0,0 0 0,0 1 0,0-1 1,0 1-1,0-1 0,-1 1 0,1-2 0,-1 2-2,1 0 0,-1-1 0,1 1 0,-1 0-1,1 0 1,-1-1 0,1 1 0,-1 0-1,0 0 1,1 0 0,-1 0 0,1 0 0,-1-1-1,0 1 1,1 0 0,-1 1 0,0-1 0,1 0-1,-1 0 1,1 0 0,-1 0 0,1 0-1,-1 1 1,0-1 0,1 0 0,-1 1 0,-10 4 23,1 1 1,-1 0-1,2 1 0,-13 10 1,6-5 93,-19 15 469,-37 35 0,62-52-391,0 0 0,1 1 0,1 0-1,0 1 1,0-1 0,1 2 0,-10 22 0,16-32-152,0 1 0,0-1 0,0 0 0,1 1 0,-1-1 0,1 0 0,0 1 0,0-1 0,0 0 0,1 1 0,-1-1 0,1 0 0,0 1 0,0-1 0,0 0 0,0 0 0,0 0 0,1 0 0,-1 0 0,1 0 0,0 0 0,4 4 0,-4-4 16,1 0 0,0 0 0,0-1 1,-1 1-1,2-1 0,-1 0 0,0 0 0,0 0 1,1 0-1,-1-1 0,1 1 0,-1-1 1,1 0-1,0 0 0,-1 0 0,1-1 0,0 1 1,0-1-1,5 0 0,10-3 196,0-1 0,-1-1 0,0-1 0,31-14 0,-24 9-181,22-10-51,56-36-1,-67 37-85,-20 9 101,15-6-23,-31 17-4,0 0 0,0 0-1,1 0 1,-1 0 0,0 0 0,0 0 0,0 0-1,0 0 1,0 0 0,0 0 0,0 0 0,1 0 0,-1 0-1,0 0 1,0 0 0,0 0 0,0 0 0,0 0-1,0 0 1,0 0 0,0 1 0,1-1 0,-1 0-1,0 0 1,0 0 0,0 0 0,0 0 0,0 0-1,0 0 1,0 0 0,0 0 0,0 0 0,0 1-1,0-1 1,0 0 0,0 0 0,0 0 0,0 0-1,0 0 1,0 0 0,0 0 0,1 0 0,-1 1-1,0-1 1,-1 0 0,1 0 0,0 0 0,0 10 4,-5 11-64,-11 28 232,8-28-29,2 1 1,-7 29-1,13-51-125,0 0 0,0 1 0,0-1-1,0 0 1,0 1 0,-1-1 0,1 0 0,0 1 0,0-1 0,0 0 0,0 1 0,0-1 0,0 1 0,0-1 0,0 0 0,0 1 0,0-1 0,0 0 0,0 1 0,0-1-1,1 0 1,-1 1 0,0-1 0,0 0 0,0 1 0,0-1 0,0 0 0,1 0 0,-1 1 0,0-1 0,0 0 0,1 1 0,8-8 616,0-2-536,28-19-197,1 2 0,57-30 0,-93 54 82,0 1-1,1 0 1,-1 0-1,1 0 1,-1 0-1,1 1 1,-1-1 0,1 1-1,-1-1 1,1 1-1,0 0 1,-1 0 0,3 1-1,-3-1 26,-1 1-1,1-1 0,-1 1 1,0 0-1,1 0 1,-1 0-1,0 0 0,0 0 1,1 0-1,-1 0 1,0 0-1,0 0 0,0 0 1,0 1-1,-1-1 1,1 0-1,0 1 0,0-1 1,-1 1-1,1-1 1,-1 1-1,1 1 0,4 11 28,1-1 0,1 1-1,0-1 1,1-1 0,16 21 0,-6-11 132,0-2-1,25 21 1,-40-39-338,0 1 0,0-1 0,1 0 0,-1 0 0,0 0 0,1 0 0,0-1 1,-1 1-1,1-1 0,0 0 0,0 0 0,0 0 0,0-1 0,5 1 0,-7-1-246,1 0 0,0-1 1,0 1-1,0-1 0,0 1 0,-1-1 1,1 0-1,0 0 0,-1 0 1,1 0-1,-1-1 0,1 1 1,-1-1-1,1 1 0,-1-1 1,0 0-1,0 0 0,0 0 0,0 0 1,0 0-1,1-3 0,7-12-2860,2 3 1098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19:13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35 4640,'-8'-15'2112,"8"4"-1824,3 3-256,7 8-64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1:45.1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278 345 1728,'3'-5'874,"-3"5"-735,1-1 0,-1 1-1,1-1 1,-1 0 0,1 1-1,-1-1 1,0 0 0,1 1-1,-1-1 1,0 0 0,1 1-1,-1-1 1,0 0 0,0-1 0,0 0 125,-1-1 0,1 1 1,-1-1-1,0 1 0,0 0 1,0 0-1,0-1 1,0 1-1,-1 0 0,1 0 1,0 0-1,-1 0 0,0 1 1,-2-4-1,-2 0 50,0 0 0,0-1 0,-9-4 0,9 6-230,-1 1 1,1 0 0,0 0-1,-1 0 1,1 1 0,-1 0 0,0 1-1,1-1 1,-1 1 0,0 0-1,0 1 1,0 0 0,0 0-1,0 0 1,0 1 0,0 0-1,0 1 1,1-1 0,-1 1 0,0 1-1,1-1 1,0 1 0,-1 0-1,-9 6 1,13-6-89,-1 0 0,0 0-1,1 0 1,-1 0 0,1 1 0,0-1 0,0 1-1,0 0 1,1 0 0,-1 0 0,1 0 0,0 0-1,-2 6 1,1-2 52,1-2-39,0-1-1,0 1 0,1-1 1,-1 1-1,1-1 1,0 12-1,1-11 51,0-1-1,0 1 1,1 0 0,-1 0-1,1-1 1,1 1 0,-1-1-1,4 8 1,-3-7 17,0 0 1,1 0-1,0-1 1,0 1-1,1-1 1,0 0-1,0 0 0,0 0 1,0 0-1,1-1 1,5 5-1,-4-4-21,-1-1 0,1 0 0,0 0-1,0 0 1,0-1 0,1 0 0,-1 0 0,1 0-1,0-1 1,10 2 0,5 0 162,-16-3-139,0 0-1,0 0 1,0-1 0,1 1-1,10-2 1,12-2 60,-22 3-29,0-1 0,0 0 0,0 0 0,0 0 0,0-1 0,13-5 0,-15 5-31,-1 0-1,0 0 1,0 0 0,0 0-1,0-1 1,-1 0 0,7-6-1,-8 7-43,-1 0 0,0 0 0,0 0 0,0-1 0,0 1 0,0 0 0,0-1 1,0 1-1,-1 0 0,1-1 0,-1 1 0,0-1 0,0 1 0,0-1 0,0 1 0,-1-5 0,0 2-5,0 1 0,0-1 0,0 1 0,-1 0-1,1 0 1,-1-1 0,-5-6 0,-20-27-75,22 32 26,-5-6 49,-1 0-1,-1 0 1,-19-15-1,-44-27 84,39 30-141,10 7-63,15 10 109,1 0-1,-1 0 0,1-1 1,-14-15-1,22 21-30,0-1-1,0 0 1,0 1 0,0-1-1,0 0 1,1 0-1,0 0 1,-1 0 0,1 0-1,0-1 1,0 1-1,1 0 1,-1 0 0,1-1-1,0 1 1,-1 0-1,2-1 1,-1 1 0,0-1-1,1 1 1,-1 0 0,2-5-1,0 3-2,0 0-1,0 0 1,0 0-1,1 1 1,-1-1-1,1 0 1,0 1-1,1 0 1,-1 0-1,1 0 1,0 0 0,0 0-1,0 1 1,0-1-1,0 1 1,1 0-1,0 1 1,-1-1-1,1 1 1,0 0-1,0 0 1,10-2-1,8 0 100,-1 0 0,1 2-1,0 1 1,26 1-1,-24 0-55,0 2 234,0 1 0,44 10 0,-56-10-59,-3-1-50,13 3-670,-4-8-6696,-12 4 4617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4:34.8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122 368 1248,'-18'5'16417,"14"-2"-17189,-7 8-52,1 1 1069,0-1 0,0 2 1,1-1-1,1 1 0,-12 25 1,16-29-190,1 0 0,-1 1 1,1 0-1,1-1 0,0 1 1,0 0-1,1 1 0,0-1 1,1 0-1,1 15 0,0-20-20,0 1 0,0-1 0,0 0-1,1 0 1,0 0 0,0 0 0,0 0-1,1 0 1,-1 0 0,1 0 0,0-1 0,1 0-1,-1 1 1,1-1 0,-1-1 0,1 1-1,1 0 1,-1-1 0,0 0 0,9 5-1,-11-7-13,1 0 0,-1 0 0,1 0 0,-1-1 0,0 1 0,1-1 0,-1 1 0,1-1 0,-1 0 0,1 0 0,0 0 0,-1 0 0,1 0-1,-1-1 1,1 1 0,-1-1 0,1 0 0,-1 1 0,0-1 0,1 0 0,-1-1 0,0 1 0,0 0 0,0-1 0,0 1 0,0-1 0,0 1-1,3-4 1,-2 2-53,0 0 0,-1-1-1,1 1 1,0-1-1,-1 0 1,0 1-1,0-1 1,0 0 0,0-1-1,-1 1 1,1 0-1,-1 0 1,0-1 0,-1 1-1,1-5 1,-1-4-3,-2 0 0,-3-18 0,0 2 34,3 20-25,0 0 0,0 0-1,-1 0 1,0 0-1,0 0 1,-1 1-1,0 0 1,-1 0 0,0 0-1,0 0 1,-1 1-1,-6-8 1,6 10-65,1 1 0,0 0 0,-1 0 1,0 0-1,-6-3 0,15 8 149,0-1 0,0 0-1,0 0 1,0 0 0,0 0-1,0 0 1,0-1 0,0 1 0,0-1-1,0 0 1,0 0 0,-1 0-1,1 0 1,0 0 0,3-3 0,10-5 455,23-15 0,-28 16-336,-1 0 0,0-1 0,-1 0 0,1-1 0,-2 0 0,9-12 0,-4 2-14,-1-1 0,13-30 1,-17 31-258,8-33 0,-10 31 39,10-22 0,-14 39 19,0 1 0,-1-1 0,1 0 0,1-9-1,-3 14 16,0-1 0,0 1-1,0-1 1,0 1 0,0-1-1,0 0 1,0 1-1,0-1 1,0 1 0,0-1-1,0 1 1,1-1 0,-1 1-1,0-1 1,0 1 0,1-1-1,-1 1 1,0 0-1,1-1 1,-1 1 0,0-1-1,1 1 1,-1 0 0,1-1-1,0 1 1,-1 0 4,1 0-1,-1 0 1,1 0 0,-1 1 0,1-1-1,-1 0 1,1 0 0,-1 1 0,1-1-1,-1 1 1,1-1 0,-1 0 0,1 1-1,-1-1 1,0 1 0,1-1-1,-1 1 1,1 0 0,14 30-223,-4-1 389,-1 2 0,-1-1 1,-1 1-1,-2 0 0,3 45 0,-7-8 24,-11 104 0,4-132-140,-2 0 1,-2 0-1,-26 74 1,26-94 128,-18 33 0,21-45-65,0 0-1,0 0 1,-1 0-1,0-1 1,-11 10 0,17-16-81,0-1 1,-1 0-1,1 0 1,-1 0-1,1 0 1,-1 0 0,1 0-1,-1 0 1,0 0-1,1-1 1,-1 1-1,0-1 1,1 1-1,-1-1 1,0 0-1,0 1 1,0-1 0,1 0-1,-1 0 1,0 0-1,0-1 1,-2 1-1,4-1-11,-1 1 0,0 0 0,1-1 0,-1 1 0,0-1 0,1 1 0,-1-1 0,1 1-1,-1-1 1,1 1 0,-1-1 0,1 1 0,-1-1 0,1 0 0,0 1 0,-1-1 0,1 0 0,0 1-1,-1-2 1,1 0-2,0 0 0,-1 0-1,1 0 1,0 0-1,0 1 1,1-1 0,-1 0-1,0 0 1,1 1 0,-1-1-1,1-2 1,5-11 108,1 0 1,0 1-1,0 0 0,2 1 1,0 0-1,0 0 0,1 0 1,19-17-1,-12 14-220,2 0 0,0 1 0,1 2 0,1-1 0,21-9 0,-32 18-412,0 1 1,0 0-1,0 1 0,0 0 1,19-3-1,-19 5-599,0 1 1,0 0-1,0 0 0,0 1 0,-1 0 0,16 4 1,13 5-2445,-2-2-1418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19:20.1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1114 1984,'3'4'4997,"11"-30"-256,-7 6-4294,1-1-1,1 1 1,1 1-1,1 0 1,0 0-1,22-26 1,-20 30-290,2 1 0,-1 0 1,28-20-1,55-29 282,-69 45-281,108-50 706,-135 67-854,1 0 1,-1 0-1,1 1 0,-1-1 0,1 1 1,-1-1-1,1 1 0,-1 0 0,1-1 1,0 1-1,-1 0 0,1 0 0,-1 0 1,1 0-1,0 1 0,-1-1 1,1 0-1,-1 1 0,1-1 0,-1 1 1,1-1-1,-1 1 0,1 0 0,-1-1 1,1 1-1,-1 0 0,0 0 0,0 0 1,1 0-1,-1 0 0,0 1 0,1 1 1,0-1-9,-1 0-1,0 0 1,0 0 0,0 0 0,-1 1 0,1-1 0,0 0 0,-1 1 0,1-1 0,-1 0 0,0 1 0,0-1 0,0 1-1,0-1 1,0 0 0,-1 1 0,1-1 0,-1 0 0,1 1 0,-2 2 0,-6 10 54,0 0 1,-1-1-1,-20 25 0,-6 10 209,20-28 87,11-16-239,0 0 1,0 0-1,-3 8 1,7-12-100,0-1 0,0 0 0,0 0 1,0 0-1,0 0 0,0 0 0,0 1 0,0-1 0,0 0 1,0 0-1,0 0 0,0 0 0,0 0 0,0 0 1,0 1-1,0-1 0,0 0 0,0 0 0,0 0 1,0 0-1,0 0 0,1 0 0,-1 0 0,0 0 1,0 1-1,0-1 0,0 0 0,0 0 0,0 0 0,0 0 1,1 0-1,-1 0 0,0 0 0,0 0 0,0 0 1,0 0-1,0 0 0,0 0 0,1 0 0,-1 0 1,0 0-1,0 0 0,0 0 0,0 0 0,0 0 0,0 0 1,1 0-1,-1 0 0,0 0 0,0 0 0,0 0 1,0 0-1,79-37 361,-18 8-404,-16 9 45,45-29-1,-69 36-97,0 0 0,-1-2 0,-1-1 1,19-20-1,-9 13-94,-28 24 159,0 0 0,-1-1 0,1 1-1,-1 0 1,1 0 0,-1 0 0,1 0 0,-1 1 0,0-1 0,1 0 0,-1 0 0,0 0 0,0 0 0,0 0 0,0 0 0,0 0 0,0 1 0,0-1-1,0 2 1,-20 73 402,13-56-274,2 1 0,0 1-1,1-1 1,-2 34 0,7-50-57,-1 1 0,1 0 0,0-1 0,0 1-1,3 8 1,-3-13-31,-1 0 0,1 1 0,-1-1 0,1 1 0,-1-1-1,1 0 1,0 1 0,0-1 0,0 0 0,-1 0 0,1 1 0,0-1-1,1 0 1,-1 0 0,0 0 0,0 0 0,0-1 0,1 1-1,-1 0 1,0 0 0,1-1 0,-1 1 0,1-1 0,-1 1 0,3 0-1,-2-2 15,0 1-1,-1-1 1,1 1-1,-1-1 0,1 0 1,-1 1-1,1-1 0,-1 0 1,1 0-1,-1 0 1,0 0-1,3-2 0,3-3 99,54-38 357,17-9-568,167-96-201,-173 103-139,-86 92 341,9-34 144,-1-3-42,2 1 0,-1 0-1,1 0 1,1 1 0,0-1 0,0 1-1,1 0 1,-1 12 0,4-15-5,1-1-1,-1 1 1,1-1 0,1 0 0,5 13 0,-5-12 81,-2-7-77,0 0 1,0 1-1,-1-1 0,1 0 0,0 0 0,0 0 0,0 0 0,0 0 0,1 0 1,-1 0-1,0 0 0,0 0 0,1 0 0,-1 0 0,0-1 0,1 1 1,-1-1-1,1 1 0,-1-1 0,0 1 0,1-1 0,-1 0 0,1 0 0,0 0 1,-1 0-1,1 0 0,-1 0 0,1 0 0,-1 0 0,1 0 0,1-1 0,3-1 18,-1 1 0,0-1 0,0 0 0,-1 0 0,1 0 0,0 0 0,-1-1 0,6-4 0,2-2-59,58-50 90,-61 50-50,0-1-1,-1-1 0,0 1 0,13-23 1,17-39-153,-39 84-129,0-4 246,0 1 1,0 0-1,-3 8 1,1-8 6,1 0 0,0 0 0,0 0 0,0 1 0,1 17 0,1-24 16,0 0 1,0 0-1,0 0 1,0 0-1,1 1 1,0-1-1,-1 0 1,1 0-1,0 0 1,1-1-1,-1 1 1,0 0-1,1 0 1,0 0-1,-1-1 1,1 1-1,0-1 1,0 0-1,1 1 1,-1-1-1,3 2 1,-3-4 28,1 1 1,-1-1 0,0 0 0,1 0 0,-1 0-1,1 0 1,-1 0 0,0 0 0,1-1-1,-1 1 1,0-1 0,0 1 0,3-2 0,1 0 23,24-8 54,0-2 0,0-1 0,30-18 0,-57 29-99,119-61-185,-107 54 188,23-18 0,-12 8 0,12-10-114,11-9-39,-43 35 88,0-1 1,1 0-1,-1 1 1,1 1-1,0-1 1,7-1-1,-13 3 42,0 1-1,0 0 1,0 0-1,0 0 1,-1 0-1,1 0 1,0 1-1,0-1 1,0 0-1,-1 0 0,1 1 1,0-1-1,0 0 1,-1 1-1,1-1 1,0 0-1,0 1 1,-1-1-1,1 1 1,-1 0-1,1-1 1,0 1-1,-1-1 1,1 1-1,-1 0 0,1-1 1,-1 1-1,0 0 1,1 0-1,-1-1 1,0 1-1,1 0 1,-1 0-1,0 0 1,0-1-1,0 1 1,0 0-1,0 0 1,0 1-1,0-2 8,0 0 1,0 0-1,0 0 1,0 1-1,0-1 1,0 0-1,0 0 1,0 0-1,0 1 1,-1-1-1,1 0 0,0 0 1,0 0-1,0 0 1,0 1-1,0-1 1,-1 0-1,1 0 1,0 0-1,0 0 1,0 0-1,0 0 0,-1 1 1,1-1-1,0 0 1,0 0-1,0 0 1,-1 0-1,1 0 1,0 0-1,0 0 1,-1 0-1,1 0 0,0 0 1,0 0-1,0 0 1,-1 0-1,1 0 1,0 0-1,-15-3-64,1 1 13,-1 3 44,13-1-1,-1 0-1,1 0 1,0 1-1,-1-1 1,1 1 0,0-1-1,0 1 1,-1-1-1,1 1 1,-3 2-1,-7 4-30,0 0-1,1 1 0,1 1 0,-1-1 0,1 2 1,-17 19-1,9-8 99,15-18-55,-1 0 0,1 0 0,1 0 0,-1 0 0,0 1 0,1-1 0,0 1 0,0 0 0,0 0 0,-2 7 0,3-9-26,1 0 0,-1 0 1,1 0-1,0 0 0,0 0 1,-1 0-1,1-1 0,1 1 1,-1 0-1,0 0 0,0 0 1,1 0-1,-1 0 0,1 0 1,1 2-1,0 0 19,1-1-1,-1 0 1,1 0 0,0 0 0,0 0 0,6 5 0,-2-3 31,1 0 0,-1 0 0,1 0 0,1-1 0,-1 0 0,11 3 0,42 23 109,-56-28-123,0-1 0,0 1 1,1-1-1,-1-1 0,0 1 0,0-1 0,1 1 1,-1-2-1,0 1 0,1 0 0,-1-1 1,0 0-1,5-2 0,10-3 22,-1-2 0,21-10 1,6-3 148,129-55-37,-152 64-153,0-2 0,-1 0-1,-1-1 1,0-1-1,26-26 1,-21 13 20,0-1 1,-2-1-1,-1-1 1,22-42-1,28-54-77,-56 100 84,2 1 0,34-37 0,27-23-365,-4 7-449,-60 62 530,-6 6 61,-8 9 142,0 1 0,-1 0-1,1 0 1,0 0 0,0 0-1,4-3 1,-6 5 22,1 0 27,-1 0 0,0 0 0,0 0 0,0 0 0,0 0 0,1 0 0,-1 0 0,0 0 0,0 0 0,0 0 0,0-1 0,1 1 0,-1 0 0,0 0 0,0 0 0,0 0 0,0 0 0,0 0 0,1 0 0,-1-1 0,0 1 0,0 0 0,0 0-1,0 0 1,0 0 0,0-1 0,0 1 0,0 0 0,0 0 0,1 0 0,-1 0 0,0-1 0,0 1 0,0 0 0,0 0 0,0 0 0,0-1 0,0 1 0,0 0 0,0 0 0,0 0 0,-1-1 0,-11-5-130,-3 9 101,7-2-14,0 0 0,0 1 0,0 0 0,0 1 0,0-1 0,-13 8 0,-5 1-43,12-5 23,-1 2-1,2 0 1,-1 1-1,1 0 1,0 1 0,-14 15-1,3-5 9,9-5 25,0 1 0,1 0-1,-17 24 1,18-20 59,0 0-1,2 1 1,-17 40-1,-16 73-58,-5 12 172,15-53 16,27-76-28,2 0 1,-7 35-1,11-48-131,0 11 164,1-10-164,0-5 8,0 0 0,0 1 0,0-1 0,0 1-1,0-1 1,0 0 0,0 1 0,0-1 0,1 0-1,-1 1 1,0-1 0,0 0 0,0 1 0,0-1 0,1 0-1,-1 1 1,0-1 0,0 0 0,1 0 0,-1 1-1,0-1 1,1 0 0,-1 0 0,0 1 0,0-1 0,1 0-1,0 0 1,9 10 128,-4-5-105,-1 0 0,1-1-1,0 0 1,8 4 0,7 5 47,-12-9-44,-1 0-39,-8-3-44,15 3 122,-12-2-49,0-1 0,1 0 0,-1 1-1,0-1 1,1-1 0,0 1 0,-1 0 0,7-1-1,35-1-7,-18 0 44,13-9-238,-37 9 209,0 0 0,0 0 0,-1 0 0,1 0 0,0-1 0,3-1 0,-4 2-12,1-1 0,0 1 0,0-1 0,-1 1 0,1 0 0,6-1 0,2-1 17,0 0 1,0-1 0,0-1-1,15-8 1,0 0 49,48-26-45,-68 35-46,0 0-1,0 0 0,-1-1 1,1 0-1,-1 0 1,0 0-1,0-1 0,-1 1 1,0-1-1,0 0 0,6-12 1,-6 9 0,0 0 1,-1 0-1,0-1 1,-1 1-1,0-1 1,0 0-1,-1 1 1,0-13-1,-1 20-5,0-1-1,0 1 0,0-1 0,-1 0 1,1 1-1,-1-1 0,0 1 1,0-1-1,0 1 0,0-1 0,0 1 1,-2-4-1,2 5 2,0 0 0,0 0-1,0 1 1,1-1 0,-1 0 0,0 0 0,0 0 0,0 1-1,0-1 1,0 1 0,0-1 0,-1 1 0,1-1 0,0 1-1,0 0 1,0-1 0,0 1 0,-1 0 0,1 0 0,0 0-1,0 0 1,0 0 0,-1 0 0,1 0 0,0 0 0,0 0-1,-2 1 1,-7 3-4,1-1-1,0 1 1,0 1 0,0 0-1,-11 8 1,-38 34-23,40-30 40,-30 36 0,44-46 0,-1-1 0,1 1 0,0 0 0,-3 10 0,6-14 0,-1 0 0,1 1 0,0-1 0,0 0 0,1 1 0,-1-1 0,1 1 0,-1 0 0,1-1 0,0 1 0,1 3 0,0 6-6,-1-12 1,0 0 0,0 0 0,0 0 0,0 0 0,1 0 0,-1-1 0,0 1 0,0 0 0,0 0 0,1 0 0,-1 0 0,0 0 0,1-1 0,-1 1-1,1 0 1,-1 0 0,1 0 0,0-1 0,-1 1 0,2 1 0,7 4 26,-1 1 0,2-1 0,-1 0-1,1-1 1,0 0 0,0-1 0,0 0 0,1-1-1,-1 0 1,1 0 0,0-1 0,14 1 0,2-1 59,0-2 0,1 0 1,49-8-1,-43 2-16,0-2 0,42-16 0,-63 20-32,0-1-1,-1-1 1,1 0 0,-2-1-1,1 0 1,-1-1-1,0 0 1,0-1-1,-1 0 1,0-1-1,12-15 1,-17 17-60,1 0 0,-2 0 0,1-1 0,-1 1 0,0-1 0,-1 0 0,5-18 0,-4 19-214,-2 4-3,-7 6 167,5-1 77,0-1 0,-1 0 1,1 0-1,0 0 1,0 1-1,-1-1 1,1 0-1,0 0 0,0 1 1,0-1-1,0 0 1,-1 1-1,1-1 0,0 0 1,0 1-1,0-1 1,0 0-1,0 0 0,0 1 1,0-1-1,0 0 1,0 1-1,0 0 0,-3 6-102,0-1 101,-1 0 0,1 0 0,0 0 0,1 0 0,-4 11 0,-3 6-18,-10 18-49,11-26 74,1 0 1,1 0-1,-5 17 0,10-30-1,1-1-1,0 1 0,0 0 0,0-1 0,0 1 0,0 0 1,0-1-1,1 1 0,-1 0 0,1 1 0,2 11 176,-3-13-172,0-1 0,0 0 0,0 0 0,0 0 0,0 0 1,0 1-1,1-1 0,-1 0 0,0 0 0,0 0 0,0 0 0,0 1 1,1-1-1,-1 0 0,0 0 0,0 0 0,0 0 0,1 0 1,-1 0-1,0 0 0,0 0 0,0 0 0,1 0 0,-1 1 0,0-1 1,0 0-1,0 0 0,1 0 0,-1 0 0,0 0 0,0-1 1,1 1-1,-1 0 0,11-1 217,-9 1-201,6-2-13,0 0 0,0 0 0,0 0 0,0-1 0,-1 0 0,1-1 0,6-3-1,50-36 129,-47 30-109,27-21 112,-39 30-160,-1 0 0,-1 0 0,1 0 0,-1 0 0,1-1 0,-1 0 0,3-7 0,-4 6-173,-3 6 21,-6 10-78,1-2 184,2-4 78,1 0 0,-1 0 0,1 1 0,1-1 0,-1 1 0,0 0 0,1 0 0,0 0 0,0 0 0,1 0 0,0 0 0,0 0 0,0 1 0,0-1 0,1 0 0,-1 1 0,2 8 0,0-12-3,0 1-1,0-1 1,0 0 0,0 1-1,0-1 1,0 0-1,1 0 1,-1 1-1,1-1 1,0 0-1,-1-1 1,1 1-1,0 0 1,0 0 0,0-1-1,0 1 1,1-1-1,-1 0 1,0 1-1,1-1 1,-1 0-1,5 1 1,-1 0 35,0 0 0,1-1 1,0 0-1,-1 0 0,1 0 0,0-1 0,9 0 1,10-4 19,-1-1 0,1-2 1,-2 0-1,1-1 0,-1-2 1,0 0-1,26-17 0,-37 19-65,0-1 0,-1 0 0,0-1 0,0-1 0,-1 0 0,0 0 0,-1-1 0,11-16 0,-9 12-78,28-27 1,-31 35 88,-7 5-28,0 1-69,-2 5-35,0 7-1,1 19 171,0-21-57,0-1 1,-1 1-1,0-1 1,-1 1-1,1-1 1,-2 1-1,-3 14 1,-31 65-45,32-78 117,-2 1-1,1-1 1,-1 0-1,-1-1 1,1 1-1,-14 12 1,18-20-54,0 0 0,0 0 0,0 1 0,-1-2 0,1 1 1,0 0-1,0 0 0,-1 0 0,1-1 0,0 0 0,-1 1 0,1-1 0,0 0 0,-1 0 0,1 0 0,-5-1 1,-5-1 69,0-1 1,-13-3-1,2 0-29,18 4-54,1 1-13,-1 0 1,1 0-1,-1 0 1,0 1-1,1 0 0,-1-1 1,1 1-1,-8 2 1,10-2 8,1 0-1,0 1 1,-1-1 0,1 0-1,0 0 1,0 0 0,-1 0-1,1 0 1,0 0 0,-1 0-1,-1 0 1,14 4-41,22 11 188,1-2 0,0-1 0,0-2 0,1-1 0,0-2 0,56 4 0,-1-7 17,59 5-540,-148-9 88,1 0 0,-1 0 0,0 0 0,0 0 0,0 1 0,0-1 0,0 0 0,0 1 0,0-1 0,0 0 0,0 1 0,1 0 0,-18 25-10278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19:27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25 1888,'3'-2'381,"1"-2"-12,0 1 0,0 0 0,0 0 0,20-6 7147,-19 9-6495,-35 20 985,15-13-1675,-1 1-1,1 1 1,1 1 0,-1 0 0,2 0 0,-1 2 0,2 0 0,-1 0 0,2 1 0,-19 26 0,14-14-53,1 1-1,2 0 1,0 1 0,2 0-1,-13 47 1,-10 77 572,29-120-674,2 0-1,1 0 1,3 32-1,0-50-83,1-1 1,1 1-1,0-1 1,0 1-1,2-1 1,7 16-1,41 70 322,-38-72-366,8 16 122,-15-26-174,1 1 0,1-1 1,0-1-1,1 0 1,0 0-1,16 14 0,-26-28-858,0 0 754,-1-1 1,0 0-1,1 0 0,-1 0 0,0 0 1,1 0-1,-1 0 0,0 0 0,0 0 1,1 0-1,-1 0 0,0 0 0,1 0 1,-1 0-1,0 0 0,1 0 0,-1 0 0,0 0 1,1 0-1,-1 0 0,0-1 0,0 1 1,1 0-1,7-11-2713,4-22-1556,-10 28 3434,8-23-1323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19:28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220 59 3072,'-10'-5'5312,"2"19"-4587,-4 6 23,1 1 1,1 0-1,-9 25 1,-18 71 840,-1 4-455,-15 32-134,33-91-149,19-58-240,3-7-251,5-11-126,-2 4-223,12-20 236,-8 13-272,0 0-1,7-20 0,49-192 7,-15 42-228,-25 111 359,-25 65 44,0 10-7,2 6 106,1 6 27,0 0 1,-1 1-1,0-1 1,0 23-1,3 19-14,1-16-144,1-1 0,2 0 0,2 0 0,1-1 0,2-1 0,1 0 0,21 33 0,-25-50 6,2 0 1,0-1 0,0-1-1,2 0 1,0-1 0,0 0-1,26 16 1,-21-9 102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19:29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3968,'0'0'1824,"5"-3"-1600,-5-2 1664,0 10-1088,5-10 864,8 5-960,4-3 608,1 3-768,-2-3-192,2 3-224,5-5-128,-2 10 32,-3-5-608,5 0 320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19:29.6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0 3968,'5'5'5488,"-1"-1"-5215,0 0 0,0 1 0,-1-1 0,1 1 1,-1 0-1,0 0 0,-1 0 0,1 0 0,-1 1 0,0-1 1,0 1-1,0 0 0,-1-1 0,0 1 0,0 0 0,0 0 1,-1-1-1,0 9 0,-2 10 80,0-1 0,-1 1 0,-8 27 0,6-29-411,0 1 1,-2-1-1,-1 0 0,-1 0 0,-21 38 1,30-59-188,-1 0 1,0 0 0,0 0 0,0 1 0,1-1 0,-1 0-1,0 0 1,-1 0 0,-1 1 0,3-2 130,0 0 0,-1 0 0,1 0 0,0 0 1,-1 0-1,1 0 0,0 0 0,0 0 0,-1 0 0,1 0 0,0-1 0,0 1 0,-1 0 1,-3-19-5099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19:31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 5 2720,'-1'0'226,"1"-1"0,-1 1 0,0-1 0,1 1-1,-1-1 1,1 1 0,-1 0 0,0-1 0,0 1 0,1 0 0,-1 0 0,0 0 0,1 0 0,-1-1-1,0 1 1,0 0 0,1 0 0,-1 0 0,0 0 0,0 1 0,1-1 0,-1 0 0,0 0 0,1 0-1,-2 1 1,-18 3 2727,20-4-2907,0 0-1,-1 0 1,1 0-1,0 0 0,0 0 1,0 1-1,0-1 1,-1 0-1,1 0 0,0 0 1,0 0-1,0 0 1,0 0-1,0 1 0,-1-1 1,1 0-1,0 0 1,0 0-1,0 1 0,0-1 1,0 0-1,0 0 1,0 0-1,0 0 1,0 1-1,0-1 0,0 0 1,0 0-1,0 0 1,0 1-1,0-1 0,0 0 1,0 0-1,0 0 1,0 1-1,0-1 0,0 0 1,0 0-1,0 0 1,1 0-1,-1 1 0,0-1 1,0 0-1,11 10 1114,-7-8-1003,-1 1 1,1-1-1,0-1 1,0 1 0,7 2-1,3-2 84,0-1 0,0 0 0,1-1-1,21-2 1,59-14 355,-30 5-330,-3 5-127,77 2 1,-97 4-155,-58 16-411,-25 15 235,10-12 123,1 2 1,0 1-1,-38 38 0,-68 87 856,106-114-400,-1-1 0,-2-1-1,-71 51 1,75-65 72,19-12-154,0 1 1,-16 13 0,17-13 64,6-4 140,14-2-174,26 0-85,130 4-91,7-1 22,-94-5-135,-46 2-2479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19:31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8 2720,'-7'-8'7312,"28"40"-5023,26 58 0,-46-88-2217,21 46 536,-1 0 0,-3 1 0,-1 1 0,14 80 0,-12 15 282,-19-129-760,0 1 0,0-1 1,-2 0-1,0 0 0,-1 0 0,0 0 0,-7 18 0,-13 17 519,-58 94 0,75-135-646,-6 9-102,-1-2-1,0 0 1,-17 17-1,-48 40-3113,70-67 2611,-37 36-1483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19:45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41 1472,'2'-10'755,"-2"9"-611,0 1 1,0-1 0,0 1 0,0-1 0,0 0 0,0 1-1,0-1 1,0 1 0,0-1 0,1 1 0,-1-1 0,0 1-1,0-1 1,1 0 0,0 0 0,4-12 1602,-3 6-33,-1 20-775,3 329 1535,5-144-1537,0-2 41,-5-29-727,0-156 497,-1-7-513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19:46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6 220 2816,'0'0'55,"0"0"0,0 0 0,-1 0 0,1-1 0,0 1 0,-1 0 0,1 0 0,0 0 0,0 0 0,-1-1 0,1 1 0,0 0-1,0 0 1,-1 0 0,1-1 0,0 1 0,0 0 0,0-1 0,-1 1 0,1 0 0,0 0 0,0-1 0,0 1 0,0 0 0,0-1 0,0 1 0,0 0 0,-1-1 0,1 1 0,0 0 0,0 0 0,0-1 0,0 1 0,0 0 0,1-1 0,-1 1 0,0 0 0,0-1 0,0 1 0,0 0 0,0-1-1,0 1 1,5-6 2520,-4 3-2332,0 0 0,0 1 0,0-1 0,0 0 0,0 1 0,0-1 0,0 1-1,1-1 1,2-3 0,17-20 230,-9 12-428,1 1-1,0 1 1,1 0 0,0 1 0,1 0 0,0 2 0,1-1 0,0 2 0,0 0 0,1 1-1,33-10 1,-31 13-6,-1 0 0,1 1 0,0 1 0,22 1 0,-32 1-11,0 1-1,0 0 0,0 0 1,0 1-1,0 0 0,-1 1 0,1 0 1,-1 0-1,0 0 0,0 1 1,8 6-1,-12-7-6,1 1-1,-1 0 1,-1 0 0,1 0-1,0 0 1,-1 1 0,0-1-1,0 1 1,0 0 0,-1 0-1,0 0 1,0 0 0,0 1 0,0-1-1,-1 0 1,0 1 0,0 5-1,1 6 87,-1-1 0,-1 1 0,0-1 0,-4 25 0,2-29-46,0-1 1,-1-1 0,0 1 0,0 0 0,-2-1 0,1 0 0,-1 0 0,0 0-1,-1 0 1,0-1 0,-1 0 0,0 0 0,-1-1 0,1 0 0,-1 0-1,-1 0 1,0-1 0,0-1 0,-14 8 0,-8 2 46,0-1 1,-1-2-1,-42 11 1,-7 3-79,47-21 24,31-6-54,-1 0-1,1 1 1,0-1-1,-1 1 1,1-1-1,0 1 0,-1 0 1,1 1-1,0-1 1,0 0-1,-3 3 1,9-6 5,2 0 0,-1 0 0,0 0 0,0 0 0,1 1-1,7-2 1,40-7 14,-19 5-127,0 2 0,0 2 0,42 3 0,-65-1 110,4 0-40,0 1 0,0 0 0,0 0 0,18 7-1,-28-7 34,0-1-1,0 1 0,0 0 0,0 1 0,-1-1 1,1 1-1,-1-1 0,1 1 0,-1 0 1,0 0-1,0 1 0,0-1 0,-1 1 0,1-1 1,-1 1-1,0 0 0,0 0 0,2 7 1,1 3 34,-1 0 0,-1 0 0,-1 0 0,0 1 0,0 0 0,-2 16 0,-1-3 33,-1 0 0,-8 34 0,8-49 75,-1 0 0,-1-1 0,0 0 0,-1 0 0,0 0 0,-1 0 0,0-1 0,-13 18 0,14-23-69,0 0-1,0 0 1,-1-1 0,0 0-1,0 0 1,0 0-1,-1-1 1,1 0-1,-1 0 1,0 0 0,0-1-1,-1 0 1,1-1-1,0 1 1,-13 1-1,-1-2 52,-1 0 0,1-1 0,0-1-1,-30-5 1,-82-19-563,107 15-3412,20 8 1787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19:47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226 1 2144,'0'0'699,"0"16"1130,-1 11-618,-1-1-1,-8 42 1,-19 48 511,28-112-1658,-57 166 1986,33-103-1331,-17 74 0,27-75-468,-16 78 293,26-118-417,3-17-12,0 0 0,1 0 0,0 0 0,0 0 1,1 1-1,2 13 0,-1-17 491,-1-6-597,0 0-1,0 0 1,0 0 0,0 0 0,0 0-1,0 0 1,0 0 0,0 0 0,0 0 0,0 0-1,0 0 1,0 0 0,0 0 0,0 0-1,0 0 1,0 0 0,0 0 0,1 0 0,-1 0-1,0 0 1,0 0 0,0 0 0,0 0 0,0 0-1,0 0 1,0 0 0,0 0 0,0 0-1,0 0 1,0 0 0,0 0 0,0 0 0,0 0-1,0 0 1,0 0 0,0 0 0,0 0-1,0 1 1,0-1 0,0 0 0,0 0 0,0 0-1,0 0 1,0 0 0,0 0 0,0 0-1,0 0 1,0 0 0,0 0 0,0 0 0,0 0-1,0 0 1,0 0 0,0 0 0,0 0-1,0 0 1,0 0 0,0 0 0,0 0 0,0 0-1,0 1 1,7-5 164,4-1-108,0 0 1,0-1-1,17-13 0,-14 9-161,22-10 0,-10 8-19,2 2-1,-1 0 0,1 2 1,1 1-1,0 2 1,-1 1-1,1 1 1,34 0-1,-50 4 137,0 1 0,0 0-1,0 1 1,23 8 0,-23-7 73,-8-2 599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4:39.3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105 658 4480,'0'0'46,"0"0"0,-1-1 0,1 1 0,0 0 0,0 0 1,0 0-1,0 0 0,0-1 0,-1 1 0,1 0 0,0 0 0,0 0 0,0 0 0,0 0 1,-1 0-1,1 0 0,0 0 0,0 0 0,0-1 0,-1 1 0,1 0 0,0 0 1,0 0-1,0 0 0,-1 0 0,1 0 0,0 0 0,0 0 0,0 0 0,-1 1 0,1-1 1,0 0-1,0 0 0,-3 7 1034,2 18 448,1-19-1000,-17 401 7535,14-388-7655,-1-1-1,-11 35 0,15-52-371,0 0 1,-1 1 0,1-1-1,-1 0 1,1 0-1,-1 0 1,0 0-1,1 0 1,-1 0 0,0 0-1,0 0 1,0 0-1,0 0 1,0 0 0,0 0-1,0-1 1,0 1-1,0 0 1,0-1-1,0 1 1,-2 0 0,2-1-28,0 0 0,0 0 1,0 0-1,0-1 0,0 1 1,-1 0-1,1 0 0,0-1 1,0 1-1,0-1 0,1 1 1,-1-1-1,0 1 1,0-1-1,0 1 0,0-1 1,0 0-1,1 0 0,-1 1 1,0-1-1,1 0 0,-1 0 1,0 0-1,1 0 0,-1 0 1,1 0-1,-1-1 0,-1-4-32,-1 1-1,2-1 1,-1 0-1,1 0 0,-1 0 1,2 0-1,-1-11 1,3-46 178,-2 52-132,4-19-31,1 1 0,2 0 0,0 0 0,2 1 0,20-45 0,-23 60 55,1 0 0,0 0 0,0 0 0,2 1 0,-1 1 0,11-12 0,-13 17-23,0 1-1,0-1 1,0 1-1,0 0 1,1 1-1,0 0 1,0 0-1,0 0 1,1 1-1,-1 0 0,1 0 1,11-2-1,-16 5-7,0-1-1,0 1 1,0 0-1,0 0 1,1 0-1,-1 0 1,0 1-1,0-1 1,0 1-1,0 0 1,0 0-1,0 0 1,0 0 0,0 1-1,0-1 1,-1 1-1,1 0 1,0-1-1,-1 1 1,1 0-1,-1 1 1,0-1-1,0 0 1,0 1-1,2 2 1,0 2 16,1 0 0,-2 0 0,1 0 1,-1 0-1,0 1 0,0 0 0,-1-1 0,2 15 1,-3-13 21,0-1 0,0 1 0,-1 0 0,0-1 0,0 1 0,-1 0 0,-1-1 0,-3 16 0,3-18-3,0-1 0,-1 0-1,1 0 1,-1-1-1,0 1 1,0-1-1,-1 1 1,1-1 0,-1 0-1,0 0 1,0 0-1,0-1 1,-1 0 0,1 0-1,-7 4 1,-13 4-46,-1 0 1,-47 13 0,71-24-7,-8 3-199,14-4 42,8-1 158,27-2 1,-17 2 6,0-1 0,22-7 0,-24 4 89,-3 2-107,-1-1 1,-1-1-1,26-12 0,213-143-64,-164 95 358,-57 40-199,-26 19-54,-1 1-1,2 0 1,11-7 0,-15 7-1,-5 6-30,0 0 0,0 0 0,0 0 0,0 0 0,0 0 0,0-1 0,0 1 0,0 0 0,0 0 0,0 0 0,0 0 0,0 0 0,0 0 0,0 0 0,0 0 0,-1 0 0,1-1 0,0 1 0,0 0 0,0 0 0,0 0 0,0 0 1,0 0-1,0 0 0,0 0 0,0 0 0,-1 0 0,1 0 0,0 0 0,0 0 0,0 0 0,0 0 0,0 0 0,0 0 0,0 0 0,0 0 0,-1 0 0,1 0 0,0 0 0,0 0 0,0 0 0,0 0 0,0 0 0,0 0 0,0 0 0,0 0 0,-1 0 0,1 0 0,0 0 0,0 0 0,0 0 0,0 0 0,0 1 0,0-1 0,0 0 0,0 0 1,0 0-1,0 0 0,0 0 0,0 0 0,0 0 0,-1 0 0,-7 7-27,-1-1 1,1 1-1,0 1 1,1 0 0,-1 0-1,2 0 1,-9 12-1,-37 70 452,48-81-378,-10 16 54,2-1-1,0 2 0,2 0 0,-11 41 0,20-63-94,1 0-1,-1 0 1,1 0-1,0 0 1,0 0-1,0 0 1,0 0-1,2 7 1,-1-10 5,-1 0 1,1 0 0,-1 0-1,1 0 1,-1 0-1,1 0 1,-1 0-1,1-1 1,0 1 0,-1 0-1,1 0 1,0-1-1,0 1 1,-1 0 0,1-1-1,0 1 1,0-1-1,0 1 1,0-1-1,0 1 1,0-1 0,0 0-1,0 0 1,0 1-1,0-1 1,0 0 0,0 0-1,0 0 1,0 0-1,0 0 1,0 0-1,0 0 1,0-1 0,0 1-1,0 0 1,0 0-1,2-1 1,0-1-58,0 1 0,1-1 1,-1 1-1,0-1 0,0 0 0,0 0 1,0 0-1,0-1 0,0 1 0,4-6 1,23-32-762,-24 32 717,9-17-135,-1-1 0,14-33 0,-17 34 55,0 1 1,2 0-1,17-24 1,-29 67 346,0-9-72,0 1 1,1 0 0,0 0-1,1-1 1,0 1-1,1-1 1,0 0 0,1 0-1,0-1 1,0 1-1,1-1 1,9 12 0,-12-17-78,1-1 0,-1 1 0,0-1 0,1 1 1,0-1-1,0-1 0,0 1 0,7 4 0,-9-6-4,0 0-1,0-1 1,0 1-1,0 0 1,0-1-1,0 1 1,0-1-1,0 0 1,0 0-1,0 1 1,0-1 0,0-1-1,0 1 1,0 0-1,0 0 1,0-1-1,0 1 1,-1-1-1,1 0 1,0 1-1,0-1 1,3-2-1,1-1-29,-1-1 0,0 1 0,0-1-1,0 0 1,-1 0 0,0-1 0,7-10 0,-1-2-130,8-26 1,1 1-19,-13 31 98,19-44 141,-22 50-149,-1-1-1,0 0 0,0 0 1,0 0-1,-1-1 1,0-6-1,-1 13-57,0 16 97,2-3 132,0 0 1,0 0-1,1-1 1,1 1-1,8 18 1,-6-14-53,-3-10-30,-1 1 1,1-2-1,0 1 0,1 0 0,-1 0 1,1-1-1,0 0 0,1 0 0,-1 0 1,1 0-1,0-1 0,0 0 1,1 0-1,-1 0 0,1-1 0,8 5 1,-5-5-20,0 0 1,0 0-1,0-1 1,0 0 0,1 0-1,-1-1 1,0-1 0,1 0-1,-1 0 1,0 0-1,10-3 1,-2 0-67,-1-1 0,0 0-1,0-1 1,-1-1 0,1-1 0,-1 0 0,15-11 0,93-71-69,-112 79 177,1 0-1,-1 0 0,-1-1 0,0 0 0,10-15 1,-20 26-49,0 0 0,0 0 1,0 0-1,0 0 0,-1 0 1,1 0-1,0 0 0,0 0 0,0 0 1,0 0-1,0 0 0,0 0 1,0 0-1,0 0 0,0 0 1,0-1-1,0 1 0,0 0 1,0 0-1,0 0 0,-1 0 1,1 0-1,0 0 0,0 0 1,0 0-1,0 0 0,0 0 0,0 0 1,0 0-1,0 0 0,0 0 1,0 0-1,0 0 0,0-1 1,0 1-1,0 0 0,0 0 1,0 0-1,0 0 0,0 0 1,0 0-1,0 0 0,0 0 0,0 0 1,0 0-1,0 0 0,0 0 1,0 0-1,0-1 0,0 1 1,0 0-1,0 0 0,0 0 1,0 0-1,0 0 0,0 0 1,1 0-1,-8 7 57,-36 82 500,32-65-430,-35 100 603,44-118-706,1 1 0,0 0 0,0 0 0,1-1 0,0 9 0,0-5 134,9-15-193,-4 0-249,-1 0 1,1-1-1,-1 1 1,0-1-1,0 0 1,5-11-1,14-43-798,-16 40 935,-4 9 72,-2 9 41,-1 0 0,0 0 0,1 0 0,0 0 0,-1 0 0,1 0 0,0 1 0,0-1 0,0 0 0,0 1 0,1-1-1,-1 0 1,3-2 0,-3 4-65,-1 12 117,0-1 97,1-1 0,0 1 0,1 0 0,0 0-1,1-1 1,0 1 0,1-1 0,0 0 0,0 0 0,1 0 0,9 12 0,-13-21-95,-1 0 0,1 0 0,0 0 0,0 0 0,-1 0 0,1-1 0,0 1 0,0 0-1,0 0 1,0-1 0,0 1 0,0-1 0,0 1 0,0-1 0,0 0 0,0 1 0,0-1 0,0 0 0,0 1 0,0-1 0,1 0 0,-1 0 0,0 0 0,0 0 0,0 0 0,0 0 0,0-1 0,0 1 0,0 0 0,1-1 0,-1 1 0,0 0 0,0-1 0,0 1 0,0-1 0,1-1 0,3-2-7,0 1 0,-1-2 0,0 1 0,1 0-1,5-10 1,9-11-76,84-104-595,-46 68 700,65-92 0,-107 132-10,-1-2 1,-2 1-1,0-2 0,-1 1 0,-1-2 0,-1 1 1,-1-1-1,6-40 0,-13 57-67,0-1-1,0 0 1,-1 0 0,0 0-1,-2-10 1,2 18 37,0 1 0,0 0 1,0 0-1,0-1 0,0 1 0,0 0 0,0 0 1,0-1-1,0 1 0,0 0 0,0 0 1,0-1-1,-1 1 0,1 0 0,0 0 0,0-1 1,0 1-1,0 0 0,0 0 0,-1 0 0,1-1 1,0 1-1,0 0 0,0 0 0,-1 0 0,1 0 1,0 0-1,0-1 0,0 1 0,-1 0 1,1 0-1,0 0 0,0 0 0,-1 0 0,1 0 1,0 0-1,0 0 0,-1 0 0,1 0 0,0 0 1,0 0-1,-1 0 0,-10 10 135,-6 18 148,4 4 82,-10 35 0,6-16-173,6-14-35,2 0 0,1 1 0,3 0 0,0 0 0,3 0 0,3 63 0,9 3 142,-10-101-296,0-1 1,0 0 0,1 1-1,-1-1 1,1 0 0,0 0-1,-1 1 1,1-1 0,2 4-1,-2-6-19,-1 1 0,0-1 0,1 1-1,-1-1 1,1 0 0,-1 1-1,1-1 1,-1 0 0,1 1 0,0-1-1,-1 0 1,1 1 0,-1-1 0,1 0-1,0 0 1,-1 0 0,1 0-1,-1 0 1,1 1 0,0-1 0,-1 0-1,1 0 1,0-1 0,-1 1 0,1 0-1,-1 0 1,1 0 0,0 0-1,-1 0 1,1-1 0,-1 1 0,1 0-1,0-1 1,-1 1 0,1 0 0,0-1-1,2-2-153,1 1 1,-1-1-1,0 0 0,0 0 0,0 0 0,0 0 0,-1 0 1,5-7-1,16-35-1079,-2 4 746,-13 30 492,-4 5-34,0-1 1,6-12 0,-2 7-302,-8 11 345,0 1 0,1 0 0,-1 0 0,0 0 0,0-1 0,1 1 0,-1 0 0,0 0 0,1 0 0,-1 0 0,0 0 0,1 0 0,-1 0 0,0 0 0,1 0 0,-1 0 0,0 0 0,1 0 0,-1 0 0,0 0 0,1 0 0,-1 0 0,0 0 0,0 0 0,1 0 0,-1 0 0,0 0 0,1 1 0,-1-1 0,0 0 0,0 0 0,1 0 0,-1 1 0,0-1 0,0 0 0,1 0 0,-1 1-1,13 11 296,-10-9-197,3 1-33,0 0 0,0 0 1,1 0-1,-1-1 0,1 0 1,0 0-1,0-1 0,0 0 1,0 0-1,0 0 0,0-1 1,1 0-1,-1-1 0,0 0 1,1 0-1,-1 0 0,0-1 1,9-2-1,12-3-7,-1-2-1,0 0 1,35-17 0,-44 17-45,24-11 47,-48 30-97,-25 34 516,-34 62-1,59-96-392,1 0-1,0 0 1,-5 20 0,8-24-82,1 0 0,0 0 0,0 0 0,0 0 0,1 0 0,0 1 0,1 10 0,-1-17 8,1 1 0,-1-1 0,0 0 0,0 1 1,1-1-1,-1 0 0,1 0 0,0 0 0,-1 1 1,1-1-1,0 0 0,-1 0 0,1 0 1,0 0-1,0 0 0,0 0 0,0 0 0,0-1 1,0 1-1,0 0 0,0 0 0,0-1 0,1 1 1,-1-1-1,0 1 0,0-1 0,1 1 0,-1-1 1,0 0-1,1 0 0,-1 1 0,0-1 0,0 0 1,1 0-1,-1 0 0,0-1 0,1 1 0,-1 0 1,0 0-1,3-2 0,0 1-66,0 0 0,0-1 0,0 1-1,0-1 1,0 0 0,0 0 0,-1-1 0,1 1-1,-1-1 1,0 0 0,6-5 0,-5 2-56,1-1-1,-1 0 1,-1 0 0,1 0-1,-1 0 1,0-1-1,-1 1 1,0-1 0,0 1-1,0-1 1,0-10 0,-2 6 67,1 0 0,-2 0 0,1-1 1,-2 1-1,0 0 0,-5-19 0,5 25-39,-1-1 1,1 1-1,-2 0 0,1 0 0,-1 0 0,1 0 0,-2 1 0,1-1 1,0 1-1,-1 0 0,0 0 0,-11-7 0,15 11-34,49 0 135,0-3 1,0-2 0,-1-2-1,0-2 1,66-24 0,12-12 194,-99 34-82,-1 0 1,41-28 0,-56 32-89,-1 0 0,1-1 1,-1 0-1,-1-1 0,0 0 0,0 0 1,-1-1-1,0 0 0,-1 0 1,0 0-1,-1-1 0,0 0 0,4-15 1,-2-2 53,-1 1 1,-1-1-1,-2 0 1,1-49-1,-4 77-98,0-16-36,0 0-1,-1 0 1,0 0 0,-2 1 0,-6-28 0,8 43 40,1 0 0,0-1 0,-1 1 0,1 0 0,-1 0 0,1 0 0,-1 0 0,0 0 0,1 0 0,-1 0 0,0 0 0,0 0 0,0 0 0,0 0 0,0 0 0,0 0 0,0 1 0,0-1 0,0 0-1,0 1 1,0-1 0,0 1 0,-1 0 0,1-1 0,0 1 0,0 0 0,0-1 0,-1 1 0,1 0 0,0 0 0,0 0 0,-1 0 0,1 0 0,0 0 0,0 1 0,-1-1 0,1 0 0,0 1 0,0-1 0,0 1 0,0-1 0,-1 1 0,1-1 0,0 1 0,0 0 0,0 0 0,0-1 0,0 1 0,1 0 0,-1 0 0,-1 1 0,-3 4 28,0 0 1,1 0 0,-1 1-1,1 0 1,1-1 0,-5 11-1,-13 45 241,10-24 24,-50 143 685,29-94-668,21-59-194,0 1 0,2 0 0,-7 39 1,9-19-19,2 0 0,3 92 1,3-123-36,0 1 0,2-1 0,6 25 0,-8-40-57,0 1-1,0 0 1,0-1 0,1 1 0,-1-1 0,1 1 0,0-1 0,0 0 0,0 0 0,1 0 0,-1 0 0,1 0 0,-1 0 0,1-1-1,0 1 1,0-1 0,0 0 0,1 0 0,-1 0 0,0 0 0,1-1 0,6 3 0,-6-3-41,0-1-1,0 0 1,0 0 0,0 0 0,0-1-1,0 1 1,0-1 0,0 0 0,0 0-1,0 0 1,-1-1 0,5-2 0,5-2-108,0-1 1,12-9 0,87-64-447,55-37 84,-18 14 390,-148 103 105,0 0 0,-1-1 1,1 1-1,-1 0 0,1-1 1,-1 1-1,0 0 1,1-1-1,-1 1 0,1-1 1,-1 1-1,0-1 0,1 1 1,-1-1-1,0 1 0,0-1 1,1 1-1,-1-1 1,0 0-1,0 1 0,0-1 1,1 0-1,-2 0 1,1 1-1,0 0 1,-1-1 0,1 1 0,0 0-1,0 0 1,-1-1 0,1 1-1,0 0 1,-1 0 0,1 0 0,-1-1-1,1 1 1,0 0 0,-1 0 0,1 0-1,0 0 1,-1 0 0,1 0-1,-1 0 1,1 0 0,0 0 0,-1 0-1,1 0 1,-1 0 0,1 0-1,0 0 1,-1 0 0,1 0 0,-1 0-1,1 1 1,0-1 0,-1 0 0,1 0-1,-1 1 1,-6 1-8,1 1 1,0 0-1,-1 1 0,1-1 1,0 1-1,-5 5 0,-33 30 7,42-37 14,-16 16 178,0 2 1,1 0-1,1 1 1,1 1-1,1 0 1,1 1-1,1 0 1,-17 49-1,27-66-163,0 0-1,0 0 1,1 0 0,0 1-1,1-1 1,-1 0-1,1 7 1,0-11-15,0-1 0,0 0-1,1 1 1,-1-1 0,0 0-1,1 0 1,-1 1 0,1-1 0,-1 0-1,1 0 1,0 0 0,-1 1 0,1-1-1,0 0 1,0 0 0,0 0 0,0 0-1,0 0 1,0-1 0,0 1 0,0 0-1,0 0 1,0-1 0,0 1 0,0 0-1,1-1 1,-1 1 0,0-1 0,0 0-1,1 1 1,-1-1 0,0 0 0,1 0-1,-1 0 1,0 0 0,1 0 0,-1 0-1,0 0 1,3-1 0,0 1-78,-1-1 1,1 0-1,-1 0 0,1 0 1,-1 0-1,1 0 0,-1-1 1,0 1-1,1-1 1,-1 0-1,0 0 0,0 0 1,0-1-1,-1 1 0,1-1 1,-1 1-1,1-1 0,-1 0 1,0 0-1,3-4 1,1-6-133,0 0 1,0 0 0,-2-1 0,4-14 0,-3 12 46,0 1 1,7-16 0,-12 31 154,0 0 0,0 0 1,0-1-1,0 1 0,1 0 0,-1 0 0,0 0 1,0-1-1,0 1 0,0 0 0,1 0 1,-1 0-1,0 0 0,0-1 0,0 1 0,1 0 1,-1 0-1,0 0 0,0 0 0,0 0 0,1 0 1,-1 0-1,0 0 0,0 0 0,1 0 1,-1 0-1,0 0 0,0 0 0,1 0 0,-1 0 1,0 0-1,0 0 0,1 0 0,-1 0 0,0 0 1,0 0-1,1 0 0,-1 0 0,0 0 1,0 0-1,0 1 0,1-1 0,-1 0 0,0 0 1,0 0-1,0 0 0,0 1 0,1-1 0,-1 0 1,0 0-1,0 0 0,0 1 0,0-1 0,0 0 1,0 0-1,0 1 0,1-1 0,-1 0 1,0 0-1,0 1 0,11 21 132,-6-11-65,4 8 244,2-1 0,0 0 0,15 18 0,-20-30-206,-1 0 1,1 0-1,0-1 0,0 1 0,1-1 1,0 0-1,0-1 0,0 0 0,0 0 0,1 0 1,7 2-1,-13-6-93,0 1 1,-1-1 0,1 0-1,0 1 1,-1-1-1,1 0 1,0 0-1,-1 0 1,1-1 0,0 1-1,-1 0 1,1 0-1,-1-1 1,1 1-1,0-1 1,-1 0-1,1 1 1,1-2 0,0 0-17,0-1 1,0 1 0,-1-1 0,1 1 0,0-1 0,-1 0 0,0 0-1,2-3 1,2-4-125,0-1 0,-1 0-1,0 0 1,3-14 0,19-74-521,20-61 303,-46 156 366,1 0 1,-1 0 0,1-1 0,-1 1 0,0 0-1,0-7 1,4 32 268,-7 64 19,-23 154 0,24-231-381,-1 0 0,0-1 1,0 1-1,-1-1 1,1 0-1,-2 0 0,1 0 1,-1 0-1,-8 10 1,12-16 61,-1-1 0,1 1 0,0-1 0,-1 0 0,1 1 0,0-1 0,-1 0 0,1 0-1,0 1 1,-1-1 0,1 0 0,-1 0 0,1 0 0,-1 1 0,1-1 0,0 0 0,-1 0 0,1 0 0,-1 0 0,1 0 0,-1 0 0,1 0 0,-1 0 0,1 0 0,-1 0 0,1 0 0,-1 0 0,1 0 0,0-1 0,-1 1 0,1 0 0,-1 0 0,1 0 0,-1-1 0,-9-9-330,10 10 337,0-1 0,0 1 0,0 0-1,0-1 1,0 1 0,0 0 0,0-1 0,0 1 0,0-1 0,0 1-1,0 0 1,0-1 0,1 1 0,-1 0 0,0-1 0,0 1-1,0 0 1,1 0 0,-1-1 0,0 1 0,0 0 0,1 0 0,-1-1-1,1 1 1,9-9-12,-7 7 51,5-5 140,0 1 1,0 0-1,1 0 1,0 1-1,1 0 1,-1 1-1,1 0 1,0 1 0,-1 0-1,16-3 1,10 1-218,62-2 0,-38 4-244,-54 2 149,112-10-5026,-92 7 1381,-1-1 0,43-15 0,-11-2-14,5-1 1232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19:48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4 1664,'-1'0'80,"1"0"1,0-1-1,-1 1 0,1 0 0,-1 0 1,1-1-1,0 1 0,-1 0 1,1 0-1,-1 0 0,1-1 0,0 1 1,-1 0-1,1 0 0,-1 0 1,1 0-1,-1 0 0,1 0 0,0 0 1,-1 0-1,1 0 0,-1 0 1,1 0-1,-1 0 0,1 0 0,-1 1 1,1-1-1,0 0 0,-1 0 1,1 0-1,-1 1 0,1-1 0,0 0 1,-1 0-1,1 1 0,-1-1 1,-8 0 3150,93 0 864,138 0-2974,-146 8 319,-76-8-1459,0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19:48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9 137 2400,'0'-1'123,"0"1"0,0-1 0,-1 0 0,1 0 0,0 1 0,-1-1 0,1 0 0,-1 1 0,1-1 0,-1 0 0,1 1 1,-1-1-1,1 0 0,-4-2 1457,10-1 194,3-5-168,-8 8-1491,0 0-1,0-1 1,0 1 0,0 0-1,1 0 1,-1 0-1,0 0 1,1 0 0,-1 0-1,1 0 1,2 0-1,166-47 3476,-99 30-2864,60-12-60,-122 28-696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19:50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31 1984,'0'0'67,"-1"0"1,1-1-1,0 1 0,-1 0 1,1 0-1,0-1 0,0 1 1,-1 0-1,1 0 0,0 0 1,-1 0-1,1 0 0,0 0 1,-1-1-1,1 1 0,0 0 1,-1 0-1,1 0 0,0 0 1,-1 0-1,1 0 0,0 0 1,-1 0-1,1 1 0,0-1 1,-1 0-1,1 0 0,0 0 1,-1 0-1,1 0 1,-1 1-1,-8 7 3166,6-4-2328,8-5-308,1 0-1,-1 1 1,1-1-1,8 2 1,35-3-865,-27-2 260,1 2 0,0 0 0,31 2 0,65 4 413,-79-4-123,0-2 0,48-7 1,-68 6-101,-7 2-31,-10 1-94,-1 0-1,0 0 0,1 0 0,-1-1 0,0 1 1,0 0-1,1-1 0,-1 0 0,0 0 1,0 1-1,0-1 0,0 0 0,0-1 0,0 1 1,3-3-1,-4-1 363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19:50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58 3072,'0'-9'5941,"0"9"-5781,14-9 1285,21-4-1343,-6 5 137,0 2 0,0 1 1,1 1-1,-1 2 1,1 1-1,0 1 0,-1 1 1,41 8-1,10 2 871,-67-11-401,1 0-2368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0:02.0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68 67 1152,'-3'-3'268,"2"2"-118,5 5 1411,-23-4 3628,5 0-1850,26 0-1631,27 0-1379,23-2-143,83-13 1,-47 4-54,121 1 1,-186 11-140,36 7 1,-36-3 32,36-1-1,37-8 513,-57 0-568,50 4-1,-76 1 166,0 0 0,0-1 0,26-4 0,-48 4-132,-1 0-1,1 0 0,-1 0 1,1 0-1,0 0 1,-1-1-1,1 1 1,-1 0-1,1 0 0,0 0 1,-1 0-1,1-1 1,-1 1-1,1 0 1,-1 0-1,1-1 0,-1 1 1,1-1-1,-1 1 1,1 0-1,-1-1 0,1 1 1,-1-1-1,0 1 1,1-1-1,-1 1 1,0-1-1,1 1 0,-1-1 1,0 0-1,0 1 1,0-1-1,1 1 1,-1-1-1,0 0 0,0 1 1,0-2-1,-1 1-20,1 0 1,-1 0-1,1 0 0,-1 0 0,0 0 1,0 1-1,1-1 0,-1 0 0,0 0 0,0 1 1,0-1-1,0 0 0,0 1 0,0-1 0,0 1 1,0-1-1,0 1 0,0 0 0,0-1 1,0 1-1,0 0 0,-2 0 0,-33-5-61,0 3-1,-42 1 0,43 1 22,-1 2 54,-39 8 0,11-2 4,-62 1-80,-98 12 24,175-12-76,-35 6 229,-167 9-1,247-24-90,1 0-1,-1 0 0,1-1 0,-1 1 1,1-1-1,-1 0 0,1 0 1,-1 0-1,1 0 0,-6-3 1,7 3-7,0 2 0,-9-7-16,-2-6-96,8 11-356,8 2-8,-2-1 467,0 1 1,0-1 0,0 1 0,1-1-1,-1 1 1,0 0 0,0-1 0,0 1 0,0 0-1,0 0 1,0 0 0,0-1 0,0 1 0,0 0-1,-1 0 1,1 0 0,0 1 0,0 0-1,1 0 7,-1 1 0,1-1 0,0 0 0,-1 0 0,1-1 0,3 3 0,4 2 27,-1 1-1,15 14 1,-2-1-8,-1 0-1,24 28 0,6 8-48,-32-39 62,1-2 0,1 0 1,33 19-1,68 27 97,-7-4 67,18 14-231,-105-53 141,-21-12-71,2-1-1,-1 0 1,12 5 0,-11-7 16,0 0 0,0-1 0,0 0 0,0 0 0,1-1 1,-1 0-1,0 0 0,15-2 0,-8 1-26,-6 0-14,0 0 0,0 0 1,-1 1-1,1 0 0,0 1 0,0 0 0,9 3 0,-16-4 82,-14 9-97,-1-1 0,1 0 0,-1-1 1,-20 10-1,-17 10-88,9-5 172,-79 32 0,80-38-100,-206 102-224,186-82 159,2 1 0,-72 64 0,116-90 83,-15 18-1,-9 9-114,2-1 572,32-36-431,9-3 191,30-8 70,0 1-298,-8 1 147,7 0-39,116-21-149,29-2-2,-139 23 97,0 3 0,56 0 0,35 7-76,-100-2 81,0 1 0,-1 2 0,37 8 0,-3 0 161,-45-10-112,-1 1 0,0 1-1,0 1 1,0 1 0,20 9 0,-35-14-41,-1 0-55,0 0 1,1 0-1,-1 0 0,0 1 0,0-1 1,0 1-1,0-1 0,0 1 0,0 0 0,0-1 1,-1 1-1,3 3 0,0-2 40,-4-2 262,-13-8-4352,-14 0-1814,9 1 3233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0:04.5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178 59 1408,'0'-1'74,"-1"1"-1,1 0 1,0-1-1,-1 1 1,1 0-1,0-1 1,0 1-1,-1 0 1,1-1-1,0 1 1,0-1-1,0 1 1,-1 0 0,1-1-1,0 1 1,0-1-1,0-5 2777,0 4-2618,-1 1-1,0-1 0,1 1 1,-1-1-1,0 1 1,0 0-1,0-1 1,0 1-1,0 0 1,0 0-1,0-1 1,-2-1-1,-7-3 435,7 4-585,0 0-1,0 0 1,0 0 0,0 0-1,0 0 1,-1 1 0,1-1-1,-1 1 1,1 0 0,-1 0-1,1 1 1,-1-1 0,1 1-1,-1-1 1,0 1 0,-5 1-1,3 0-55,0 1 0,1 0 0,-1 0 0,1 1 0,-1 0 0,1 0 0,0 0-1,-6 5 1,8-6 4,1 0-1,-1 0 1,1 1-1,-1-1 1,1 1-1,0 0 0,0 0 1,0 0-1,0 0 1,1 0-1,-1 0 1,1 0-1,-1 0 1,1 1-1,0-1 0,1 0 1,-1 1-1,1-1 1,-1 1-1,1-1 1,0 1-1,0-1 1,0 0-1,1 1 0,0-1 1,-1 1-1,1-1 1,0 0-1,2 5 1,12 31 52,28 62 387,-36-88-420,1 4 101,2-1 1,-1 0-1,17 20 0,-21-30-79,0 1-1,-1-1 1,1 1 0,-1 0-1,-1 1 1,0-1-1,0 0 1,0 1-1,-1 0 1,2 10-1,-3-14-3,0 0 0,-1 0 0,0 1 0,0-1 0,0 0-1,0 0 1,-1 0 0,1 0 0,-1 0 0,0 0-1,0 0 1,0 0 0,-1 0 0,0-1 0,1 1 0,-1 0-1,-1-1 1,1 0 0,0 1 0,-1-1 0,-5 5 0,0-1 3,-1 1 66,0 0 0,-12 13 0,19-18-152,0-1 1,-1 0-1,1 0 0,-1 0 0,0 0 1,0 0-1,0-1 0,0 0 0,0 1 1,0-1-1,0 0 0,0 0 0,-4 0 1,-1-4-2427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0:04.9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4224,'10'2'5484,"8"3"-3492,33 7-1298,-24-10-818,1 0-1,-1-2 1,0-1 0,1-1-1,45-9 1,-46 5-900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0:08.2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217 88 2496,'0'-1'70,"-1"0"-1,1 0 1,0 0-1,-1 1 1,1-1 0,0 0-1,0 0 1,0 0-1,0 0 1,0 0 0,0 0-1,0 0 1,0 0-1,0 0 1,0 0-1,0 0 1,0 1 0,1-1-1,-1-1 1,7-9 3096,-5 10-2189,-2 8-475,-28 200 2101,-8-31-1721,23-119-538,6-29-81,-14 32 1,0 1 137,-7 17-102,3-13-214,14-32-138,-6 37 0,14-54 110,1-3 123,-1 0 0,-6 18 0,9-41 1462,0-4-1436,2-23-1,24-52-50,51-156 177,-27 100-600,34-158-185,-81 289 363,2-28 1,-5 33 27,1 0-1,0 0 0,1 0 0,0 0 1,4-13-1,-5 19-237,1 0-124,-2 5 320,-2 10 372,3-2-233,0 1 1,4 18-1,2 7 24,0 32 215,-3-19-136,2 0 0,25 91 0,-22-112 137,16 34 0,-22-46-100,-2-8 226,-1-8-381,0 0 1,1 0 0,-1 0 0,0 0 0,0 0-1,1 0 1,-1 0 0,0 0 0,0 0 0,1-1-1,-1 1 1,0 0 0,0 0 0,0 0 0,1 0-1,-1-1 1,0 1 0,0 0 0,0 0 0,0 0-1,1-1 1,-1 1 0,0 0 0,0 0-1,0-1 1,0 1 0,0 0 0,0 0 0,0-1-1,10-19 189,-1 0-1,-1-1 1,-1 0-1,8-39 1,3-9-169,-9 38-57,28-83 30,-30 99-144,-1-1 0,2 1 1,0 1-1,1-1 0,11-13 0,-17 25 60,0 0 1,0 0-1,0 1 1,1-1-1,-1 1 1,1-1-1,5-2 1,-8 5 53,0-1 1,0 1 0,0-1 0,0 1 0,0-1 0,0 1 0,0 0 0,0-1 0,0 1 0,0 0 0,0 0 0,0 0 0,0 0 0,0 0 0,0 0 0,0 0 0,1 0 0,-1 0 0,0 1 0,0-1 0,0 0 0,0 1 0,0-1 0,0 1 0,0-1 0,0 1 0,-1-1 0,1 1 0,0 0 0,0-1 0,0 1 0,1 1-1,4 9-27,1 1 0,-1 0-1,-1 0 1,8 25 0,7 56 16,-11-48 70,8 43-97,15 61 248,6-24 164,-18-50 31,0 2 174,3-1-496,-11-31 326,-11-42-242,0-5-560,-2-11-1926,-4-16-7275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0:10.3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389 126 1888,'-1'-1'97,"1"0"0,0 0 1,-1 0-1,1 0 0,0 0 0,0 0 0,0 0 1,0 0-1,0 0 0,0 0 0,0 0 1,0-1-1,1 1 0,-1 0 0,0 0 0,1 0 1,-1 0-1,1 0 0,-1 0 0,1 0 0,-1 1 1,1-1-1,1-2 0,-1 2 56,0 0 0,-1-1 0,1 1 1,0 0-1,0-1 0,-1 1 0,1-1 0,-1 1 0,1-1 0,-1 1 0,1-4 0,-1 1 138,0 0-1,-1 0 1,1 0-1,0 0 1,-1 0-1,0 1 1,0-1-1,0 0 0,-1 0 1,1 1-1,-1-1 1,-3-5-1,3 7-197,0 0-1,0 0 0,0 0 1,0 0-1,0 1 0,0-1 1,-1 1-1,1-1 0,-1 1 1,1 0-1,-1-1 0,1 1 1,-1 1-1,0-1 1,1 0-1,-1 1 0,0-1 1,-3 1-1,-8 0-8,0 0 0,0 1 0,0 0 1,0 1-1,1 1 0,-1 1 0,1 0 0,-1 0 0,1 1 0,1 1 1,-1 0-1,1 1 0,0 0 0,0 1 0,1 0 0,0 1 0,-11 11 1,18-16-59,1 0 1,-1 0-1,1 1 1,0-1-1,0 1 0,0 0 1,1 0-1,0 0 1,0 0-1,0 0 1,0 0-1,1 0 1,0 1-1,0-1 1,0 0-1,1 1 1,0-1-1,0 1 1,0-1-1,1 0 1,0 1-1,0-1 1,0 1-1,0-1 1,1 0-1,0 0 1,0 0-1,5 8 1,5 5 123,0 0 0,1-1 0,1-1 0,0 0 1,22 18-1,-33-32-112,-1-1 1,0 1-1,0 0 0,0 0 1,0 1-1,0-1 1,-1 0-1,1 1 0,-1-1 1,0 1-1,1-1 1,-1 1-1,0 0 0,0-1 1,-1 1-1,1 0 1,-1 0-1,1-1 0,-1 1 1,0 0-1,0 0 1,0 0-1,0 0 0,-1 0 1,1-1-1,-1 1 1,1 0-1,-1 0 0,-3 4 1,-3 4 68,-1 0 1,0-1-1,-1-1 1,-1 1-1,1-1 1,-15 10-1,-25 24-43,44-36-134,-1-1 0,0 0 0,-1 0 0,1-1 0,-1 1 0,0-2 0,-11 7 0,18-11-8,0 0 1,-1 0 0,1 0-1,0 1 1,0-1-1,-1 0 1,1 0 0,0 0-1,-1 0 1,1 0-1,0 0 1,-1 0 0,1 0-1,0 0 1,-1 0-1,1 0 1,0 0 0,-1 0-1,1 0 1,0 0 0,-1 0-1,1-1 1,0 1-1,-1 0 1,1 0 0,0 0-1,0 0 1,-1-1-1,1 1 1,0 0 0,0 0-1,-1 0 1,1-1-1,0 1 1,0 0 0,0-1-1,-1 1 1,1 0-1,0 0 1,0-1 0,0 1-1,0 0 1,0-1-1,0 1 1,0 0 0,0-1-1,0 1 1,0 0-1,0-1 1,0 1 0,0 0-1,0-1 1,0 1-1,0 0 1,0-1 0,0 1-1,0-3-357,1 1 0,-1 0 0,1-1-1,-1 1 1,1 0 0,0-1 0,1-1 0,7-6-813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0:10.8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59 2240,'-4'0'11477,"55"-3"-10392,-1-1 1,64-16-1,-56 9-982,67-3-1,-18 11-443,-86 0-1803,-12 3 987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4:41.5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19 707 1728,'-17'0'8449,"16"-12"-6296,2-7-1795,0 0 0,2 0 0,0 0 0,2 1 0,0-1 0,1 1 0,0 0 0,10-18-1,1 3-18,2 1 0,1 1-1,27-34 1,-42 58-245,0 1-1,0 0 1,1 0-1,0 0 1,0 1 0,0 0-1,1 0 1,0 1-1,0-1 1,7-2-1,-13 6-75,0 1-1,0 0 0,0 0 0,0 0 0,0 0 0,0 0 0,0 0 0,0 0 0,-1 0 0,1 0 0,0 0 0,0 0 0,0 1 0,0-1 0,0 0 0,0 1 0,-1-1 1,1 1-1,0-1 0,0 1 0,-1-1 0,1 1 0,0-1 0,0 1 0,-1 0 0,1-1 0,-1 1 0,1 0 0,-1-1 0,1 1 0,-1 0 0,1 0 0,0 1 0,0 3 65,1-1-1,0 1 0,-1 0 0,0-1 0,1 6 0,0 13 89,-2-1 0,0 0 0,-1 0-1,-5 28 1,-2 42 538,15-108-801,-1 5 0,8-26-230,17-41 12,-25 67 280,0 0 0,0 1 0,1-1 0,14-16-1,-15 22 33,-2 0-38,0 0-1,1 0 0,0 1 1,6-5-1,-10 8 34,-1 1 1,1-1-1,0 1 1,0-1-1,0 1 0,-1-1 1,1 1-1,0 0 1,0-1-1,0 1 1,0 0-1,0 0 0,0-1 1,0 1-1,0 0 1,0 0-1,-1 0 0,1 0 1,0 1-1,0-1 1,0 0-1,0 0 1,0 0-1,0 1 0,0-1 1,0 0-1,-1 1 1,1-1-1,0 1 1,0-1-1,0 1 0,-1 0 1,1-1-1,0 1 1,-1-1-1,2 2 0,1 4 58,1 0-1,-1 0 1,0 1-1,-1-1 1,0 1-1,0 0 1,0-1-1,-1 1 1,0 0-1,1 9 1,4 22 243,-3-24-115,2 6-27,0 0-1,14 33 1,-17-48-134,0 0 1,1 0 0,0 0-1,0-1 1,0 1 0,0-1-1,1 0 1,0 0-1,-1 0 1,1-1 0,1 1-1,-1-1 1,1 0-1,-1 0 1,9 3 0,-7-3 8,0-1 0,1 0 0,-1-1 1,0 0-1,1 0 0,-1 0 0,1-1 1,0 1-1,-1-2 0,1 1 0,12-3 1,-10 0-41,0 1 1,0-2-1,-1 1 1,1-1-1,-1 0 1,0-1 0,14-10-1,-10 5-92,1-2-1,-1 1 1,-1-2 0,0 1-1,-1-1 1,0-1 0,-1 0-1,-1 0 1,8-18 0,-16 31 90,5-9-67,-1-1 0,4-13 1,-8 22 64,1-1 0,-1 0 1,1 0-1,-1 1 0,0-1 0,0 0 1,0 0-1,0 0 0,-1 1 1,1-1-1,-1 0 0,0 0 1,0 1-1,-1-3 0,2 4 4,0 1 0,0-1 0,-1 1 0,1 0 0,0-1 0,0 1 0,-1 0 0,1 0 0,0-1 0,-1 1 0,1 0 0,0 0 0,-1-1 0,1 1 0,-1 0 0,1 0 0,0 0 0,-1 0 0,1 0 0,-1-1 0,1 1 0,-1 0 0,1 0 0,0 0 0,-1 0 0,1 0 0,-1 0 0,1 1 0,-1-1 0,1 0 0,0 0 0,-1 0 0,1 0 0,-1 0 0,0 1 0,-12 7-152,9-3 184,0-1 1,0 1-1,0 0 1,0 0-1,1 0 1,0 0-1,-5 11 1,-12 42 803,18-51-734,0-2-33,1 1-1,-1-1 0,1 1 1,1-1-1,-1 1 0,1-1 1,0 1-1,0 0 0,1-1 1,-1 1-1,1-1 0,1 1 1,-1-1-1,3 6 0,-1-5-17,0 0-1,0 0 0,1-1 0,-1 1 0,1-1 0,1 0 1,-1-1-1,1 1 0,0-1 0,0 0 0,0 0 0,6 4 1,-4-4-17,1 1 1,0-1-1,0 0 1,0-1-1,1 0 0,-1 0 1,14 2-1,-16-4-14,-1-1 0,1 1 0,-1-1 0,1 0 1,-1-1-1,0 0 0,1 1 0,-1-2 0,0 1 0,1 0 0,-1-1 0,0 0 0,9-5 0,-1-3-62,0 1 0,0-1 0,-1-1 0,0 0 1,-1-1-1,-1 0 0,0-1 0,0 0 0,-1-1 1,-1 0-1,0 0 0,-1 0 0,9-27 0,-15 37 31,1-1 0,-1 0 0,0 0 0,0 0 0,0 0 0,-1 0 1,0 0-1,0 0 0,0 0 0,0 0 0,-1 0 0,0 0 0,0 0 0,-2-4 0,3 8 10,0 1 1,-1-1 0,1 1-1,0-1 1,0 1 0,-1 0-1,1-1 1,0 1-1,-1-1 1,1 1 0,0 0-1,-1-1 1,1 1 0,0 0-1,-1 0 1,1-1 0,-1 1-1,1 0 1,-1 0-1,1 0 1,-1-1 0,1 1-1,-1 0 1,1 0 0,-1 0-1,1 0 1,-1 0 0,1 0-1,-1 0 1,-1 1 0,1-1-1,-1 0 1,1 1 0,-1 0-1,1-1 1,0 1 0,0 0 0,-1 0-1,1 0 1,-1 1 0,-2 2 72,0-1 1,1 1 0,0 0-1,0 0 1,-4 7 0,0 7 326,1-1 0,-7 37-1,13-54-386,-2 7 54,1-1 0,0 1 0,1 0 0,0 0 0,0 0 0,0 0 0,1 0 0,0-1 0,0 1-1,2 7 1,-2-11-44,0-1 0,0 1 0,1 0 0,-1 0-1,1-1 1,-1 1 0,1-1 0,0 1 0,0-1-1,0 0 1,0 0 0,0 0 0,1 0 0,-1 0-1,0 0 1,1-1 0,0 1 0,-1-1 0,1 1-1,0-1 1,0 0 0,-1 0 0,1-1 0,0 1-1,4 0 1,6 0-52,0-1 1,1 0-1,-1-1 0,0 0 0,23-6 0,-4-1-80,35-14-1,-27 5-39,0-2 0,-1-1 0,61-43 0,-72 46 162,-21 14-48,-1-1 0,1 0 0,-1 0-1,8-7 1,-13 9-39,-4 12-187,-4 7 262,-2-1 1,1 1-1,-2-1 0,0-1 1,-14 16-1,12-15 9,-30 35 7,26-33-11,0 1-1,-19 32 0,35-50 5,-1 0-1,1 0 0,-1-1 0,1 1 1,-1 0-1,1 0 0,0 0 0,0 0 1,-1 0-1,1 0 0,0 0 0,0 0 1,0 0-1,0 0 0,0 0 0,0 0 1,0 0-1,0 0 0,0 0 0,1 0 1,-1 0-1,0 0 0,1 0 0,-1 0 1,0 0-1,1-1 0,0 1 0,-1 0 1,1 0-1,-1 0 0,1-1 0,0 1 1,-1 0-1,1-1 0,0 1 0,0 0 1,0-1-1,-1 1 0,1-1 0,0 1 1,0-1-1,0 0 0,0 1 0,1-1 0,2 1-6,-1 0-1,1 0 1,-1 0-1,1-1 1,0 1-1,-1-1 1,1 0-1,-1 0 1,1 0-1,0-1 1,3 0-1,1-2 16,-1 1 0,0-2 0,0 1 0,0-1 0,-1 0 1,1 0-1,-1-1 0,0 0 0,-1 0 0,1 0 0,-1-1 0,0 0 0,0 0 0,0 0 0,-1-1 0,6-12 1,2-8 55,0 0 1,-3-1 0,8-32 0,-6 20-29,30-76 63,-26 79 2,-2 1 1,-2-2 0,9-47 0,-18 69-125,-1-1 1,0-19-1,-1 30-18,-1-1 1,0 1-1,0 0 0,0-1 0,-1 1 0,1 0 0,-2 0 0,-3-9 0,6 14 30,-1 1 0,1 0 0,0-1 0,0 1-1,0 0 1,-1-1 0,1 1 0,0 0 0,0-1 0,-1 1 0,1 0 0,0 0-1,-1-1 1,1 1 0,0 0 0,-1 0 0,1-1 0,0 1 0,-1 0 0,1 0-1,-1 0 1,1 0 0,0 0 0,-1 0 0,1 0 0,-1 0 0,1 0 0,0 0-1,-1 0 1,1 0 0,-1 0 0,1 0 0,0 0 0,-1 0 0,-1 1 6,1 0 1,0 0 0,0-1-1,-1 1 1,1 0 0,0 0-1,0 1 1,0-1 0,0 0-1,-1 1 1,-2 5 52,0 0 1,-6 15-1,1 2 115,2 1 0,1 0 0,-5 39 0,1 77 619,12-8-335,0-118-395,0 1-1,1-1 1,0 0-1,1 0 1,1 0-1,10 22 1,-12-32-90,0 0 1,0-1-1,1 1 0,-1-1 1,1 1-1,0-1 0,1 0 1,-1-1-1,1 1 0,-1-1 1,1 0-1,0 0 1,0 0-1,0-1 0,1 1 1,-1-1-1,1-1 0,8 3 1,-1-2-441,0 0 0,0-1 0,1 0 0,-1-1 0,0-1 0,0 0 1,16-3-1,-8-1-642,-1-1 0,1-1 1,-1 0-1,22-12 0,75-46-5294,-83 44 5511,67-40-2834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1:19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37 1472,'20'-7'16223,"72"14"-17289,2 1 1519,-12-2-278,-64-4-68,-1 0 0,1-1 0,0 0-1,0-2 1,0 0 0,26-5 0,-4-5-70,56-12 6,-55 16 187,1 2 1,0 2 0,73 5-1,30 2 560,-110 1-2689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1:31.6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355 132 1248,'3'0'6656,"-14"-11"-3766,10 5-2459,0 1 0,-1 0-1,0-1 1,1 1 0,-2 0-1,1 0 1,-6-9 0,-9 74 747,6-11-843,-32 123 708,29-125-767,-33 74 1,-32 89 251,5-13 21,67-180-421,-5 11 192,11-27-251,1 0 0,-1 1 0,0-1 0,1 0 0,-1 1 0,0-1 0,0 0-1,0 0 1,0 0 0,0 0 0,0 0 0,-3 1 0,4-2-51,0 0 0,-1 0-1,1-1 1,-1 1 0,1 0 0,0 0 0,-1-1-1,1 1 1,-1 0 0,1 0 0,0-1 0,-1 1-1,1-1 1,0 1 0,0 0 0,-1-1-1,1 1 1,0-1 0,0 1 0,0 0 0,-1-1-1,1 1 1,0-1 0,0 1 0,0-1 0,0 1-1,0-1 1,0 1 0,0-1 0,0 0-1,-2-18 120,3-1-120,0 0-1,2-1 1,0 1-1,9-26 1,31-77 103,-37 106-104,28-69-102,-10 29-5,32-120 1,-17 10 10,-35 143-53,1-3 27,1 1-1,2-1 0,18-45 0,-22 66 8,-3 5 66,0-1 0,0 1 1,0 0-1,0-1 0,-1 1 1,1-1-1,0 1 0,-1-1 1,1 1-1,0-4 0,17 36-735,-7 2 786,-1 0-1,-1 0 1,7 56-1,4 19 116,-3-31-160,-10-39 183,2-1 0,1-1 0,21 48 0,-10-29 228,-20-54-176,-1-1-178,0 0-30,0 1 0,0-1 1,0 0-1,0 0 0,0 0 1,0 1-1,0-1 0,0 0 1,0 0-1,0 0 0,0 1 1,0-1-1,0 0 1,0 0-1,0 0 0,0 0 1,0 1-1,0-1 0,0 0 1,1 0-1,-1 0 0,0 0 1,0 1-1,0-1 0,0 0 1,0 0-1,0 0 0,1 0 1,-1 0-1,0 0 0,0 0 1,0 1-1,0-1 0,1 0 1,-1 0-1,0 0 0,0 0 1,1 0-1,0 0 48,-1 0-46,0 1 0,0-1 0,1 0-1,-1 0 1,0 0 0,0 0 0,1 0 0,-1 0 0,0 0 0,0 0-1,0 1 1,1-1 0,-1 0 0,0 0 0,0 0 0,0 0-1,1 1 1,-1-1 0,0 0 0,0 0 0,0 0 0,0 1 0,0-1-1,1 0 1,-1 0 0,0 1 0,0-1 0,0 0 0,0 0-1,0 1 1,0-1 0,0 0 0,0 1 0,0-1 0,0 0 0,0 0-1,0 1 1,0-1 0,0 1 0,0-2 12,0 1 0,0 0 0,0 0 0,0 0 0,0 0-1,0 0 1,0 0 0,0 0 0,0 0 0,0 0 0,0 0 0,1 0 0,-1 0 0,0 0 0,0 0 0,0 0 0,0 0 0,0 0-1,0 0 1,0 0 0,0 0 0,0 0 0,1 0 0,-1 0 0,0 0 0,0 0 0,0 0 0,0 0 0,0 0 0,0 0 0,0 0-1,0 0 1,0 0 0,1 0 0,-1 0 0,0 0 0,0 0 0,0 0 0,0 0 0,0 0 0,0 0 0,0 1 0,0-1 0,0 0 0,0 0-1,0 0 1,0 0 0,0 0 0,0 0 0,0 0 0,23-19 29,-19 14 52,0 1 0,-1-1 0,5-8 0,8-12 133,-6 8-206,10-11-2,15-6-89,-6 6 51,-1-1-1,-1-1 0,37-54 0,52-116-87,-99 170 34,-12 23 65,-1 0 0,0 1 0,-1-2 0,1 1 0,-1 0 0,-1-1 0,3-8 0,-5 14-12,0 0 0,0 0 1,1 1-1,0-1 0,-1 0 1,1 0-1,0 1 0,-1-1 1,1 0-1,0 1 0,2-3 1,-1-1-173,-3 4 83,-6 142-1156,3-59 1351,1-48-128,3 51 0,3-12 124,2 17-187,-3-49 13,-2-28 128,4 23 1,12 97 271,-10-85-297,-3-21 131,1-1 1,10 38 0,-12-58-124,-1 1 0,0 0 1,0 0-1,-1 0 0,0 7 0,0-7 1,0 0-1,0 0 1,1 0-1,3 13 1,-3-16-15,0 1 0,0-1-1,0 0 1,0 1 0,-1-1 0,0 1-1,0-1 1,0 0 0,0 1 0,-1-1 0,0 5-1,2 9 235,-15-25-2192,11 4 806,1-1-1,0 0 1,1 1-1,-1-1 0,1 0 1,-1 0-1,1 0 0,0 0 1,0-6-1,0-11-2282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1:32.5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110 8 2400,'-2'-8'11868,"-3"15"-11581,0 1 1,0-1 0,-11 9-1,-36 36 1324,49-49-1534,1 0 0,-1-1 0,1 2 0,0-1 0,0 0 0,0 0 1,1 1-1,-1-1 0,1 1 0,0-1 0,0 1 0,-1 5 0,2-7-51,-1 0-1,1-1 1,1 1-1,-1 0 0,0 0 1,0 0-1,1 0 1,-1 0-1,1 0 1,0 0-1,-1 0 1,1-1-1,0 1 0,0 0 1,0-1-1,0 1 1,0 0-1,1-1 1,-1 1-1,0-1 1,1 0-1,-1 0 0,1 1 1,0-1-1,3 2 1,6 3 84,0 0 0,1 0 1,0-1-1,13 3 0,9-1-2709,-22-5 987,-9-1 881,0-1 0,0 1 0,0-1 0,0 0 0,-1 1 0,1-1 0,0-1 0,0 1 0,0 0 0,0-1 0,0 1 0,3-2 0,2-2-1183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1:32.9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56 7968,'-5'-17'3616,"2"9"-3136,-2 0 1056,10 8-928,-5-6 192,0 1-480,0 2-352,0-2-672,0 1 416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1:44.6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67 2400,'0'-1'104,"0"0"-1,0 0 1,0 0-1,0 1 1,1-1 0,-1 0-1,0 1 1,0-1 0,1 0-1,-1 0 1,0 1-1,1-1 1,-1 0 0,1 1-1,-1-1 1,1 1 0,-1-1-1,1 1 1,-1-1-1,1 1 1,0-1 0,-1 1-1,1-1 1,0 1 0,-1 0-1,1-1 1,0 1-1,1 0 1,-1-1 45,-1 1 0,1-1 0,0 1 1,0-1-1,0 1 0,0-1 0,0 1 0,0-1 0,-1 0 0,1 0 0,1 0 0,31-40 6763,-33 41-6889,0 0 0,0 0 0,0 0 0,0 0-1,0 0 1,0 0 0,0 0 0,0 0 0,0 0 0,0 0-1,0-1 1,0 1 0,0 0 0,1 0 0,-1 0 0,0 0-1,0 0 1,0 0 0,0 0 0,0 0 0,0 0 0,0 0 0,0 0-1,1 0 1,-1 0 0,0 0 0,0 0 0,0 0 0,0 0-1,0 0 1,0 0 0,0 0 0,0 0 0,1 0 0,-1 0-1,0 0 1,0 0 0,0 0 0,0 0 0,0 1 0,0-1-1,0 0 1,0 0 0,0 0 0,0 0 0,0 0 0,1 0-1,-1 0 1,0 0 0,0 0 0,0 0 0,0 0 0,0 1-1,0-1 1,0 0 0,0 0 0,0 0 0,0 0 0,0 0 0,0 0-1,0 0 1,0 0 0,0 1 0,0-1 0,4 14 603,0 20-220,-14 105 349,5-89-255,1 69 0,5 39-192,-1-88 8,0-69-305,0 0 1,0 1-1,0-1 0,0 0 1,0 0-1,0 0 0,1 0 1,-1 0-1,0 0 0,1 0 1,-1 0-1,1 0 0,-1 0 1,1 0-1,-1 0 0,1 0 1,0 0-1,-1 0 0,1 0 1,0-1-1,0 1 0,0 0 1,-1 0-1,1-1 0,0 1 1,0-1-1,0 1 0,0-1 1,0 1-1,2 0 0,3 0 48,-1-1-1,0 1 0,0-1 1,0 0-1,8 0 0,1-1-82,34 2 48,0 3-1,55 10 0,-74-5 193,-18-5-1288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1:45.8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213 17 2080,'0'-1'194,"0"0"0,0 1 0,0-1 0,0 0-1,0 1 1,0-1 0,1 0 0,-1 0 0,0 1 0,1-1 0,-1 0 0,0 1 0,1-1-1,-1 1 1,1-1 0,-1 0 0,1 1 0,-1-1 0,1 1 0,-1-1 0,1 1 0,-1 0 0,1-1-1,0 1 1,2-2 911,-15 15 2740,7-7-3472,0 0 0,0 1 1,-6 10-1,4-4 5,-2 1-1,0-1 1,0 0 0,-12 11-1,10-12-146,1 0-1,1 1 0,0 0 1,-8 15-1,-11 24-13,18-36-162,2 1 1,-11 26 0,15-36 142,0-8 485,4 0-632,-1 0 0,1 0-1,0 1 1,-1-1 0,1 0 0,0 0-1,0 1 1,0-1 0,0 0 0,0 0-1,0 1 1,0-1 0,0 0 0,0 0 0,0 0-1,0-1 1,13-42 93,18-44 0,5 7-96,-34 79 50,-1-1-1,0 0 0,1 1 1,-1-1-1,1 0 1,0 1-1,0 0 1,0-1-1,0 1 1,3-2-1,7 11 322,-9-5-367,1 0-1,-1 0 0,1 1 1,-1-1-1,0 1 0,6 6 1,12 11-18,-17-16-27,0 0 0,1 0 0,-1 0 0,5 8 0,21 25 73,-29-35-48,1-1 1,-1 1-1,0 0 0,0 0 1,0 0-1,0 0 0,0 0 1,0 0-1,-1 0 0,1 0 1,-1 0-1,0 0 0,1 0 1,-1 0-1,0 0 0,0 0 1,0 1-1,-1 1 0,0-2 0,1 1 0,-1-1 0,0 0 0,-1 0 0,1 0 0,0 0 0,-1 0 0,1 0 0,-1 0 0,0-1 0,1 1 0,-1-1 0,0 1-1,0-1 1,-3 2 0,2-1-32,0 0-1,-1-1 1,1 0-1,0 0 1,-1 0-1,1 0 1,0 0-1,-6-1 1,-31 1-3091,26-1-288,9 0 1710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1:51.4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1 923 2144,'0'0'24,"-1"0"0,1 0 0,1 11 4672,16-14-1950,-14 1-2601,-1 0-1,1 0 1,-1 0-1,1 0 0,-1 0 1,0 0-1,0-1 1,0 1-1,-1-1 0,1 1 1,0-1-1,-1 0 1,2-3-1,2-4 176,44-84 946,-14 24-634,-24 51-499,9-20 225,32-43-1,-49 77-248,0 1-1,-1-1 1,0 0 0,1 0-1,1-8 1,0 1-25,-3 10-82,-1 1 0,1-1 1,-1 1-1,0 0 0,0-1 0,0 1 0,0-1 0,0 1 0,0-1 0,0 1 1,0-1-1,-1-1 0,1-2-110,-3 11 34,0 0-1,1-1 0,-3 9 1,-1 0 213,-11 21 1,1-3 71,15-26-169,-1-1 1,1 1-1,0-1 0,0 1 0,1 0 0,-1-1 1,1 1-1,2 10 0,-1 5 21,-1-17-27,0 0-1,1 0 1,0 0 0,0-1 0,0 1 0,0 0-1,1 0 1,-1-1 0,1 1 0,0-1-1,0 1 1,3 3 0,-3-5-16,-1 0 0,1 0 0,0 0 1,0 0-1,-1 0 0,2-1 0,-1 1 0,0 0 0,0-1 0,0 0 1,1 1-1,-1-1 0,0 0 0,1 0 0,0-1 0,-1 1 1,1 0-1,4 0 0,-2-1 49,0-1 0,-1 1 1,1-1-1,0 0 0,0-1 1,0 1-1,-1-1 0,1 1 1,0-2-1,-1 1 0,0 0 1,0-1-1,1 0 0,4-4 1,7-7 5,24-15 0,9-8-172,-40 30 110,1 0 0,-1 1 0,1 0-1,19-9 1,-21 12-85,0 0 0,0 0 0,0 0 0,1 1 0,-1 0 0,1 1 0,15-1 0,-23 2 96,0 0 1,0 0-1,0 0 1,0 0-1,-1 1 0,1-1 1,0 0-1,0 0 0,0 1 1,-1-1-1,1 0 0,0 1 1,0-1-1,-1 1 0,1-1 1,0 1-1,-1-1 0,1 1 1,-1-1-1,1 1 0,-1 0 1,1-1-1,0 2 0,0 0 27,0 0 0,0 0-1,-1 1 1,1-1 0,0 0 0,-1 0-1,0 1 1,1 3 0,-2 2 30,1 1 0,-1-1 0,-3 15 0,-3 18 207,5-36-190,2-5-91,0-1 1,0 1-1,0 0 0,0 0 1,0 0-1,0 0 1,0 0-1,0 0 1,0 0-1,0 0 0,0 0 1,0 0-1,0 0 1,0 0-1,1 0 1,-1 0-1,0 0 0,0 0 1,0 0-1,0 1 1,0-1-1,0 0 1,0 0-1,0 0 0,0 0 1,0 0-1,0 0 1,0 0-1,0 0 1,0 0-1,0 0 0,0 0 1,0 0-1,0 0 1,0 0-1,1 0 1,-1 0-1,0 0 0,0 0 1,0 0-1,0 1 1,0-1-1,0 0 1,0 0-1,0 0 0,0 0 1,0 0-1,0 0 1,0 0-1,0 0 1,0 0-1,0 0 0,0 0 1,0 0-1,0 0 1,0 0-1,-1 0 1,1 1-1,0-1 0,0 0 1,0 0-1,0 0 1,17-20 130,-7 9-197,0 2 0,1-1 1,15-9-1,9-8 54,13-7-213,-39 27 183,-9 7 34,0 0 1,1-1-1,-1 1 1,0 0-1,0 0 1,0 0-1,0 0 1,0 0-1,0 0 0,0 0 1,0 0-1,0 0 1,0 0-1,0 0 1,0 0-1,0 0 1,1 0-1,-1-1 1,0 1-1,0 0 1,0 0-1,0 0 0,0 0 1,0 0-1,0 0 1,0 0-1,0 0 1,1 0-1,-1 0 1,0 0-1,0 0 1,0 0-1,0 0 1,0 1-1,0-1 0,0 0 1,0 0-1,0 0 1,1 0-1,-1 0 1,0 0-1,0 0 1,0 0-1,0 0 1,0 0-1,0 0 1,0 0-1,0 0 0,0 0 1,0 0-1,0 1 1,0-1-1,0 0 1,0 1-118,8 14 54,-6-6 123,-1 0 0,1 0 0,-1 17-1,-1-16-8,0 0-1,1 1 0,3 10 0,-1-11 9,-1 0 0,2 0-1,0 0 1,7 15-1,-10-24 247,1-1-144,1 0-127,-1 0-1,1-1 1,-1 1 0,1-1-1,0 0 1,-1 0-1,1 0 1,-1 0-1,1 0 1,-1 0-1,0 0 1,4-3-1,24-24-19,-13 12 101,5-4-140,2 1 0,0 2 0,1 1 1,0 0-1,47-19 0,-34 23-347,-38 12 370,0 0 0,0 0 0,0 0 0,0 0 0,0 0 0,0 0 0,0 1 0,0-1 0,-1 0 0,1 0 0,0 0 0,0 0 0,0 0 0,0 0 0,0 0 0,0 0 0,0 0 0,0 0 0,0 0 0,0 0 0,0 0 0,0 0 0,0 0 0,0 0 0,0 1 0,0-1 0,0 0 0,0 0-1,0 0 1,0 0 0,0 0 0,0 0 0,0 0 0,0 0 0,0 0 0,0 0 0,0 0 0,0 0 0,0 0 0,0 0 0,0 0 0,1 0 0,-1 1 0,0-1 0,0 0 0,0 0 0,0 0 0,0 0 0,0 0 0,0 0 0,0 0 0,0 0 0,0 0 0,0 0 0,0 0 0,0 0 0,0 0 0,0 0 0,0 0 0,0 0 0,1 0 0,-1 0 0,0 0 0,0 0 0,0 0 0,0 0 0,0 0 0,-5 9 16,-7 8 131,-1 0-210,6-8 77,0 0 0,0 1 0,-7 15 0,11-18 31,0 0 0,0 0 0,1 1-1,0-1 1,-2 11 0,4-17-29,-1 2 15,1 0-1,-1 0 1,1 0 0,-1-1-1,1 1 1,0 0 0,0 0 0,1 0-1,-1 0 1,1 0 0,-1-1 0,1 1-1,0 0 1,0 0 0,0-1 0,0 1-1,3 4 1,2 1-183,-5-6 173,0-1 1,1 1-1,-1-1 0,0 1 0,1-1 1,-1 0-1,0 1 0,1-1 0,-1 0 1,1 0-1,3 1 0,-1 1 9,0-2 0,0 1 1,0 0-1,1-1 0,-1 0 0,0 0 0,1 0 1,-1 0-1,7-1 0,1 0 36,0 0-1,0-1 1,0-1-1,19-4 1,-23 3-37,-1 1 1,0-1-1,0-1 0,0 1 0,0-1 1,-1 0-1,1-1 0,6-6 0,6-5 133,-9 8-169,0 0 1,-1-1 0,0 0 0,14-17-1,16-25 197,-21 26-224,-10 15 31,-1-1 1,0 1 0,10-22-1,49-148-127,4-75-774,-61 224 779,-6 21 31,0 0 0,-1 0 0,0 0 0,1-19 0,-2 28 65,-1 0 0,0 0 0,0 0 1,0 0-1,0 0 0,0 0 0,0 0 0,-1 0 0,1 0 0,0 0 1,0 0-1,-1 0 0,1 1 0,0-1 0,-1 0 0,1 0 0,-1 0 0,1 0 1,-1 1-1,0-1 0,1 0 0,-2 0 0,1 0 12,0 1-1,1 0 1,-1 0-1,0 0 1,0 0 0,0 0-1,1 0 1,-1 0-1,0 0 1,0 0-1,0 0 1,1 0-1,-1 1 1,0-1 0,0 0-1,1 0 1,-1 1-1,0-1 1,-1 1-1,-2 2 17,-1 0-1,1 1 1,0-1-1,0 1 1,0 0-1,-3 5 1,0 1 19,0 1 1,1 0-1,1 0 1,0 1-1,0-1 1,-2 13-1,-14 76 476,11-46-50,-32 161 887,33-133-863,4-29-210,3-32-45,3 38 0,1-16 31,-2-32-152,1 1 0,1-1 0,0 1 0,0-1-1,8 19 1,-10-29-79,0-1-1,0 0 0,0 1 0,1-1 1,-1 0-1,0 1 0,0-1 1,1 0-1,-1 0 0,0 1 0,1-1 1,-1 0-1,0 0 0,1 0 1,-1 1-1,0-1 0,1 0 0,-1 0 1,1 0-1,-1 0 0,0 0 1,1 0-1,-1 0 0,0 0 1,1 0-1,-1 0 0,1 0 0,-1 0 1,0 0-1,1 0 0,0 0 1,9-5 34,2-8 122,0-1 1,12-20 0,-17 25-182,14-19-6,1 0-1,2 1 1,47-41 0,-30 32-65,-38 32-84,-3 6 68,0-1 150,-13 13-21,6-5 29,1 1 1,-6 11-1,2-2-86,8-15 28,-1 1 0,1 0 0,0 0 0,1 0 1,-1 0-1,1 0 0,0 0 0,0 1 1,1-1-1,0 0 0,-1 1 0,2-1 0,-1 0 1,2 10-1,-1-10 19,2 12-44,8 29 0,-10-42 41,0 0 1,0 0-1,1-1 1,0 1-1,0 0 1,0-1-1,0 0 1,0 1-1,1-1 0,-1 0 1,1 0-1,0 0 1,4 3-1,-5-5-5,0 0 1,-1-1-1,1 1 0,0-1 0,-1 1 0,1-1 1,0 0-1,0 1 0,-1-1 0,1 0 0,0 0 1,0 0-1,-1-1 0,1 1 0,0 0 0,0-1 1,-1 1-1,1-1 0,0 1 0,-1-1 0,1 0 1,-1 0-1,1 0 0,1-1 0,5-3-3,-1-1-1,1 0 1,6-8 0,-10 11 3,15-15 38,206-181-260,-221 196 192,0 1 1,0-1-1,0 1 0,0 0 0,0 1 0,1-1 0,8-2 0,-11 4 2,1-1-1,-1 1 0,1 0 0,-1 0 0,1 0 0,-1 0 0,1 0 0,-1 0 0,1 1 0,-1-1 0,1 1 1,-1 0-1,1 0 0,-1-1 0,3 3 0,4 3 13,-3-3 11,-1 0 1,0 1-1,9 8 1,-13-11 91,3 2 613,-13-18-970,8 14 226,-1 0 1,1 1-1,0-1 1,-1 1 0,1-1-1,0 1 1,-1-1-1,1 1 1,-1 0 0,1 0-1,-1 0 1,1-1-1,-1 1 1,1 1 0,-3-1-1,-22 4-177,25-4 223,-4 2-18,0 0 0,1-1 0,-1 2 1,0-1-1,1 0 0,-1 1 0,1 0 1,0 0-1,0 0 0,0 1 0,0-1 0,1 1 1,-6 8-1,2-2-14,0 0 1,1 0-1,0 1 1,-7 19-1,10-21 47,1-1 0,0 2-1,0-1 1,1 0 0,0 0-1,1 0 1,0 1 0,1-1 0,0 0-1,2 10 1,-3-18-12,0 0 0,0 0 0,0 0 0,1 0 1,-1 0-1,0-1 0,1 1 0,-1 0 0,1 0 0,-1 0 0,1 0 0,-1-1 0,1 1 1,-1 0-1,1-1 0,0 1 0,-1 0 0,1-1 0,1 2 0,-1-2-1,0 0 0,-1 0 0,1 0-1,0 0 1,0 1 0,0-1 0,-1-1 0,1 1 0,0 0-1,0 0 1,-1 0 0,1 0 0,0 0 0,-1-1 0,1 1-1,0 0 1,0-1 0,0 0 0,3-1-11,-1-1 0,0 1 1,0-1-1,0 0 0,-1 0 0,1 0 1,3-6-1,63-107-61,-55 76-325,-15 44 312,-1 0 0,1 0-1,1 0 1,-1-1-1,0 1 1,1 0 0,0 0-1,0 7 1,6 40-18,-5-38 201,-1-10-85,0 1-1,1-1 0,-1 0 1,0 0-1,1 0 1,1 4-1,-1-6-21,-1-1-1,0 1 1,1-1-1,-1 1 1,1-1-1,-1 1 1,1-1-1,-1 0 1,0 1-1,1-1 1,-1 1 0,1-1-1,0 0 1,-1 0-1,1 1 1,-1-1-1,1 0 1,-1 0-1,1 0 1,0 0-1,-1 1 1,1-1-1,-1 0 1,1 0-1,0 0 1,-1 0-1,1 0 1,0-1-1,-1 1 1,1 0-1,-1 0 1,1 0 0,-1 0-1,1-1 1,0 1-1,-1 0 1,1-1-1,0 0 1,8-4 5,-1 0 0,0-1 1,0 0-1,0-1 0,-1 0 0,1 0 1,8-13-1,22-20-142,67-38 304,-7 7-48,-85 59-97,1 0-1,-2-1 1,1 0-1,16-26 0,-12 12-42,-1-1 0,-1 0 0,-1-1 0,17-56 0,-16 31-154,32-99-149,-45 148 260,0 0-1,-1-1 0,1 1 1,-1 0-1,0 0 1,0-1-1,-1 1 0,0 0 1,0-1-1,-1-9 1,1 14 53,0 1 1,0 0-1,0-1 0,0 1 1,0-1-1,0 1 1,-1-1-1,1 1 1,0-1-1,0 1 1,0 0-1,-1-1 0,1 1 1,0 0-1,0-1 1,-1 1-1,1 0 1,0-1-1,-1 1 1,1 0-1,0-1 0,-1 1 1,1 0-1,-1 0 1,1-1-1,0 1 1,-1 0-1,1 0 1,-1 0-1,1 0 0,-1 0 1,1 0-1,-1 0 1,1 0-1,0 0 1,-1 0-1,1 0 0,-1 0 1,1 0-1,-1 0 1,1 0-1,-1 0 1,1 0-1,0 0 1,-1 1-1,1-1 0,-1 0 1,1 0-1,-1 1 1,-1 0-7,-1 1 0,1 0 0,-1 0 0,1 0 0,-4 4 0,-3 6 28,0 1 0,1-1 0,1 2-1,0-1 1,-8 23 0,-20 74 327,29-86-229,-4 13 70,1 1-1,2 1 0,2-1 1,-1 47-1,7-72-109,0 0-1,0 0 1,1 0-1,1 0 1,0 0-1,1-1 1,1 1 0,-1-1-1,13 20 1,-15-28-158,1 0 0,0 0 0,0 0 1,5 4-1,-7-6-471,0-1 0,1 0 0,-1 0 0,1 0 0,-1 0 0,1 0 0,-1 0 0,1 0 0,-1 0 0,1-1 0,0 1 0,-1-1 0,4 1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1:51.8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12 6976,'-10'-12'3168,"15"15"-2752,0-3 1184,-2 5-960,2-5-64,8 4-352,0 0-160,5 0-32,-5-1-1600,0 2 864,-4-2-2304,-1 2 1664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1:52.2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15 4224,'-6'1'1592,"12"0"-128,13 2 1096,143-13 2133,-104 4-6397,94 3 0,-108 6-3315,-26-3 2913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1:52.5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 32 6400,'-10'-15'2880,"24"10"-2496,-5 2 416,-1 3-512,6-5-96,2 5-128,-3-3-1120,5 3 576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4:43.3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29 840 2144,'-28'7'7989,"34"-10"-7413,-1 0-1,1-1 1,0 0 0,5-5 0,7-4 150,-4 2-318,1-2 0,-2 1 0,22-27 0,-11 12 19,100-133 855,-48 58-116,-42 66-377,-34 36-784,0 0 0,0 0-1,0 0 1,0 0 0,0 0 0,0 0 0,0 0-1,0 0 1,0 0 0,0 0 0,0 0 0,0 0-1,0 0 1,0 0 0,0 0 0,1 0 0,-1 0-1,0 0 1,0 0 0,0-1 0,0 1 0,0 0 0,0 0-1,0 0 1,0 0 0,0 0 0,0 0 0,0 0-1,0 0 1,0 0 0,1 0 0,-1 1 0,0-1-1,0 0 1,0 0 0,0 0 0,0 0 0,0 0-1,0 0 1,0 0 0,0 0 0,0 0 0,0 0-1,0 0 1,0 0 0,0 0 0,0 0 0,0 0-1,1 0 1,-1 0 0,0 0 0,0 0 0,0 0-1,0 0 1,0 1 0,0-1 0,0 0 0,0 0-1,0 0 1,2 3 58,0 0 0,-1 0-1,1 0 1,-1 0 0,1 0 0,-1 1-1,0-1 1,0 0 0,0 1-1,-1-1 1,1 6 0,-1 44 336,-20 123 577,18-168-885,-3 14 165,5-21-249,0-1 0,0 0 1,0 0-1,0 1 0,0-1 1,0 0-1,0 0 0,0 1 0,0-1 1,0 0-1,0 1 0,0-1 1,0 0-1,0 0 0,0 1 0,0-1 1,0 0-1,0 0 0,1 1 1,-1-1-1,0 0 0,0 0 0,0 0 1,0 1-1,1-1 0,-1 0 1,0 0-1,0 0 0,1 1 0,-1-1 1,0 0-1,0 0 0,1 0 1,-1 0-1,0 0 0,0 0 0,1 0 1,-1 0-1,0 0 0,0 0 1,1 0-1,-1 0 0,0 0 0,0 0 1,1 0-1,-1 0 0,0 0 1,1 0-1,-1 0 0,0 0 0,0 0 1,1 0-1,-1 0 0,0 0 1,0-1-1,1 1 0,-1 0 0,0 0 1,0 0-1,7-5-40,0 0 1,-1 0-1,1 0 0,-1 0 1,0-1-1,-1 0 0,9-13 1,0 0-61,3-6 65,21-21 1,-32 40 4,-1 0 0,2 0-1,-1 1 1,0 0 0,1 0-1,0 0 1,0 1 0,12-5-1,-17 8 14,-1 0-1,1 1 0,0-1 1,-1 1-1,1 0 1,0-1-1,-1 1 0,1 0 1,0 0-1,-1 0 0,1 0 1,0 0-1,-1 0 1,1 0-1,0 1 0,-1-1 1,1 1-1,-1-1 0,3 2 1,-3-1 10,0 0 0,1 0 0,-1 0 1,0 0-1,0 1 0,0-1 0,0 0 0,0 1 1,0-1-1,0 1 0,-1-1 0,1 1 1,0-1-1,-1 1 0,1 2 0,1 4 107,-2 0 0,1 0 0,-1-1 0,0 1-1,0 0 1,-3 13 0,-20 77 677,23-97-772,-1 1 0,1 0 0,-1 0-1,1 0 1,0 0 0,0-1 0,0 1 0,0 0 0,0 0-1,0 0 1,1 0 0,-1 0 0,0-1 0,1 1 0,1 3 0,-2-4-8,1 0 1,0-1-1,0 1 0,0 0 1,-1 0-1,1-1 1,0 1-1,0 0 1,0-1-1,0 1 1,0-1-1,0 1 1,0-1-1,0 0 1,0 1-1,0-1 0,1 0 1,-1 0-1,0 0 1,0 0-1,0 0 1,0 0-1,0 0 1,0 0-1,0 0 1,1 0-1,1-1 1,18-5-225,-1-1 1,38-17 0,-35 14-465,46-14-1,-69 24 678,0 0 1,0 0-1,0 0 1,0 0-1,1 0 0,-1 0 1,0 0-1,0 0 1,0 0-1,0 0 0,0 0 1,0 0-1,0 0 1,0 0-1,0 0 0,0 0 1,1 0-1,-1 0 1,0 0-1,0 0 0,0 0 1,0 0-1,0 0 1,0 1-1,0-1 0,0 0 1,0 0-1,0 0 1,0 0-1,0 0 0,0 0 1,0 0-1,0 0 1,0 0-1,0 1 0,0-1 1,0 0-1,0 0 0,0 0 1,0 0-1,0 0 1,0 0-1,0 0 0,0 0 1,0 0-1,0 1 1,0-1-1,0 0 0,0 0 1,0 0-1,0 0 1,0 0-1,-4 10-112,-6 10 97,6-15 59,0 1-1,1 1 1,-1-1-1,1 0 0,-3 13 1,5-18-21,1 0 0,0 0 0,-1 0 0,1 0 0,0 0 1,0 0-1,0 0 0,-1 1 0,1-1 0,1 0 0,-1 0 0,0 0 0,0 0 1,0 0-1,0 0 0,1 1 0,-1-1 0,1 0 0,-1 0 0,1 0 0,-1 0 1,1 0-1,-1 0 0,1 0 0,0-1 0,0 1 0,-1 0 0,1 0 0,0 0 1,0-1-1,0 1 0,0 0 0,0-1 0,0 1 0,0-1 0,0 1 0,0-1 1,0 0-1,0 1 0,0-1 0,0 0 0,0 0 0,3 0 0,2 1 58,0-1-1,1 0 0,-1 0 0,1-1 1,-1 0-1,0 0 0,0 0 1,1-1-1,6-2 0,-11 3-90,0 0 0,0 0 0,1 0 0,-1 0 0,0 0 0,0-1 0,0 1 0,0 0 0,0-1-1,0 0 1,-1 1 0,1-1 0,0 0 0,-1 0 0,1 0 0,-1 0 0,0 0 0,0-1 0,0 1 0,0 0 0,0 0 0,0-1 0,-1 1 0,1-1-1,-1 1 1,1-3 0,-1 3 0,-1 1-1,1-1 0,-1 1 0,1-1 1,-1 1-1,1-1 0,-1 1 0,0 0 1,0-1-1,0 1 0,0 0 0,0 0 1,0-1-1,0 1 0,0 0 1,0 0-1,0 0 0,-1 0 0,1 0 1,0 1-1,-3-2 0,-33-14-35,30 13 38,-3 0-37,0 1 0,0 0 0,-1 1 0,1 0 0,-17 1 0,27 0 49,-17 0-177,17 0 221,44-4 722,-30 1-667,0-1 1,0-1-1,-1 0 1,1-1-1,-1 0 1,0-1-1,-1-1 1,0 0-1,0 0 0,-1-1 1,13-13-1,87-111 359,-30 34-483,-30 45 182,13-16 155,-53 57-261,-1-1 0,-1 0 1,12-23-1,-16 28-43,4-11 96,10-26 1,-17 40-81,-1 0-1,1 0 1,-1 0 0,0 0 0,0-1 0,-1 1-1,0 0 1,0 0 0,-2-9 0,2 15-19,1-1-1,-1 1 1,-1-1 0,1 1-1,0-1 1,0 1 0,0-1-1,0 1 1,0-1 0,0 1-1,0-1 1,-1 1 0,1-1-1,0 1 1,-1-1 0,1 1-1,0-1 1,0 1 0,-1 0-1,1-1 1,-1 1 0,1-1-1,0 1 1,-1 0 0,1-1-1,-1 1 1,1 0 0,-1 0-1,0-1 1,0 1 3,0 1 0,0-1 1,0 0-1,1 1 0,-1-1 0,0 1 0,0-1 1,1 1-1,-1-1 0,0 1 0,1-1 1,-1 1-1,0 0 0,1 0 0,-2 1 0,-4 6 9,1 1 0,-6 11 0,11-18-24,-13 25 136,2 1-1,1 1 1,1 0 0,2 0-1,0 1 1,-2 37-1,5-7 4,3-1-1,6 72 0,-3-109-88,9 40-1,3-21-1773,-11-35 615,0 0 1,0 0-1,1-1 1,5 7-1,-9-11 761,1 0-1,0 0 0,0 0 1,0-1-1,0 1 0,0 0 0,0 0 1,0-1-1,0 1 0,0-1 0,0 1 1,0-1-1,0 1 0,1-1 1,-1 0-1,0 0 0,0 1 0,2-1 1,6-2-2298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1:52.9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6 6560,'-10'0'3360,"15"-3"-2976,3 3-288,15-3-2496,3 3 1312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1:56.0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4 431 2656,'-4'-2'5942,"5"1"-5602,-1 0 1,1 0-1,-1 0 0,0 1 0,1-1 1,-1-1-1,6-8 584,11-12-333,1 1 0,2 0 1,0 2-1,1 0 1,1 1-1,0 1 0,2 2 1,30-17-1,111-70 325,-125 76-680,0-6 215,-34 25-355,1 2-1,-1-1 1,1 1 0,1 0-1,-1 0 1,1 1 0,-1 0-1,12-4 1,-18 8-77,0-1 1,0 1-1,0 0 1,0 0-1,0 0 0,0-1 1,0 1-1,0 0 0,0 1 1,0-1-1,0 0 1,0 0-1,0 0 0,0 1 1,0-1-1,0 0 0,0 1 1,0-1-1,0 1 0,0-1 1,0 1-1,0-1 1,-1 1-1,1 0 0,0-1 1,0 1-1,-1 0 0,1 0 1,0 0-1,-1-1 1,1 1-1,-1 0 0,1 0 1,-1 0-1,0 0 0,1 0 1,-1 0-1,0 0 1,1 2-1,0 4 122,0 0 0,0 0 0,0 1 0,-2 10 0,1-11-58,-1 8 60,-1 1 0,0-1 0,-2 1 0,1-1 0,-10 22 0,8-20-92,-8 15 410,52-59-55,-5 1-479,1 2 1,1 2-1,1 1 1,75-30-1,-105 48 27,1 1 1,-1 0-1,13-2 1,-17 4 47,-1 0 0,1-1 0,-1 1 1,1 1-1,0-1 0,-1 0 0,1 0 0,-1 1 0,1 0 1,-1-1-1,1 1 0,-1 0 0,0 0 0,4 2 1,-5-1 0,0-1 0,0 0 0,0 0 0,-1 1 0,1-1 0,0 0 0,-1 1 1,1-1-1,-1 0 0,1 1 0,-1-1 0,0 1 0,0-1 0,0 1 0,0-1 0,0 1 0,0-1 1,0 1-1,0-1 0,0 1 0,-1-1 0,1 0 0,-1 1 0,0 2 0,-1 1 30,0 0-1,0 0 0,0-1 1,-1 1-1,1 0 0,-4 4 1,-6 3 65,9-9-54,0-1 0,1 1-1,-1 1 1,1-1 0,-1 0 0,-2 6 0,14-9 41,7-4-87,-1-1 0,0 0 0,0-2-1,0 1 1,22-15 0,-36 20 5,76-40-334,-73 39 291,0-1 1,0 1-1,0 0 1,1 0-1,-1 0 0,7-1 1,-10 3 39,0 0 1,0-1 0,0 1 0,0 0 0,0 0-1,0 1 1,0-1 0,0 0 0,-1 0 0,1 0-1,0 1 1,0-1 0,0 0 0,0 1 0,0-1-1,-1 1 1,1-1 0,0 1 0,0-1 0,-1 1-1,1-1 1,0 1 0,-1 0 0,1-1 0,0 1-1,-1 0 1,1 0 0,-1 0 0,0-1 0,1 1-1,-1 0 1,0 0 0,1 0 0,-1 0 0,0 0-1,0 0 1,0 0 0,1-1 0,-1 3 0,1 10 105,0-1 1,0 17-1,0 16 33,0-27-53,-1-13-36,0-1 0,0 1 0,1 0 0,0-1-1,1 6 1,-2-9-37,0 0 0,1 0 0,-1 0 0,1 0 0,-1-1 0,1 1 0,-1 0 0,1 0 0,-1 0 0,1-1 0,0 1 0,-1 0 0,1-1 0,0 1-1,0-1 1,0 1 0,-1-1 0,1 1 0,0-1 0,0 1 0,0-1 0,0 0 0,0 0 0,0 1 0,0-1 0,0 0 0,0 0 0,0 0 0,1 0 0,6-1-38,1 0 0,-1-1 1,0 0-1,0-1 0,0 0 1,0 0-1,0 0 1,10-7-1,9-4 92,199-73-78,-215 83-2,0 0 0,0-1-1,18-11 1,-26 15 33,-1-1-1,1 1 1,0 0-1,0 0 1,0 0 0,4-1-1,-7 2-17,0 0 0,0 0 0,0 0 0,0 0 0,0 0-1,0 0 1,0 0 0,0 1 0,0-1 0,0 0 0,0 0 0,0 0-1,0 0 1,0 0 0,0 0 0,0 0 0,0 0 0,0 0-1,0 0 1,0 0 0,0 0 0,0 0 0,0 0 0,0 0 0,0 0-1,0 0 1,0 0 0,0 0 0,0 0 0,0 0 0,0 0 0,0 0-1,0 0 1,0 0 0,0 0 0,1 0 0,-1 1 0,0-1-1,0 0 1,0 0 0,0 0 0,0 0 0,0 0 0,0 0 0,0-1-1,-14 8 54,-27 11-9,1 1 1,-61 41-1,97-57-39,-6 3-3,0 1 0,-12 11-1,20-16 5,0 0 0,0 0 0,0 0 0,1 0 0,-1 0 0,0 1 0,1-1 0,-1 0 0,1 1 0,0-1 0,0 1 0,0 0 1,0-1-1,0 1 0,1 0 0,-1 3 0,1-5-3,0 0 0,0-1 0,0 1 0,0 0 0,0-1 0,0 1 0,1 0 0,-1-1 1,0 1-1,0-1 0,1 1 0,-1 0 0,0-1 0,1 1 0,-1-1 0,0 1 1,1-1-1,-1 1 0,1-1 0,-1 1 0,1-1 0,-1 1 0,1-1 0,0 1 0,0 0 10,1-1-1,-1 1 0,1-1 0,0 0 0,-1 1 0,1-1 0,-1 0 0,1 0 0,3 0 0,2 0 30,0-1-1,0 0 1,10-4-1,7-3-84,0-1-1,39-22 0,42-31-134,-80 46 93,-23 15 71,-1 0-1,0 0 0,0 0 1,1 1-1,-1-1 0,1 0 1,-1 1-1,0-1 0,1 1 1,-1 0-1,1-1 1,-1 1-1,1 0 0,-1 0 1,3 0-1,-3 1 0,1-1 0,-1 1 0,0-1 0,0 1 1,1 0-1,-1 0 0,0 0 0,0 0 0,0 0 0,0 0 0,0 0 0,0 0 0,0 0 1,0 0-1,-1 0 0,2 3 0,3 4 32,1 1 0,-1-2 0,1 1 0,1 0 0,0-1 1,8 7-1,-13-12 0,0-1 1,0 1-1,0-1 1,0 1-1,0-1 1,1 0-1,-1 0 1,1 0-1,-1 0 0,1 0 1,-1 0-1,1-1 1,-1 1-1,1-1 1,-1 0-1,1 0 1,0 0-1,-1 0 1,1 0-1,-1 0 1,1-1-1,-1 1 1,1-1-1,-1 0 1,1 0-1,-1 0 1,1 0-1,1-1 1,7-6 28,-1 1 1,-1-1 0,1 0-1,12-15 1,30-44-103,-8 11 51,-24 26 5,-17 25-14,0 0-1,1 0 1,-1 0-1,1 0 1,0 1-1,0-1 1,0 1 0,1 0-1,5-4 1,-9 8 10,-1 0 0,1-1 1,-1 1-1,0 0 0,1 0 1,-1 0-1,1 0 0,-1-1 1,1 1-1,-1 0 0,1 0 1,-1 0-1,0 0 0,1 0 1,-1 0-1,1 0 0,-1 0 1,1 0-1,-1 0 0,1 1 1,-1-1-1,0 0 0,1 0 1,-1 0-1,1 0 0,-1 1 1,1-1-1,-1 0 0,0 0 1,1 1-1,-1-1 0,0 0 0,1 1 1,-1-1-1,0 0 0,0 1 1,1-1-1,-1 1 0,0-1 1,0 0-1,0 1 0,1-1 1,-1 1-1,0-1 0,0 1 1,0-1-1,0 1 0,0-1 1,0 0-1,0 1 0,0-1 1,0 1-1,-1 28-105,1-27 105,-2 20 56,-1-1 0,0 1 1,-2-1-1,-1 1 0,0-1 0,-10 20 0,-40 64 373,56-104-403,-1 1 1,0-1 0,0 1 0,0-1 0,0 1 0,-1-1 0,1 0-1,0 0 1,0 0 0,-1 0 0,1 1 0,-1-2 0,1 1 0,-1 0 0,-1 1-1,2-2-17,0 0 0,0 0 0,0 0 0,0 0 0,0 0 0,1 0 0,-1 0 0,0-1-1,0 1 1,0 0 0,0 0 0,1-1 0,-1 1 0,0 0 0,0-1 0,1 1 0,-1-1 0,0 1-1,1-1 1,-1 0 0,0 1 0,1-1 0,-1 1 0,1-1 0,-1 0 0,1 0 0,-1 1 0,1-1-1,0 0 1,-1 0 0,1-1 0,-13-33-978,12 33 935,0-1 1,0 1 0,1-1-1,0 1 1,-1-1 0,1 0 0,0 1-1,0-1 1,0 1 0,1-5-1,0-4-548,4 18 438,-2-3 184,0 0 1,1 0-1,-1 0 0,1 0 1,0 0-1,0-1 1,0 0-1,0 0 1,1 0-1,-1 0 1,1-1-1,0 0 1,0 0-1,0 0 0,0 0 1,0-1-1,0 0 1,0 0-1,0 0 1,1-1-1,-1 1 1,0-1-1,1-1 1,7 0-1,1-2 108,1 0 0,0-1-1,-1 0 1,0-1 0,0-1 0,0 0 0,18-12 0,-20 11-236,19-11 56,-1-1 0,50-42 0,-63 47 107,-1-1 0,-1-1 1,26-35-1,-37 46-399,-2 11-49,-1 1 457,1 3-46,0 1 0,-1-1 0,0 0 0,-1 1-1,0-1 1,-1 0 0,0 0 0,0 1 0,-3 9-1,0-7 35,0 0-1,-1 0 0,0-1 0,-1 0 0,0 0 1,-12 17-1,16-27-74,-4 7 50,0 0-1,-1 0 0,0-1 0,0 0 1,-10 7-1,15-13-28,-1 0 1,0 0-1,-1 0 0,1-1 0,0 1 1,0-1-1,-1 0 0,1 0 1,-1 0-1,1 0 0,-1-1 0,1 1 1,-1-1-1,1 0 0,-1 0 0,0 0 1,1-1-1,-1 1 0,-6-3 1,5 2-22,0 0 0,0 0 1,0-1-1,0 0 0,1 0 1,-1 0-1,1-1 1,-1 0-1,1 1 0,0-1 1,0-1-1,0 1 0,0-1 1,-6-7-1,10 11 6,0 0 0,0-1 0,0 1 1,-1 0-1,1 0 0,0 0 0,0-1 0,0 1 0,0 0 0,0 0 0,0-1 0,0 1 1,0 0-1,0 0 0,0-1 0,0 1 0,0 0 0,0 0 0,0-1 0,0 1 0,0 0 0,0 0 1,0-1-1,0 1 0,0 0 0,0 0 0,0 0 0,0-1 0,0 1 0,1 0 0,-1 0 0,0 0 1,0-1-1,0 1 0,0 0 0,1 0 0,-1 0 0,0 0 0,0-1 0,0 1 0,1 0 1,-1 0-1,0 0 0,0 0 0,0 0 0,1 0 0,-1 0 0,0 0 0,0-1 0,1 1 0,-1 0 1,0 0-1,0 0 0,1 0 0,-1 0 0,1 1 0,15-1 59,29 8 204,-1 1 0,0 3 0,75 30 0,-110-39-281,0 0 1,0 0 0,0-1-1,18 2 1,-17-3-947,0-1 0,13-1 0,0 0-765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2:12.8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5 316 1664,'0'0'528,"-4"0"811,5 1-1127,0-1 0,0 0 0,0 1 1,-1-1-1,1 1 0,0-1 1,0 1-1,0-1 0,0 1 1,0 0-1,-1-1 0,1 1 1,0 1-1,9 5 735,26 7 858,71 19 1,-105-33-1774,27 5 223,-22-5-143,-1 1 1,1 0-1,-1 0 0,8 3 0,8 3 229,40 8 0,-39-11-53,31 12 1,-5-1-48,-30-10-73,24 10-1,-36-13-92,-1 0 0,1 0 0,-1-1 1,1 0-1,0 0 0,10 0 1,10 1 15,-17-1-8,1 0 0,0-1-1,0 0 1,0 0 0,0-1-1,0-1 1,-1 0 0,1 0-1,0-1 1,-1 0 0,12-6-1,2-1-26,37-12 0,-15 7-184,38-8 83,-4 1 101,-65 17-5,25-4 0,6-1-14,-6 3-99,-15 3 54,4-4 85,-24 6-54,0 0 1,1 1-1,-1-1 1,0 1-1,0 0 1,1 1-1,-1 0 1,11 0-1,-5 1 1,-1 0-1,0-1 1,10-1 0,3 0 105,27 9-129,-37-6 38,-1-1-1,0 1 0,0 1 1,1 0-1,21 9 0,-31-10 0,0-1-1,0 1 1,-1-1-1,1 1 1,0 0-1,-1 0 1,1 0-1,-1 0 1,1 1-1,-1-1 1,0 1 0,0-1-1,0 1 1,-1 0-1,1-1 1,0 1-1,-1 0 1,0 0-1,2 6 1,-3-9 24,1 0 1,0 0-1,0 0 1,-1 1-1,1-1 1,0 0-1,-1 0 0,1 0 1,0 0-1,0 0 1,-1-1-1,1 1 1,0 0-1,-1 0 1,1 0-1,0-1 0,0 1 1,18-7 48,-17 7-14,50-21 13,42-12-240,10 12 83,-28 2-10,-68 19 84,-1-1 1,1 1 0,0 1-1,0-1 1,0 1 0,0 1-1,-1-1 1,1 1 0,-1 1-1,12 4 1,2-1 159,0-1 0,0 0 0,1-2 0,38 2-1,-25-2 17,47-1-21,-20-1-117,-16 1 195,64-6 1,-92 2-213,0 0 0,0-2 0,-1 0 0,0-1 0,0-1 0,29-14 0,-18 4-60,-1-1-1,0-1 1,-1-1 0,-2-1-1,0-2 1,-1 0 0,30-39-1,-37 43-409,-11 12-222,1 0-1,-1-1 0,-1 1 0,1-1 0,6-14 0,2-10-5034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2:16.2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1361 1 1472,'-4'0'877,"4"1"-763,0-1-1,1 0 1,-1 1-1,1-1 1,-1 1-1,0-1 0,1 1 1,-1-1-1,0 1 1,0-1-1,0 1 1,1-1-1,-1 1 1,0-1-1,0 1 1,0 0-1,0-1 1,0 1-1,0 0 1,-1 17 688,-2-1 0,1 1 1,-2-1-1,-7 20 0,0 4-179,-10 72 801,20-103-1375,1-9-30,0-1-1,1 1 1,-2 0 0,1 0 0,0 0-1,0-1 1,0 1 0,0 0 0,0 0 0,-1-1-1,1 1 1,0 0 0,-1 0 0,1-1-1,0 1 1,-1 1 0,0-1 93,0 0-93,1 0 1,-1 0-1,1 0 1,-1 0-1,0-1 1,1 1-1,-1 0 0,0 0 1,0-1-1,1 1 1,-1 0-1,0-1 1,0 1-1,0-1 1,0 1-1,0-1 1,0 1-1,0-1 1,-1 1-1,-14 3 121,5-1-59,0-1 1,-14 3-1,-157 5 1159,-62 6-608,-80 7 398,189-19-937,-146 23 0,272-25-258,-22 4-860,30-5 715,-1-1 1,1 0-1,0 1 0,0-1 1,0 1-1,0 0 0,0-1 0,-1 1 1,1 0-1,0 0 0,0 1 1,-1 5-1515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2:17.1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155 46 2816,'0'-1'127,"-1"0"-1,1 0 1,0-1 0,-1 1 0,1 0 0,0-1-1,0 1 1,1-8 3749,-4 10-3546,-1 1-1,1 0 1,0 0-1,0 0 0,0 0 1,0 0-1,0 0 1,0 1-1,-3 3 0,-1 1 68,-23 20 527,-14 13 387,15-12-902,20-19-2,8-11 258,7-4-376,-2 5-277,-1-1 0,1 1-1,-1-1 1,0 0 0,1 0 0,-1-1-1,0 1 1,0 0 0,3-5 0,22-29 151,-7 8-193,-11 16-5,-3 4 87,0-1 0,13-10-1,-18 17-22,0 0 0,1 1 0,-1-1 0,1 1 0,-1-1 0,1 1 0,0 0 0,0 0 0,-1 0 0,1 0 0,0 0 0,0 1 0,0-1 0,3 1-1,-5 0-8,1 0 0,-1 0 0,1 1-1,-1-1 1,0 0 0,1 1 0,-1-1-1,0 1 1,0 0 0,1-1 0,-1 1-1,0 0 1,0 0 0,0 0 0,0 0-1,0 0 1,0 0 0,2 2 0,13 25 280,-10-17-197,0 1-122,-1-1 1,0 1-1,0 1 0,3 18 0,-6-24-324,3 8-206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2:22.0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6 468 2144,'-5'-3'709,"11"3"427,-2 0 336,-4-12 1051,1 1-2173,1 1 1,0-1-1,1 0 0,1 0 1,7-16-1,-3 5-47,13-28 54,2 0 1,2 2-1,38-54 0,-56 91-238,1 1-1,1 0 0,-1 1 1,15-12-1,-18 17-55,1 0-1,0 0 0,0 0 0,0 1 0,1 0 1,-1 0-1,1 0 0,-1 1 0,1 0 0,0 0 1,13-1-1,-15 2-38,1 1-1,-1 0 1,0 0 0,0 0-1,0 0 1,10 3-1,-14-3-17,0 1-1,1-1 0,-1 1 1,0-1-1,0 1 0,1-1 1,-1 1-1,0 0 0,0 0 1,0-1-1,0 1 0,0 0 1,0 0-1,0 0 0,0 0 1,0 0-1,-1 1 0,1-1 1,0 0-1,-1 0 0,1 0 1,0 1-1,-1-1 0,0 0 1,1 1-1,-1-1 0,0 0 1,0 1-1,0-1 0,0 2 1,0 7 125,-2-1 0,1 0 1,-1 0-1,-1 0 1,0-1-1,0 1 1,-1-1-1,-7 15 0,4-10 88,1-1 1,-7 24-1,12-32-153,0-1 2,1 1 0,-1 0-1,-1-1 1,1 1 0,-1-1-1,1 1 1,-4 3 0,27-46 534,-5 17-621,1 1 0,0 0-1,28-24 1,-35 36-45,0 0 1,1 1-1,0 0 0,0 0 1,1 2-1,0-1 0,0 2 0,18-6 1,-30 11 45,1-1 1,0 1-1,0-1 1,0 1 0,0 0-1,0-1 1,0 1 0,0 0-1,0 1 1,0-1-1,0 0 1,0 0 0,-1 1-1,1-1 1,0 1 0,0 0-1,0-1 1,0 1-1,-1 0 1,3 1 0,-3 0 10,1 0 0,-1-1 0,1 1 0,-1 0 0,0 0 0,0 0 0,0 0 0,0 0 1,0 0-1,-1 0 0,1 0 0,-1 0 0,1 0 0,-1 0 0,0 0 0,1 1 0,-1-1 0,-1 3 1,0 28 113,-3 1 1,-10 46 0,-1 7 576,15-78-385,3-9-117,8-15-26,-6 7-115,44-59-87,72-77 1,-117 139-51,1 1 0,-1 0 0,1 0 0,-1 0 0,1 0 0,1 1 0,5-4 0,-11 7 92,0 0-1,0 0 0,0 0 1,1 0-1,-1 0 1,0 0-1,0 0 0,0 0 1,1 0-1,-1-1 1,0 1-1,0 0 0,0 0 1,1 0-1,-1 0 0,0 1 1,0-1-1,0 0 1,0 0-1,1 0 0,-1 0 1,0 0-1,0 0 1,0 0-1,1 0 0,-1 0 1,0 0-1,0 0 1,0 1-1,0-1 0,0 0 1,1 0-1,-1 0 1,0 0-1,0 0 0,0 1 1,0-1-1,0 0 1,0 0-1,0 0 0,0 0 1,0 1-1,1-1 1,-1 0-1,0 0 0,0 0 1,0 1-1,0-1 1,0 0-1,0 0 0,0 0 1,0 1-1,-2 13-45,1-8 40,-4 37 332,-6 70 300,10-94-542,2 0 0,0 0 0,6 35 0,-6-48-20,1-1 0,0 1 1,-1-1-1,2 0 0,-1 0 0,1 0 0,6 10 0,-8-14-44,-1 0-1,1 0 0,0-1 0,0 1 0,-1 0 1,1 0-1,0 0 0,0-1 0,0 1 0,0 0 1,0-1-1,0 1 0,0-1 0,0 1 0,0-1 1,0 0-1,0 1 0,1-1 0,-1 0 1,0 0-1,0 0 0,0 0 0,0 0 0,1 0 1,-1 0-1,0 0 0,0 0 0,0 0 0,0-1 1,0 1-1,0 0 0,1-1 0,-1 1 0,0-1 1,0 1-1,0-1 0,0 0 0,-1 1 0,1-1 1,0 0-1,1-1 0,47-43-1,60-59-348,-18 20 235,-32 33 363,-47 35-338,-10 8-37,-3 8 106,1 0 0,0 0 0,-1 0-1,1-1 1,-1 1 0,1 0 0,0 0 0,-1 0 0,1 0 0,-1 0-1,1 0 1,-1 0 0,1 0 0,-1 0 0,1 0 0,0 0-1,-1 0 1,1 0 0,-1 0 0,1 0 0,0 1 0,-2-1-1,-3 2-30,0 0 0,0 1-1,1-1 1,-1 1-1,0 0 1,1 1 0,0-1-1,-1 1 1,-3 5-1,-4 3 62,-16 24 0,20-25-14,1 0 1,0 1 0,1 0-1,0 0 1,1 1 0,0 0-1,1 0 1,1 0 0,0 0-1,0 0 1,2 1 0,-1-1-1,2 1 1,0-1 0,3 25-1,-2-33 6,0-1 0,0 0 0,1 1 0,-1-1-1,1 0 1,0 0 0,0 0 0,0 0 0,1 0-1,0-1 1,-1 1 0,1-1 0,0 0-1,7 6 1,-8-8 16,0 1-1,-1-1 1,1 0-1,0 0 1,0 0-1,0 0 1,0 0-1,1 0 1,-1-1-1,0 1 1,0 0-1,0-1 1,1 0-1,-1 0 1,0 0-1,1 0 1,-1 0-1,0 0 1,0 0-1,1-1 1,-1 1-1,0-1 1,0 1-1,0-1 1,0 0-1,0 0 1,0 0-1,0 0 1,3-3-1,1-1-35,0-1 0,-1 0 0,1 0 0,-1-1 0,-1 0 0,1 1-1,-1-2 1,0 1 0,-1 0 0,0-1 0,0 0 0,0 0 0,-1 1 0,2-15 0,-2 7-28,0-1 0,-1 1 1,0-1-1,-1 0 0,-1 1 0,-6-31 1,6 42-57,0 0 0,0 0 0,-1 1 0,1-1 0,-5-6 0,6 9 74,-1 1 0,1 0-1,0-1 1,0 1 0,-1-1-1,1 1 1,0 0 0,-1-1-1,1 1 1,0 0 0,-1 0 0,1-1-1,-1 1 1,1 0 0,0 0-1,-1 0 1,1-1 0,-1 1-1,1 0 1,-1 0 0,0 0 0,1 0 3,-1 0 1,1 1 0,-1-1-1,1 0 1,-1 1-1,1-1 1,-1 0 0,1 1-1,-1-1 1,1 1 0,0-1-1,-1 1 1,1-1 0,0 1-1,0-1 1,-1 1 0,1-1-1,0 1 1,0-1 0,-1 1-1,1-1 1,0 2-1,-3 6-21,1 1 0,0 0 0,1 0 0,0 0 0,0 1 0,1-1 0,0 0 0,0 0 0,1 0 0,1 0 0,-1 0 0,1 0 0,1 0 0,0 0 0,7 14 0,-3-8 116,1-1-1,0 0 0,1-1 0,18 22 0,-25-32-45,1-1 0,-1 1 0,1-1 0,0 0 0,-1 0 0,1 0 0,0 0 0,1 0 0,-1 0 0,0-1 0,0 0 0,1 1 0,-1-1 0,0-1 0,1 1 0,-1 0 0,1-1 0,-1 0 0,1 1 0,0-1 0,-1-1 0,1 1 0,-1 0 0,1-1 0,-1 0 0,1 0 0,-1 0 0,5-2 0,-3 0-9,0 0-1,1-1 0,-2 1 0,1-1 0,0 0 0,-1 0 0,0 0 0,0-1 0,0 0 0,0 0 0,-1 0 0,0 0 0,4-7 0,3-10 60,15-47-1,-9 23 38,5-4-114,12-34-440,-31 80-87,-1 5 190,3 12 85,0 22 261,-4-34-29,4 44 189,-1 0 1,-3 0-1,-7 67 0,4-101-54,1 0 0,-8 17 0,4-11 52,6-17-159,0 1 0,0 0-1,-1 0 1,1-1-1,0 1 1,-1 0-1,1-1 1,0 1-1,-1 0 1,1-1 0,-1 1-1,1 0 1,-1-1-1,1 1 1,-1-1-1,1 1 1,-1-1 0,1 1-1,-1-1 1,0 0-1,1 1 1,-1-1-1,0 0 1,0 1-1,1-1 1,-1 0 0,0 0-1,0 1 1,1-1-1,-1 0 1,0 0-1,0 0 1,1 0-1,-1 0 1,0 0 0,0-1-1,1 1 1,-1 0-1,0 0 1,0-1-1,-1 1-58,0-1 0,1 0-1,-1 0 1,1 0 0,-1 0-1,1 0 1,-1-1 0,1 1-1,0 0 1,0-1 0,-1 1-1,1-1 1,0 1 0,0-1-1,1 1 1,-2-3 0,2 4 23,-1-1-1,1 1 1,0-1 0,-1 1 0,1-1 0,0 1 0,0-1 0,0 1 0,0-1-1,-1 1 1,1-1 0,0 0 0,0 1 0,0-1 0,0 1 0,0-1 0,0 1-1,0-1 1,0 0 0,1 1 0,-1-1 0,0 1 0,0-1 0,0 1 0,1-1-1,-1 1 1,0-1 0,0 1 0,1-1 0,-1 1 0,0-1 0,1 1 0,-1 0-1,1-1 1,-1 1 0,1 0 0,-1-1 0,1 1 0,-1 0 0,1-1 0,-1 1-1,1 0 1,-1 0 0,1 0 0,-1-1 0,1 1 0,-1 0 0,1 0 0,-1 0-1,1 0 1,0 0 0,6 0-52,0 1 0,0-1-1,-1 1 1,8 2 0,13 1 133,-18-4-26,0 0-1,1-1 0,-1-1 1,0 0-1,0 0 1,0 0-1,0-1 1,0-1-1,-1 0 1,0 0-1,1 0 1,-1-1-1,-1 0 0,1-1 1,8-8-1,-4 2 13,0 0 1,-1-1-1,-1-1 0,0 0 0,-1 0 0,-1 0 0,11-25 0,-4 1 42,13-26-437,-28 64 336,0 0-1,0 0 0,0-1 0,0 1 0,0 0 0,0 0 0,0-1 0,0 1 1,0 0-1,1 0 0,-1-1 0,0 1 0,0 0 0,0 0 0,0 0 1,1 0-1,-1-1 0,0 1 0,0 0 0,0 0 0,1 0 0,-1 0 0,0 0 1,0-1-1,0 1 0,1 0 0,-1 0 0,0 0 0,0 0 0,1 0 0,-1 0 1,0 0-1,0 0 0,1 0 0,-1 0 0,0 0 0,0 0 0,1 0 1,-1 0-1,0 0 0,0 0 0,1 0 0,-1 1 0,0-1 0,0 0 0,0 0 1,1 0-1,-1 0 0,0 0 0,0 0 0,0 1 0,1-1 0,-1 0 0,0 0 1,0 0-1,0 1 0,0-1 0,0 0 0,0 0 0,1 0 0,-1 1 1,0-1-1,0 0 0,0 0 0,0 1 0,6 17 101,-5-16-84,8 42 408,7 74 0,-15-106-366,0 0 0,-1 0-1,0 0 1,-1 0 0,0 0 0,-1-1 0,0 1-1,-6 14 1,7-23-3,0 0-1,0 0 1,-1 0-1,1-1 1,-1 1-1,0-1 1,1 1-1,-1-1 1,0 0 0,-1 0-1,1 0 1,0 0-1,-1 0 1,1 0-1,-1 0 1,1-1-1,-1 1 1,0-1 0,0 0-1,0 0 1,-5 1-1,4-1-27,-1-1-1,0 0 0,0 0 0,0 0 1,0-1-1,0 0 0,0 0 0,0 0 1,1 0-1,-1-1 0,1 0 0,-1 0 1,-5-3-1,-27-10-626,36 14 448,4 2 112,0-1-1,1 1 0,-1 0 1,0 0-1,5 3 1,7 1-8,-9-4 32,10 4 36,0-2 0,0 0 0,1-1 0,-1-1 0,20 0 0,-11-3 105,0-1 0,-1-1 0,39-11 0,-54 12-95,-1 0 0,1-1 0,-1 0-1,0 0 1,0-1 0,0 0 0,-1 0 0,1-1 0,-1 0-1,-1 0 1,1-1 0,-1 0 0,6-8 0,-2 0 25,-1 0 0,0-1 0,-1 0 1,0-1-1,-2 1 0,7-26 0,-12 36-60,0 0 0,0 1 0,-1-1 0,0 0 0,0 0 0,0 0 0,-1 0 0,0 0 0,0 0-1,-4-10 1,5 15 7,0 0 0,-1 0-1,1 0 1,-1 0 0,1 1 0,-1-1-1,1 0 1,-1 0 0,0 0-1,1 0 1,-1 1 0,0-1-1,0 0 1,0 1 0,1-1 0,-1 0-1,-2 0 1,2 1-5,1 0 0,-1 0 0,0 0 0,1 0 0,-1 0 0,0 0 0,1 0 0,-1 0 0,0 0 0,1 0 0,-1 1 0,1-1 0,-1 0 0,0 0 0,1 1 0,-1-1 0,1 0 0,-1 1 0,0-1 0,0 1 1,-1 1-17,0 1 1,0-1-1,0 1 1,0-1-1,0 1 1,0 0 0,1-1-1,-1 1 1,-1 4-1,-3 14 35,1-1 0,1 0-1,1 1 1,0 0 0,2 0 0,0 0-1,2-1 1,3 30 0,-3-44 29,1-1 0,-1 1 0,1 0 0,0 0 1,1-1-1,-1 0 0,1 1 0,0-1 0,1 0 0,-1 0 1,8 8-1,-8-11-11,-1 1 1,0-1 0,1 0 0,-1 0-1,1 0 1,0-1 0,-1 1 0,1 0-1,0-1 1,0 0 0,0 0 0,0 0-1,0 0 1,1 0 0,-1-1 0,0 1-1,0-1 1,0 0 0,1 0 0,-1 0-1,0 0 1,0-1 0,0 1 0,4-2-1,-1-1 26,1 0 1,-1 0-1,1 0 0,-1-1 0,-1 0 0,1-1 0,0 1 0,-1-1 0,0 0 0,0 0 1,0-1-1,7-11 0,2-5-38,-1-1 0,10-26 0,28-80 90,-31 76-165,-3 13-483,-16 108 425,-2 67 278,-1-111-74,0 1-1,-2 0 1,-9 32 0,11-50-7,-1-1 1,0 1-1,0-1 1,0 0-1,-1 0 1,0 0-1,-8 10 1,10-14-42,0 0 0,0 0 1,0 0-1,-1-1 1,1 1-1,0 0 0,-1-1 1,1 0-1,-5 2 1,5-2-30,1-1 1,-1 0 0,0 1 0,1-1-1,-1 0 1,1 0 0,-1 0 0,1 0-1,-1 0 1,1-1 0,-1 1-1,0 0 1,1-1 0,-1 1 0,1-1-1,0 1 1,-1-1 0,-1-1 0,1 1-18,1 1 0,0-1 0,0 0 0,0 0 1,-1 0-1,1 1 0,0-1 0,0 0 0,0-1 0,0 1 1,0 0-1,1 0 0,-1 0 0,0-1 0,0 1 0,1 0 1,-1 0-1,1-1 0,-1 1 0,1-1 0,0 1 1,-1 0-1,1-1 0,0 1 0,0-2 0,1 1 2,-1 1 1,0 0-1,1 0 0,0 0 0,-1 0 0,1 0 1,0 0-1,-1 0 0,1 0 0,0 0 0,0 0 1,0 1-1,0-1 0,0 0 0,0 0 0,0 1 1,0-1-1,0 1 0,0-1 0,0 1 0,0-1 1,0 1-1,1 0 0,-1-1 0,0 1 0,0 0 1,1 0-1,0 0 0,46-3 98,75 6 1,-22 1 157,-65-4-167,40-1 336,-66 0-486,1-1 0,-1 0 0,0 0-1,0-1 1,15-6 0,-9 2-1810,7-3-2026,-9 2-1530,-1 2 1621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2:23.5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225 501 1728,'0'-2'387,"0"-1"1,0 1-1,0 0 0,-1-1 1,1 1-1,0-1 0,-1 1 1,0 0-1,1-1 0,-1 1 1,-2-4-1,2 5-265,0 0 1,0 1 0,0-1-1,0 0 1,0 0-1,0 1 1,0-1-1,0 1 1,0-1-1,0 1 1,0-1 0,0 1-1,-1 0 1,1 0-1,0-1 1,0 1-1,0 0 1,-1 0-1,1 0 1,0 0 0,0 1-1,0-1 1,-1 0-1,1 0 1,-2 1-1,-4 2 143,-1-1 1,1 1-1,0 0 0,0 0 0,0 1 0,0 0 0,0 0 0,1 1 0,-10 9 0,1 1 327,0 0 0,-17 24 0,27-32-512,-1 1 1,1 0-1,1 1 1,-1-1-1,1 1 1,1 0-1,0 0 0,0 0 1,1 0-1,0 1 1,-1 11-1,3-19-56,0-1 0,0 0 0,0 1 0,0-1 0,0 1-1,1-1 1,-1 1 0,1-1 0,-1 1 0,1-1 0,-1 0 0,1 1-1,0-1 1,-1 0 0,1 1 0,0-1 0,0 0 0,0 0 0,0 0-1,2 1 1,-2-1 19,1 1-1,0-1 0,0-1 1,0 1-1,0 0 0,0 0 0,1-1 1,-1 1-1,0-1 0,0 0 1,0 0-1,4 1 0,0-2 27,0 1 0,1-1 0,-1-1-1,0 1 1,0-1 0,0 0 0,0 0-1,0 0 1,5-4 0,-5 2-35,-1 1 1,0-1-1,0 0 1,0-1-1,0 1 1,-1-1 0,0 0-1,0 0 1,0 0-1,5-11 1,-7 12-39,0 1 1,-1-1 0,0 1 0,0-1-1,0 0 1,0 1 0,0-1 0,-1 0-1,0 0 1,1 1 0,-2-1 0,1 0-1,0 0 1,-1 1 0,1-1 0,-1 0-1,0 1 1,0-1 0,-3-5-1,3 8-10,1 0 0,-1 0-1,0 0 1,1 0-1,-1 0 1,0 0-1,0 1 1,0-1 0,0 0-1,0 0 1,0 1-1,0-1 1,0 0-1,0 1 1,0-1-1,0 1 1,0 0 0,0-1-1,0 1 1,0 0-1,-1 0 1,1 0-1,0-1 1,0 1 0,0 0-1,-1 0 1,1 1-1,0-1 1,0 0-1,0 0 1,0 1-1,0-1 1,-1 0 0,1 1-1,-1 0 1,-2 1-1,0 0 1,0 0-1,1 0 1,-1 1-1,1-1 0,0 1 1,-1 0-1,-3 4 1,6-6 6,0 0 0,0 0 1,1 0-1,-1 0 0,0 0 1,1 1-1,-1-1 0,1 0 1,0 0-1,-1 0 0,1 1 1,0-1-1,-1 0 0,1 0 1,0 1-1,0-1 0,0 0 1,0 0-1,0 1 0,1-1 1,-1 2-1,1-2 35,-1 0-1,1 0 1,-1 0-1,1 0 1,0 0 0,-1-1-1,1 1 1,0 0-1,0 0 1,-1-1 0,1 1-1,0 0 1,0-1-1,0 1 1,0-1 0,0 1-1,0-1 1,0 0-1,0 1 1,0-1 0,0 0-1,0 0 1,0 0-1,0 0 1,0 0 0,2 0-1,2 0 101,0-1 1,-1 1-1,1-1 0,0 0 0,-1-1 0,1 1 1,-1-1-1,8-3 0,-1-2 173,21-14-1,-12 4-128,0 0-1,-1-1 1,23-30 0,44-66 134,-72 95-248,19-31 59,-2-2-1,-2-1 0,-2-2 0,28-82 0,-53 129-346,-5 20 94,0 9 151,-1-1 0,-12 38 0,-1-1-72,-50 216 192,5-66-141,42-152 144,-46 86-1,40-93 35,-61 105 496,66-125-109,20-26-516,0-1 1,0 1-1,-1-1 1,1 0-1,0 0 1,-1 0-1,1 0 0,-1 0 1,1 0-1,-1 0 1,1 0-1,-1-1 1,1 1-1,-1 0 1,-3 0-1,5-1-36,-1 0 1,1 0-1,0 0 0,-1 0 1,1 0-1,0 0 0,0 0 1,-1 0-1,1-1 0,0 1 1,0 0-1,-1 0 0,1 0 1,0 0-1,0 0 0,-1 0 1,1-1-1,0 1 0,0 0 0,-1 0 1,1 0-1,0 0 0,0-1 1,0 1-1,0 0 0,-1 0 1,1-1-1,0 1 0,0 0 1,0-1-1,1-10 57,11-14-23,-4 13-32,0 1 0,1 0 1,0 0-1,1 1 1,1 0-1,-1 1 1,21-14-1,9-1-170,42-20 0,-61 33 8,-3 2-1678,29-10 0,-19 11-211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2:28.3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73 749 1472,'-1'2'170,"0"-2"-129,1 0 0,0 0 0,0 0 0,-1 0 1,1 1-1,0-1 0,0 0 0,-1 0 0,1 0 0,0 0 1,0 1-1,0-1 0,-1 0 0,2 8 3277,21-59 1573,-4 0-3631,22-52-1081,-22 67-31,2 1-1,30-39 1,-34 53-115,68-97 238,-60 78-42,-2-1 1,-2-2-1,23-69 0,-41 108-219,-2 4-14,0-1 1,0 1-1,0 0 1,1-1-1,-1 1 0,0 0 1,0-1-1,0 1 0,0 0 1,0-1-1,0 1 0,0 0 1,1-1-1,-1 1 1,0-1-1,0 1 0,-1 0 1,1-1-1,0 1 0,0 0 1,0-1-1,0 1 0,0-1 1,0 1-1,0 0 0,-1-1 1,1 1-1,0 0 1,0-1-1,0 1 0,-1-1 1,-8 10-227,-2 4 232,2 0-1,-1 1 0,-10 23 1,4-9-104,-51 80 184,35-60 143,2 2 1,-33 74-1,-16 125 674,31-82-38,28-117-597,14-38-141,1 0 0,0 0 0,1 0 0,0 1 0,1-1 0,-3 26 0,6-38-116,0 0 0,0 0 0,0 0 0,0 1 0,0-1 0,0 0 0,0 0 1,0 0-1,0 1 0,0-1 0,0 0 0,1 0 0,-1 0 0,0 0 0,0 1 0,0-1 0,0 0 0,0 0 1,0 0-1,0 0 0,0 1 0,0-1 0,1 0 0,-1 0 0,0 0 0,0 0 0,0 0 0,0 0 0,1 0 1,-1 1-1,0-1 0,0 0 0,0 0 0,0 0 0,1 0 0,7-3 203,11-11 44,-15 11-227,104-88 191,-81 66-281,220-239 121,-114 113 156,-121 139-210,12-20 1,-21 29-8,-1 0-1,0 0 1,0-1 0,0 1 0,-1-1-1,1 0 1,-1 1 0,0-1 0,0 0 0,1-7-1,15 15 170,-10 0-100,-4-2-75,0-1-1,-1 0 1,1 1 0,0 0-1,-1 0 1,0 0 0,1 0-1,-1 0 1,0 0 0,0 0 0,0 1-1,0-1 1,0 1 0,-1 0-1,1-1 1,-1 1 0,2 5-1,-1 4 125,-2 0 0,1 0 0,-1 0-1,-1-1 1,-3 15 0,0 29-68,4-38 62,4 32 0,-3-44-56,0-1 1,0 1 0,0 0 0,1 0 0,-1-1 0,1 1 0,0-1 0,1 1 0,-1-1 0,1 0 0,3 4-1,-5-7-37,0 0 0,0-1 0,0 1 0,0 0 0,0-1 0,0 1 0,0-1 0,1 0 0,-1 1 0,0-1-1,0 0 1,0 0 0,0 0 0,1 1 0,-1-1 0,0 0 0,0-1 0,0 1 0,0 0 0,1 0 0,-1 0 0,0-1-1,0 1 1,0 0 0,0-1 0,2 0 0,3-2 19,0-1 1,0 1-1,6-5 0,76-63 45,-37 34-162,4-4 107,75-41 0,-38 25 29,-74 46-113,-2 3 10,-12 8-99,-10 7-29,-29 18 187,24-18-4,0 0-1,-14 13 1,-3 7-26,-40 51 0,57-64 96,1 1 0,0 0 0,2 0-1,-1 1 1,2 0 0,-7 19 0,14-33-61,-1-1 1,1 0-1,0 1 1,0-1 0,-1 1-1,1-1 1,0 0-1,0 1 1,0-1 0,1 2-1,-1-2-8,0-1-1,0 1 0,0-1 1,1 1-1,-1-1 0,0 0 1,0 1-1,1-1 0,-1 1 1,0-1-1,0 0 0,1 1 1,-1-1-1,1 0 0,-1 1 1,0-1-1,1 0 0,-1 0 1,0 1-1,1-1 0,0 0 1,0 0 8,1 1 0,-1-1 0,0 0 0,1 0 0,-1 0 0,0-1 0,1 1 0,-1 0 0,0 0 0,1-1 0,-1 1 1,0-1-1,0 1 0,1-1 0,-1 0 0,0 1 0,0-1 0,2-1 0,20-18 73,-2-1 0,0 0 1,-1-2-1,18-25 0,-31 38-86,58-81-178,-63 89 68,2-3-336,-1 13 281,0 24-51,-3-27 212,0 0 0,0 1 0,1-1 0,1 7 0,0-2 27,1-1 0,1 1 0,0-1 1,9 16-1,-12-22-13,1 0 0,0-1-1,0 1 1,1-1 0,-1 1 0,1-1 0,-1 0 0,1 0 0,-1 0 0,1 0 0,0 0 0,0-1 0,0 1-1,0-1 1,0 0 0,1 0 0,-1 0 0,4 0 0,-5 0-1,1-1 1,0-1-1,0 1 1,0 0-1,0 0 0,-1-1 1,1 0-1,0 0 1,-1 0-1,1 0 0,0 0 1,-1 0-1,1 0 1,2-3-1,6-4 29,17-15 0,-14 11-40,100-75 79,-27 22-276,-85 63 146,16-13 134,-15 9-88,-11 5-224,5 2 184,-1 1 0,0-1 0,1 0 0,-1 1 0,1 0 0,-1 0 1,1 0-1,0 0 0,0 0 0,0 1 0,-5 4 0,-2 5 4,-14 19-1,18-23 50,-2 3 4,0 1 0,1 1 0,0-1 0,1 1 0,0 0 0,1 1 0,0-1 0,2 1-1,-1 0 1,2 0 0,0 0 0,-1 19 0,3-30-8,1-1 0,-1 0 0,0 1 0,1-1 0,-1 0 0,1 1 0,1 2 0,-2-5 4,0 1 1,0-1 0,1 1 0,-1-1 0,0 1 0,0-1 0,1 1 0,-1-1 0,0 0 0,1 1-1,-1-1 1,0 1 0,1-1 0,-1 0 0,1 1 0,-1-1 0,0 0 0,1 0 0,-1 1 0,1-1 0,-1 0-1,1 0 1,-1 0 0,1 0 0,-1 0 0,1 1 0,-1-1 0,1 0 0,-1 0 0,1 0 0,-1 0-1,1 0 1,-1-1 0,1 1 0,-1 0 0,1 0 0,-1 0 0,2-1 0,1-1 58,1 0 0,-1 0 1,0-1-1,1 1 1,-1-1-1,0 0 0,-1 0 1,4-4-1,19-31 36,-2-6 105,-8 15-168,22-32 0,-11 25-621,-28 48 22,-6 14 408,-33 130-49,0 1 38,34-133 101,-43 119 596,28-82-76,16-45-300,1 0 0,-2 0 0,0 0 0,-1-1 1,-19 28-1,27-42-142,-1-1 0,0 1 0,1 0 1,-1 0-1,0-1 0,0 1 0,0 0 0,0-1 1,0 1-1,1-1 0,-1 1 0,0-1 1,0 0-1,0 1 0,-1-1 0,1 0 1,0 0-1,0 0 0,0 0 0,0 1 0,0-2 1,0 1-1,0 0 0,0 0 0,0 0 1,0 0-1,0-1 0,0 1 0,0 0 0,-1-1 1,0 0-12,1 0 0,-1 0 0,1 0 0,0 0 0,-1 0 0,1 0 0,0-1 0,0 1 0,0 0 0,0 0 0,0-1 0,0 1 1,1-1-1,-1 1 0,0-1 0,1 1 0,-1-1 0,1 0 0,-1 1 0,1-4 0,0-4-116,0 0 1,1 1-1,0-1 1,0 0-1,1 0 1,0 1-1,1-1 0,0 1 1,0-1-1,0 1 1,2 0-1,8-13 1,7-9 53,43-47 0,-63 76 56,76-82-22,18-23 76,156-159-139,-239 254 51,1 0 0,0 1 0,1 0 1,-1 1-1,19-9 0,-30 18 39,-1-1 0,0 1 1,1 0-1,-1 0 0,1 0 0,-1-1 0,1 1 1,-1 0-1,1 0 0,-1 0 0,1 0 0,-1 0 1,1 0-1,-1 0 0,1 0 0,-1 0 0,0 0 1,1 0-1,-1 1 0,1-1 0,-1 0 1,1 0-1,-1 0 0,1 1 0,-1-1 0,0 0 1,1 0-1,-1 1 0,1-1 0,-1 0 0,0 1 1,1 0-1,0 0-2,0 1 1,0-1 0,-1 1-1,1 0 1,0 0 0,-1-1-1,0 1 1,1 0 0,-1 2-1,1 7-6,-1-1-1,-2 14 0,2-24 4,-14 119 400,13-103 27,1-16-418,1 0 0,-1 0-1,0 0 1,0 0 0,0-1 0,0 1 0,0 0-1,0 0 1,0 0 0,1 0 0,-1 0 0,0-1 0,0 1-1,0 0 1,0 0 0,0 0 0,1 0 0,-1 0-1,0 0 1,0 0 0,0 0 0,1 0 0,-1 0-1,0-1 1,0 1 0,0 0 0,0 0 0,1 0-1,-1 0 1,0 0 0,0 1 0,0-1 0,1 0-1,-1 0 1,0 0 0,0 0 0,0 0 0,1 0 0,-1 0-1,0 0 1,0 0 0,0 0 0,0 0 0,0 1-1,1-1 1,-1 0 0,0 0 0,0 0 0,0 0-1,0 0 1,0 1 0,0-1 0,0 0 0,1 0-1,-1 0 1,0 0 0,0 1 0,0-1 0,0 0 0,0 0-1,0 0 1,0 1 0,0-1 0,0 0 0,0 0-1,28-51 222,-13 27-288,-9 12 5,1 1-1,0 1 1,1-1-1,0 1 1,1 1-1,14-13 1,-22 21 15,0 0 1,1 0 0,-1 0 0,1 0 0,-1 1-1,1-1 1,-1 0 0,4 0 0,-5 1 29,1 0 0,-1 0 0,1 0 1,-1 0-1,0 0 0,1 0 0,-1 0 1,1 0-1,-1 1 0,0-1 0,1 0 0,-1 0 1,0 0-1,1 0 0,-1 1 0,0-1 0,1 0 1,-1 0-1,0 1 0,1-1 0,-1 0 1,0 0-1,0 1 0,1-1 0,-1 0 0,0 1 1,0-1-1,0 1 0,0-1 0,1 0 1,-1 1-1,0-1 0,0 0 0,0 1 0,0-1 1,0 1-1,0-1 0,0 0 0,0 1 0,0-1 1,0 1-1,0-1 0,0 1 0,-1 17 40,-5 26-1,3-25 188,0 26 1,4-41 92,3-8-179,6-11-100,-7 10 11,5-6-50,-1 0 1,2 1-1,0 1 0,0-1 0,1 2 0,0-1 1,0 1-1,1 1 0,0 0 0,12-6 0,-21 12-17,0 0-1,0 0 0,1 0 0,-1 0 0,0 1 1,0-1-1,1 1 0,-1-1 0,0 1 1,1 0-1,-1 0 0,0 0 0,1 0 1,-1 0-1,0 1 0,1-1 0,-1 1 0,0-1 1,0 1-1,0 0 0,1 0 0,1 1 1,-1 0 15,-1 0 1,0 0 0,1 1 0,-1-1 0,0 0 0,0 1-1,0 0 1,0-1 0,-1 1 0,1 0 0,-1 0 0,1 0-1,-1 0 1,0 0 0,1 5 0,-2-8 8,2 11 12,1 0 1,0 0 0,1 0 0,0-1 0,6 11 0,-9-19 3,0 0 0,1 0 0,-1 0 0,1 0 0,-1 0 0,1-1 0,-1 1-1,1 0 1,0-1 0,0 1 0,0-1 0,0 0 0,0 0 0,0 1 0,0-1 0,1 0-1,-1-1 1,0 1 0,0 0 0,1-1 0,-1 1 0,1-1 0,-1 0 0,0 0 0,1 0 0,-1 0-1,0 0 1,1 0 0,-1-1 0,5-1 0,6-3 26,1-1-1,-1 0 1,0-1 0,-1-1-1,0 0 1,0-1 0,13-12-1,-4 1-72,-1-1 0,25-34 0,-41 51 33,-1-1 0,0 0 0,0 0 0,0-1-1,0 1 1,-1-1 0,0 1 0,2-10 0,-4 15-11,0 0-1,0 0 0,0-1 1,0 1-1,0 0 0,0 0 1,0 0-1,0 0 0,0-1 1,0 1-1,0 0 1,0 0-1,0 0 0,0 0 1,-1-1-1,1 1 0,0 0 1,0 0-1,0 0 0,0 0 1,0 0-1,-1-1 0,1 1 1,0 0-1,0 0 0,0 0 1,0 0-1,-1 0 0,1 0 1,0 0-1,0 0 1,0 0-1,-1 0 0,1 0 1,0 0-1,0 0 0,0 0 1,-1 0-1,1 0 0,0 0 1,0 0-1,0 0 0,-1 0 1,-7 3-220,3 1 202,0 1 0,1-1 0,-1 1 0,1 1 0,0-1 0,0 0 0,0 1 0,-3 8 0,5-9 25,1 1 1,-1-1-1,1 1 1,0-1-1,0 1 1,1 0-1,0 0 1,0-1-1,0 1 1,1 0-1,1 7 1,-2-11 19,1 0 0,-1 0 0,1 0 0,0 0 0,0 0 0,0-1 0,0 1 0,0 0 0,0 0 0,0-1 0,1 1 0,-1 0 0,0-1 0,3 2 0,-3-2 3,1 0 0,-1-1 0,1 1 0,-1 0 0,1-1 0,-1 1 0,1-1 0,0 0 0,-1 0 0,1 1 0,0-1 0,-1 0 0,1 0 0,0 0 0,-1-1 0,1 1 0,-1 0 0,1-1 0,0 1 0,1-1 0,6-3-8,0 0 0,-1 0 0,0 0 0,1-1 0,-1-1 0,-1 1 0,10-10 0,-2 5-25,-1 1 1,1 0-1,1 0 0,0 2 1,22-8-1,-36 14-6,0 0 0,0 0 0,0 0 1,0 1-1,0-1 0,0 1 0,0 0 0,1-1 0,-1 1 0,0 0 1,0 0-1,0 1 0,1-1 0,-1 0 0,0 1 0,0-1 1,3 2-1,-4-2 4,-1 1 1,1-1 0,0 1-1,-1 0 1,1-1 0,-1 1-1,1-1 1,-1 1 0,1 0-1,-1 0 1,1-1 0,-1 1-1,0 0 1,1 0 0,-1-1 0,0 1-1,0 0 1,1 1 0,-1 0 3,0 0 1,0 1-1,0-1 1,0 1-1,-1-1 1,1 0 0,-1 1-1,0 2 1,-27 65 18,-3 11 604,34-90-605,1 1 0,0 0 0,1 0 0,-1 1 1,2-1-1,-1 1 0,8-7 0,-5 5-147,0 0-1,1 1 1,0 0-1,0 1 1,18-11-1,-26 18 126,0-1-1,1 0 0,-1 0 0,0 1 0,1-1 0,-1 1 0,1-1 1,-1 1-1,1 0 0,-1-1 0,1 1 0,-1 0 0,1 0 1,0 0-1,-1 0 0,1 1 0,-1-1 0,1 0 0,-1 1 1,3 0-1,-2 0 13,-1 0 1,1 0-1,-1 1 1,1-1-1,-1 1 1,0-1-1,0 1 1,0-1 0,0 1-1,0-1 1,0 1-1,0 0 1,0 0-1,-1 0 1,1-1-1,0 5 1,1 3-15,0-2 7,0 0 0,0 0 0,0 0 0,7 11-1,-9-17 20,1 1-1,0-1 0,0 0 1,0 1-1,0-1 0,0 0 1,1 0-1,-1 1 0,0-1 1,1 0-1,-1 0 0,0-1 1,1 1-1,-1 0 1,1 0-1,-1-1 0,1 1 1,0-1-1,-1 1 0,1-1 1,0 0-1,-1 1 0,1-1 1,0 0-1,-1 0 0,3 0 1,3-2 27,-1 1 1,1-1 0,-1 0 0,0 0 0,1 0 0,-1-1-1,0 0 1,-1 0 0,11-8 0,3-4 70,23-23 0,-19 16-86,-9 10-1,-4 3 27,1-1 0,-2 1 0,1-2 0,10-16 0,43-73 121,-55 83-167,0 0 0,-1 0 1,-1-1-1,7-26 0,-4 0-97,-1-1 0,1-55 0,-9 100 89,0 0 0,0 0 0,0 0 1,1 0-1,-1 0 0,0 0 1,0-1-1,0 1 0,0 0 0,0 0 1,0 0-1,0 0 0,0 0 1,0 0-1,0 0 0,0 0 0,0 0 1,0-1-1,0 1 0,0 0 0,0 0 1,0 0-1,0 0 0,0 0 1,0 0-1,0 0 0,0 0 0,0-1 1,0 1-1,0 0 0,0 0 1,0 0-1,0 0 0,0 0 0,0 0 1,0 0-1,0 0 0,-1 0 0,1 0 1,0-1-1,0 1 0,0 0 1,0 0-1,0 0 0,0 0 0,0 0 1,0 0-1,0 0 0,0 0 1,-1 0-1,1 0 0,0 0 0,0 0 1,0 0-1,0 0 0,0 0 0,0 0 1,0 0-1,0 0 0,-1 0 1,1 0-1,0 0 0,-5 8-220,-4 20-20,-14 58 225,-9 40 186,28-104-13,1-1 0,1 1-1,1 42 1,3-44 7,6 30 0,-6-41-72,0-1 0,1 1 0,0-1 0,0 0 0,9 14 0,-11-21-74,-1 0 0,1 0 1,0 0-1,-1 0 0,1 0 0,0-1 1,0 1-1,0 0 0,0-1 0,0 1 1,0 0-1,0-1 0,0 1 0,0-1 1,0 0-1,0 1 0,0-1 0,0 0 1,0 0-1,0 0 0,0 1 0,1-1 1,-1 0-1,0 0 0,0-1 0,0 1 1,0 0-1,0 0 0,0-1 0,0 1 1,1 0-1,-1-1 0,0 1 0,0-1 1,1 0-1,4-2 2,-1-1 1,1 0-1,0 0 0,6-7 1,-9 9 33,23-22 46,1 1 0,1 2 0,61-36 0,-50 41-517,-39 16 420,0 0-1,0 0 1,0 0 0,1 0-1,-1 0 1,0 0 0,0 0-1,0 0 1,0 0 0,0 0 0,0 0-1,0 0 1,0 0 0,0 0-1,0-1 1,0 1 0,1 0-1,-1 0 1,0 0 0,0 0-1,0 0 1,0 0 0,0 0-1,0 0 1,0 0 0,0 0 0,0 0-1,1 0 1,-1 0 0,0 0-1,0 0 1,0 1 0,0-1-1,0 0 1,0 0 0,0 0-1,0 0 1,0 0 0,1 0-1,-1 0 1,0 0 0,0 0 0,0 0-1,0 0 1,0 0 0,0 0-1,0 0 1,0 1 0,0-1-1,0 0 1,0 0 0,0 0-1,0 0 1,-1 8-17,-6 7-112,-57 97-56,18-30 218,32-56 67,8-16-17,0 0 0,0 0 0,-1 0 0,0-1 1,-10 10-1,17-18-78,0-1 0,-1 1 0,1-1 0,0 0 1,0 1-1,-1-1 0,1 0 0,0 0 0,0 1 1,-1-1-1,1 0 0,0 0 0,-1 1 0,1-1 1,0 0-1,-1 0 0,1 0 0,-1 0 0,1 1 1,0-1-1,-1 0 0,1 0 0,0 0 0,-1 0 0,1 0 1,-1 0-1,1 0 0,0 0 0,-1 0 0,1 0 1,-1 0-1,1 0 0,0-1 0,-1 1 0,1 0 1,-1 0-1,1 0 0,0 0 0,-1-1 0,1 1 1,0 0-1,-1 0 0,1-1 0,0 1 0,0 0 1,-1-1-1,1 1 0,0 0 0,0-1 0,-1 1 1,1 0-1,0-1 0,0 1 0,0 0 0,0-1 1,0 1-1,0-1 0,-1 1 0,1 0 0,0-1 0,0-2-5,0 1 0,-1-1 0,1 1 0,0-1 0,0 0 0,1 1 0,-1-1 0,0 1 0,2-5 0,0 3 3,1-1 1,-1 1-1,1 0 0,-1 0 1,1 0-1,0 0 1,1 1-1,-1-1 0,1 1 1,-1 0-1,1 0 1,0 0-1,0 1 0,0-1 1,1 1-1,-1 0 1,8-2-1,9-4 20,1 2 0,33-6 0,-29 7 24,166-23 260,-182 27-287,28-6-785,-14 2-1334,0 3-3364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2:28.7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47 9216,'0'-8'4192,"34"0"-3648,-6 5 1951,3 3-1471,13-8 928,3 4-1152,6-4-128,-4 8-448,-2-8-352,1 8 64,1 0-1696,0 5 992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2:47.9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39 1888,'1'-7'301,"-1"6"-149,0-1-1,0 1 0,0-1 0,1 0 0,-1 1 0,0-1 1,1 1-1,-1-1 0,1 1 0,3-16 7113,-4 29-6917,2 17-150,10 51 0,10 59 222,9 42 597,-25-142-529,-2 0 0,-1 71 0,-3-88-44,-6 4 97,6-25-517,0-1 0,0 1-1,0 0 1,0-1 0,0 1 0,-1-1 0,1 1 0,0-1-1,0 1 1,-1 0 0,1-1 0,0 1 0,0-1 0,-1 1-1,1-1 1,-1 1 0,1-1 0,-1 0 0,1 1 0,-1-1-1,1 1 1,-1-1 0,0 1 0,-16-11-3852,12 4 2661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4:43.7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4 9216,'-15'0'3424,"25"0"-2656,3-3-224,-5 3 1248,10 0-1089,5 3 225,11-3-576,24 0-224,20 0-64,6 0-3039,4 3 1631,-6-3-5664,16 5 3936,-6 3 736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2:49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0 187 1984,'10'-17'6224,"-2"-3"-2619,-7 18-3571,-1 0 0,1-1 0,0 1 0,0 0 0,0 0 0,0 0 0,0-1 0,1 1 0,-1 0 0,1 0 0,-1 1 0,1-1 0,0 0 0,3-2 0,3-3 3,1 0-1,10-7 0,8 0-57,0 0 0,2 1 1,-1 2-1,2 1 1,-1 2-1,33-6 1,-53 12-4,-1 1 0,1 0 0,-1 0 0,1 1 0,-1 0 1,1 1-1,13 2 0,-16-2 10,0 1 0,-1 0 0,0 0 0,1 0 1,-1 0-1,0 1 0,0 0 0,0 0 0,0 0 0,-1 1 0,9 7 0,-9-5 62,1-1 0,-1 1 0,0 0 0,-1 1 0,1-1 0,-1 1 0,-1-1 0,1 1 0,-1 0 1,0 0-1,0 0 0,-1 0 0,0 0 0,0 12 0,-1-4 51,-1 0 1,0 0-1,-1 0 1,-1-1-1,-9 30 1,8-35-32,0 1 0,0-1 0,-1 0 0,0-1 1,-1 1-1,0-1 0,-1 0 0,1 0 0,-1-1 1,-12 10-1,5-6 65,0-1 1,-1 0 0,0-1-1,0-1 1,-22 9 0,-21 1-264,25-8-39,25-7 206,1 0 1,-1 1-1,-10 8 0,85-16-245,-49 3 96,0 0-1,0 1 0,-1 1 0,26 5 1,-33-4 68,1 0 0,-1 1 0,0 0 0,0 1-1,0 0 1,0 1 0,-1 0 0,16 10 0,-22-12 52,1 0 1,0 0-1,-1 1 0,1-1 0,-1 1 0,0-1 0,-1 1 0,1 0 1,0 0-1,-1 1 0,0-1 0,2 5 0,-3-3 40,0 0-1,1 0 1,-2 1-1,1-1 1,-1 0-1,0 0 1,0 0-1,-3 13 1,-1 2 150,-1 0 0,-1 0 1,-1-1-1,-17 36 1,21-49-93,-1 0 0,-1-1 0,1 1 0,-1-1 0,-1 0 0,1 0 1,-1-1-1,0 1 0,-11 7 0,7-7-2,0-1-1,1 0 1,-2-1-1,1 0 1,0 0-1,-16 3 1,4-3-45,0-2 1,-1 0-1,0-1 1,1-1-1,-1-1 1,-27-5-1,7-4-16,39 9-200,1 0 0,0 0-1,0 0 1,0 0 0,1 0 0,-1-1 0,0 1 0,0-1 0,1 0 0,-1 0-1,1 0 1,-3-2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2:50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8 3072,'6'-8'5082,"-3"23"-4762,0-1-1,-2 1 0,1 0 1,-1-1-1,-3 24 0,-11 72 640,-16 31 167,15-81-529,-9 91 0,21 1 292,3-81 398,-1-72-1260,1 1-1,-1-1 1,1 1 0,-1 0 0,1-1 0,-1 1-1,1 0 1,0 0 0,-1-1 0,1 1 0,-1 0-1,1 0 1,0 0 0,-1 0 0,1 0-1,0 0 1,4-1 30,32-12 40,1 1 1,0 2-1,49-7 0,-74 16-79,103-8 231,-115 9-269,-1 0 0,1 0 0,0 1 0,-1-1-1,1 0 1,0-1 0,-1 1 0,1 0 0,0 0 0,-1 0 0,1 0 0,0 0 0,-1-1 0,1 1 0,-1 0 0,1 0-1,0-1 1,-1 1 0,1 0 0,-1-1 0,2 0 0,-2 0-217,0 0-1,-1 0 1,1 0-1,0 1 1,0-1-1,0 0 0,0 0 1,-1 0-1,1 0 1,-1 0-1,1 1 1,0-1-1,-1 0 1,1 0-1,-1 1 1,1-1-1,-1 0 1,-1 0-1,-6-9-3186,-1 1 1094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2:50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32 3232,'-8'-7'9163,"8"3"-8049,0 5-1059,0-1 0,0 0-1,1 0 1,-1 0 0,0 1 0,0-1 0,1 0 0,-1 0-1,0 0 1,0 0 0,1 1 0,-1-1 0,0 0-1,0 0 1,1 0 0,-1 0 0,0 0 0,0 0 0,1 0-1,-1 0 1,0 0 0,1 0 0,-1 0 0,0 0 0,0 0-1,1 0 1,-1 0 0,0 0 0,1 0 0,13-2 340,-10 1-238,10-1 127,126-10 707,-112 10-965,-21 1-24,-1 0 1,1 1 0,0 0 0,0 0 0,11 2-1,-17-2-7,1 1-1,0-1 0,-1 0 0,1 1 0,-1-1 0,1 0 0,0 0 1,-1 0-1,1-1 0,0 1 0,-1 0 0,1 0 0,-1-1 0,1 1 0,-1-1 1,1 0-1,-1 1 0,1-1 0,1-1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2:51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55 2976,'-37'-25'9363,"38"25"-9318,8-4 1009,16 0-354,100-10 1258,-91 11-1557,-17 1-247,1 0 1,-1 2-1,1 0 1,-1 0-1,33 7 0,-31 0-150,-16-5 24,-1-1 1,1 0-1,0 0 0,0 0 0,0-1 0,0 1 1,6 0-1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2:51.8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356 4 5056,'0'0'71,"0"-1"1,0 1-1,0 0 0,-1 0 1,1 0-1,0-1 1,0 1-1,-1 0 0,1 0 1,0 0-1,0-1 0,-1 1 1,1 0-1,0 0 1,0 0-1,-1 0 0,1 0 1,0 0-1,-1 0 1,1 0-1,0 0 0,-1-1 1,1 1-1,0 0 0,0 1 1,-1-1-1,1 0 1,0 0-1,-1 0 0,1 0 1,-11 7 1053,-7 15 55,17-21-952,-57 87 1627,58-87-1848,-83 160 1234,76-147-1165,-15 30 125,-73 169 1078,84-181-1073,1 0 0,1 1 1,1 0-1,-4 64 1,10-54 5,1-1 0,3 0 0,2 1 0,9 44 1,-8-62-100,2-1 0,1 0 0,0 0 1,2-1-1,1 0 0,0-1 0,2 0 1,19 25-1,-21-34 565,-7-9-1437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2:54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1 856 2560,'10'4'8640,"-9"-7"-8567,1 1 0,-1 0 0,1-1 0,-1 1 0,0-1 0,0 1 1,0-1-1,0 1 0,-1-1 0,1 0 0,-1 0 0,0 1 0,1-1 1,-2-4-1,2-4 110,1-4-41,9-106 441,-11-347 94,-4 431-568,3 28-92,0 1 0,1-1 0,0-15-1,1 21-27,-1 1 0,0-1 0,1 0 0,-1 1 0,0-1 0,-1 1 0,1-1 0,0 0 0,-1 1 0,1-1 0,-1 1 0,0-1 0,0 1 1,0-1-1,0 1 0,-2-3 0,0 1-230,2 3-13,1 9 164,0-3 120,0-3-20,1 1 1,0 0-1,0 0 1,0 0-1,0 0 1,0-1-1,0 1 1,4 4 0,4 11 22,-2 4 27,5 11-24,5-3 251,1-1 1,44 53-1,-41-57 88,-3 1-175,-1 0 0,19 40 1,-5-7 57,-4-10-62,-12-20 34,34 48 0,-29-48-2,3 5-115,-8-11-193,-15-23 117,1 0 0,-1 0-1,0 0 1,1 0 0,-1 0-1,0 0 1,1 0 0,-1 0-1,0 0 1,1 0 0,-1 0-1,0 0 1,1 0 0,-1 0-1,0 0 1,0-1 0,1 1-1,-1 0 1,0 0 0,0 0-1,1-1 1,-1 1 0,0 0-1,0 0 1,1-1 0,-1 1-1,0 0 1,0 0 0,0-1-1,0 1 1,0 0 0,1-1-1,-1 1 1,0 0 0,0 0-1,0-1 1,0 1 0,8-17 196,-2-12 81,4-42 0,0 1-100,69-258-251,-73 305 12,4-40-1,0-3 93,-6 50-204,-1-1 0,2-25 0,-5 41 79,0 0 0,0 0-1,-1 0 1,1 0 0,0 0-1,0 0 1,-1 0 0,1 0-1,0 0 1,-1 1 0,1-1-1,-2-1 1,-2 0-1288,1 9 59,-7 10-2616,4-7 627,5-2 1175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2:54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3552,'0'0'169,"1"0"0,-1-1 0,1 1 0,-1 0 0,1 0 0,-1 0 0,1 0 1,-1 0-1,1 0 0,-1 0 0,0 0 0,1 0 0,-1 0 0,1 0 0,6 4 2874,-7-3-2874,0-1 1,1 1-1,-1-1 0,0 1 0,12 22-212,-8-13 871,8 14-428,-1 0 0,-1 0 0,9 32 0,52 217 1542,-62-238-1653,-1 0 0,-2 1 0,-1 0 0,0 52 0,-16 179 499,5-212-533,-2-2-1,-30 102 1,2-56 406,25-77-1813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2:56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1984,'-8'5'9146,"22"-5"-7738,30-3-748,-26 1-457,25 1 1,-9 2-85,-18-1-55,1 1-1,28 5 0,-16-1 433,0-1 0,0-2 0,39-1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2:57.0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1 102 3232,'-1'6'10842,"15"-9"-11172,51-7 1452,93-27 1,-113 25-835,17-3-162,1 3 0,83-5 0,-139 17-174,27-1-121,-32 1-226,0 0 1,1 0-1,-1 1 0,0-1 0,0 1 1,0 0-1,0-1 0,0 1 0,1 0 1,-2 0-1,1 1 0,3 1 0,3 4-1471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3:04.3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189 142 1664,'0'-2'144,"0"1"0,-1 0 1,1 0-1,0 0 0,0 0 0,0-1 1,0 1-1,0 0 0,0 0 0,0 0 1,0-1-1,1 1 0,-1 0 0,0 0 1,1 0-1,-1 0 0,1 0 0,-1 0 1,1 0-1,1-2 0,2-7 1083,0 1-305,-2 6-521,-1 0 0,0 1-1,0-1 1,0 0 0,0 1-1,-1-1 1,1-5 0,-3 93 496,-4 0 1,-25 124 0,-5-37-215,18-87-299,-40 117 0,37-153-153,-1 1 156,8-24-232,12-22 142,3-6-14,3-10 198,6-16-171,81-246-86,-77 233-171,-6 18-10,61-183-129,-48 111 109,-7 31-110,-5 20-46,6-69 0,-6 60-69,-3 15 174,1 17 43,-6 19-74,0 0 1,0 0-1,0 0 1,0 0-1,-1-1 1,1 1-1,-1 0 1,1-4-1,4 27-394,-5-18 432,0 0 0,1 1 0,-1-1 0,1 0 0,0 0 0,2 6 0,4 13 35,2 46 101,4 16-236,-2-11 252,-7-46-28,11 47-1,11 12 741,-24-83-792,-1 0-1,1 0 1,0-1 0,0 1-1,0 0 1,0-1 0,4 4 426,2-7-227,7-14-157,-12 12-43,0 0 0,0 0 0,0 0 0,0-1 0,0 1 0,4-8 0,6-19-82,-2 5 213,13-22 1,21-35-180,-30 51-52,1 2-1,26-36 0,-35 56 39,0-2 0,-1 1 0,5-13 0,3-5-9,-8 15 2,4-4 70,-5 2-296,-5 16 220,1-1 0,-1 1 1,0-1-1,1 1 0,-1 0 1,1-1-1,-1 1 0,0-1 1,0 1-1,1 0 0,-1-1 1,0 1-1,0 0 0,0-1 1,0 1-1,0 0 0,0 0 0,0-1 1,0 2-1,4 27 3,-3-20-92,5 26 54,-2-16 53,1 21 0,1 36 37,3-1 0,23 89 0,-16-90-32,11 142-1,-5-17 136,-21-184-27,-1-8 18,1 0 0,0 0 1,2 9-1,-3-16-96,0 1-1,0-1 1,1 0-1,-1 1 1,0-1-1,0 0 1,0 0-1,1 1 1,-1-1-1,0 0 1,0 0-1,1 1 1,-1-1-1,0 0 1,1 0-1,-1 0 1,0 0-1,1 1 1,-1-1-1,0 0 0,1 0 1,-1 0-1,0 0 1,1 0-1,-1 0 1,0 0-1,1 0 1,-1 0-1,0 0 1,1 0-1,-1 0 1,0 0-1,1 0 1,-1 0-1,0-1 1,1 1-1,-1 0-21,1 0 0,-1 0-1,0 0 1,1 0-1,-1 0 1,0-1-1,1 1 1,-1 0 0,0 0-1,1 0 1,-1 0-1,0 0 1,1 1 0,-1-1-1,0 0 1,1 0-1,-1 0 1,0 0 0,1 0-1,-1 0 1,0 1-1,1-1 1,-1 0 0,0 0-1,1 1 1,0 3 73,5 11-64,-6-15-16,0 0 0,0 1 0,0-1 0,0 0-1,0 0 1,0 0 0,0 0 0,0 1 0,1-1 0,-1 0-1,0 0 1,0 0 0,0 0 0,0 1 0,0-1 0,0 0-1,0 0 1,0 0 0,0 0 0,0 0 0,1 1 0,-1-1-1,0 0 1,0 0 0,0 0 0,0 0 0,0 0 0,1 0-1,-1 0 1,0 0 0,0 0 0,0 0 0,0 1 0,1-1-1,-1 0 1,0 0 0,0 0 0,0 0 0,0 0 0,1 0-1,-1 0 1,0 0 0,0 0 0,0 0 0,0-1-1,1 1 1,-1 0 0,0 0 0,0 0 0,0 0 0,0 0-1,1 0 1,-1 0 0,0 0 0,0 0 0,0 0 0,0-1-1,0 1 1,0 0 0,0 1 0,1-1 0,-1 0-1,0 0 1,0 0 0,0 0 0,0 0 0,0 0-1,0 0 1,0 0 0,0 1 0,0-1 0,0 0-1,0 0 1,1 0 0,-1 0 0,0 0-1,0 0 1,0 0 0,0 0 0,0 0 0,0 0-1,1 0 1,-1 0 0,0 0 0,0 0 0,0 0-1,0 0 1,0 0 0,0 0 0,0 0 0,1 0-1,-1 0 1,0 0 0,0 0 0,0 0-1,0 0 1,0 0 0,0 0 0,1 0 0,-1 0-1,0 0 1,0 0 0,0 0 0,0-1 0,0 1-1,0 0 1,0 0 0,0 0 0,0 0 0,0 0-1,1 0 1,-1 0 0,0 0 0,0-1 0,0 1-1,-1 12-1608,0-4 539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4:45.1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1025 2912,'-5'5'7328,"19"0"-3021,-5-4-4902,-2-1 881,1-1 0,0-1 1,-1 1-1,1-1 0,-1 0 1,0-1-1,0 0 0,0 0 1,0 0-1,0-1 0,9-7 1,2-2-35,-1-1 0,27-28-1,-2-8 85,65-98 0,-36 45-64,-26 43-278,49-71 6,-76 102 135,-1 0 1,23-56-1,-28 53-33,15-65-1,-24 80-110,0 1 0,-2-1 0,1 1 0,-2-1-1,0 0 1,-4-20 0,4 35-14,0-1 0,-1 1-1,1 0 1,-1 0 0,0 0 0,1 0-1,-1 0 1,0 0 0,0 0-1,-1 0 1,0-2 0,1 4 15,0-1 0,1 1-1,-1 0 1,1-1 0,-1 1 0,0 0 0,1-1 0,-1 1-1,0 0 1,1 0 0,-1 0 0,0 0 0,1 0 0,-1 0-1,0 0 1,0 0 0,1 0 0,-1 0 0,0 0 0,1 0-1,-1 0 1,0 0 0,1 1 0,-1-1 0,0 0 0,1 1-1,-1-1 1,1 0 0,-1 1 0,0-1 0,1 1 0,-1-1-1,1 1 1,-1-1 0,1 1 0,-1 0 0,-3 3 26,0 0-1,0 1 1,1-1 0,0 1 0,0 0-1,0 0 1,-4 8 0,-13 43 329,13-36-127,-12 34 88,-66 168 776,70-188-912,1 1 1,-12 50-1,-9 75 68,33-149-208,1-4 0,-5 17 4,2 1 0,1 0 1,0 0-1,2 33 1,2-56-45,-1 1 1,0-1-1,1 0 1,0 1 0,-1-1-1,1 0 1,0 1-1,0-1 1,0 0 0,2 3-1,-2-4-31,-1-1-1,1 1 0,0-1 0,-1 1 0,1 0 0,-1-1 1,1 0-1,0 1 0,-1-1 0,1 1 0,0-1 1,0 0-1,-1 0 0,1 1 0,0-1 0,0 0 1,0 0-1,-1 0 0,1 0 0,0 0 0,0 0 1,0 0-1,-1 0 0,1 0 0,0 0 0,0 0 1,-1-1-1,1 1 0,0 0 0,0 0 0,-1-1 1,1 1-1,1-1 0,1-1-157,0-1-1,0 1 1,0-1 0,0 1-1,0-1 1,0 0 0,-1 0 0,0-1-1,4-5 1,18-38-1089,-15 27 934,8-11 127,0 0-1,24-30 0,-37 56 198,0-1 0,0 1-1,1 0 1,0 1 0,0-1-1,0 1 1,10-6 0,-13 9 78,0 0 0,0 0 1,0 1-1,0-1 1,0 0-1,0 1 0,0-1 1,1 1-1,-1-1 0,0 1 1,0 0-1,0 0 0,1 0 1,-1 0-1,0 1 0,0-1 1,1 1-1,-1-1 0,0 1 1,0 0-1,0-1 0,0 1 1,0 0-1,0 1 0,3 1 1,26 26 1339,-27-24-1265,1 0 0,-1 0 0,1-1-1,0 1 1,0-1 0,1-1 0,8 6 0,-8-6-77,1-1 0,-1 0 1,0 0-1,1 0 0,0-1 0,-1 0 1,1 0-1,0-1 0,-1 0 0,12-1 0,-9 0-27,1-1 0,-1-1 0,0 0 0,0 0 0,0-1 0,16-8 0,-16 7-11,1-1 0,-1 0 0,0-1 0,0 0 0,9-10 0,-14 13-51,0-1 0,-1 1 0,0-1 0,1 0-1,-2 0 1,1 0 0,0 0 0,-1 0 0,0-1 0,-1 1 0,1-1 0,0-6 0,-1 11 27,-1-1-1,0 1 1,1 0 0,-1 0 0,0-1 0,0 1 0,0 0 0,0-1 0,0 1-1,-1 0 1,1 0 0,0-1 0,0 1 0,-1 0 0,1 0 0,-1 0 0,1-1-1,-1 1 1,1 0 0,-1 0 0,0 0 0,0 0 0,0 0 0,1 0-1,-1 0 1,0 0 0,0 1 0,0-1 0,0 0 0,0 0 0,-1 1 0,1-1-1,0 1 1,0-1 0,0 1 0,0-1 0,-1 1 0,1 0 0,0 0 0,0-1-1,-1 1 1,1 0 0,0 0 0,-1 0 0,0 1 0,-3-1 52,0 1 1,-1-1 0,1 2 0,0-1-1,1 0 1,-1 1 0,0 0 0,0 0-1,1 0 1,-6 4 0,4-2 129,1 1 1,-1 0-1,1 0 1,0 0-1,1 1 1,-1-1-1,1 1 1,0 0-1,1 0 1,-1 1-1,1-1 1,0 1-1,1-1 1,-1 1-1,2 0 1,-1 0-1,1 0 1,0 0-1,0 1 1,1-1-1,-1 0 1,3 10-1,-1-8-66,0 1 0,1 0 0,0-1-1,1 1 1,0-1 0,0 0 0,1 0-1,1 0 1,-1 0 0,1-1 0,1 0-1,-1 0 1,1 0 0,1 0 0,13 11 0,-12-12-150,-1-2 1,1 1 0,0-1-1,1-1 1,-1 1 0,1-1-1,0-1 1,0 0-1,17 4 1,-19-6-573,0 0 0,-1 0 0,1-1 0,0 0 0,-1-1 0,1 1 0,0-1 0,-1-1 0,1 1 0,-1-1 0,0 0-1,1-1 1,-1 1 0,0-1 0,6-4 0,21-16-2334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3:05.8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307 4 1472,'-2'-3'8680,"1"3"-8632,1 0 1,0-1-1,-1 1 1,1 0 0,-1 0-1,1 0 1,0 0-1,-1 0 1,1 0-1,-1 0 1,1 0 0,-1 0-1,1 0 1,0 0-1,-1 0 1,1 1 0,-1-1-1,1 0 1,0 0-1,-1 0 1,1 0-1,-1 1 1,-9 16 452,1 0 1,-8 23-1,-3-1-124,14-27-230,-10 22 1,-20 75 591,-64 132-1,86-211-569,1 1-1,2 0 0,1 1 1,2 0-1,1 1 0,-6 60 1,10-50-1,2 1 1,4 51 0,-1-74-47,1 0 0,1 0 0,1 0 0,1-1 0,1 1 0,15 30 0,-17-40-46,0-1-1,1 0 1,0 0 0,1 0 0,0-1 0,1 0 0,0-1 0,14 13-1,-2-6-51,-14-9 126,1 0-1,1-1 1,-1 0 0,1-1 0,16 8 0,-24-12-190,0 0-1,1 0 1,-1 0 0,1 0 0,-1 1-1,0-1 1,1 0 0,-1 0-1,1 0 1,-1 0 0,0 0-1,1 0 1,-1 0 0,1 0 0,-1-1-1,0 1 1,1 0 0,-1 0-1,0 0 1,1 0 0,-1 0-1,0-1 1,1 1 0,-1 0-1,0 0 1,1-1 0,-1 1 0,0 0-1,1 0 1,-1-1 0,0 1-1,0 0 1,0-1 0,1 1-1,-1 0 1,0-1 0,0 1-1,0-1 1,0 1 0,1 0 0,-1-1-1,0 1 1,0-1 0,0 1-1,0 0 1,0-1 0,0 1-1,0-1 1,-2-24-4935,1 20 3760,0-8-1078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3:07.9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270 192 1984,'5'-20'5842,"-9"27"-3940,-32 81-175,14-30-1017,-132 355 1589,133-357-2046,11-31 228,-11 46 1,16-61 71,5-10-545,0 0-1,0 0 1,0 0 0,0 0-1,0 0 1,0 0 0,-1 1-1,1-1 1,0 0 0,0 0-1,0 0 1,0 0 0,0 0-1,0 0 1,0 0 0,0 0-1,0 0 1,0 0 0,-1 1-1,1-1 1,0 0 0,0 0-1,0 0 1,0 0 0,0 0-1,0 0 1,0 0 0,0 1-1,0-1 1,0 0 0,0 0-1,0 0 1,0 0 0,0 0-1,0 0 1,0 1 0,0-1-1,0 0 1,0 0 0,0 0-1,0 0 1,0 0 0,0 0-1,1 0 1,-1 1 0,0-1-1,0 0 1,0 0 0,0 0-1,0 0 1,0 0 0,0 0-1,0 0 1,0 0 0,1 0-1,-1 0 1,0 0-1,0 1 1,0-1 0,5-16 360,-1 5-271,-1 0 0,4-19 0,1-6-191,7-9-61,2 0 1,2 0-1,40-68 0,-20 47 84,-2-1 0,32-88 0,0-63-254,-67 202 220,-2 14 50,1-1-1,-1 1 0,0-1 1,1 1-1,-1 0 0,1 0 1,0-1-1,0 1 0,1-3 1,0-1-412,-3 13 283,1-1 227,1-1 1,0 1-1,0 0 1,3 9-1,2 9 76,33 160 576,-25-126-467,20 53 180,-2-5 293,29 115 371,-35-122-891,-23-84-61,7 24 0,-9-38-121,-1-1 0,0 1 0,1 0 0,-1 0 0,0 0 0,0 0 0,0-1 0,0 1 0,0 0 0,0 0 0,0 0 0,0 0 0,0 0 0,-1-1 0,1 2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3:08.3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3072,'13'9'7693,"-9"-6"-7296,-1-1-1,1 0 1,0 0-1,0-1 1,0 1-1,4 0 1,23 2 1096,62-3 0,-51-2-1237,-9-2-174,-26 2-95,-1 0 1,1 1 0,-1-1-1,1 1 1,-1 1 0,8 0-1,-2 1-911,-5-3-1672,-3 1 1050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3:09.0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12 3328,'0'0'11472,"10"0"-9974,3-4-1344,-1 2 1,1 0-1,-1 0 0,1 1 0,0 0 0,0 1 0,16 3 1,14-2 83,-23-1-28,-1 1 0,0 1-1,0 1 1,0 0 0,21 7 0,-39-10-238,-1 0 0,0 0 1,0 1-1,0-1 0,0 0 0,1 0 1,-1 0-1,0 0 0,0 0 1,0 0-1,1 0 0,-1 0 0,0 0 1,0 0-1,1 1 0,-1-1 1,0 0-1,0 0 0,1 0 0,-1-1 1,0 1-1,0 0 0,0 0 1,1 0-1,-1 0 0,0 0 0,0 0 1,0 0-1,1 0 0,-1 0 0,0 0 1,0-1-1,0 1 0,1 0 1,-1 0-1,0 0 0,0 0 0,0-1 1,0 1-1,0 0 0,1 0 1,-1 0-1,0 0 0,0-1 0,0 1 1,0 0-1,0 0 0,0-1 1,0 1-1,0 0 0,0-1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3:10.2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1 288 4384,'0'2'5329,"13"-2"-2408,-3-3-2594,0-2-1,0 0 1,-1 0-1,1 0 1,-1-1-1,-1-1 1,1 0-1,-1 0 1,8-10-1,8-10-147,28-42-1,-47 62-125,28-48 81,-5 8-108,-20 30-537,-12 27-269,-7 27 942,1 0 0,-10 70 0,5 80 663,10-111-552,0 58 420,2 47 289,2-136-767,2-30-99,-2-1 1,-3 25 0,4-25-67,0 6 155,0-20-196,0 1 1,0-1 0,0 0 0,0 1-1,0-1 1,0 1 0,0-1 0,-1 1 0,1-1-1,0 0 1,0 1 0,0-1 0,-1 0-1,1 1 1,0-1 0,0 0 0,-1 1-1,1-1 1,0 0 0,-1 0 0,1 1 0,0-1-1,-1 0 1,1 0 0,0 1 0,-1-1-1,1 0 1,-1 0 0,1 0 0,0 0-1,-1 0 1,1 0 0,-1 0 0,-5 1-25,0-1 1,0 1-1,1 0 1,-1 1 0,-11 3-1,-16 4 64,29-7-53,-1 0 0,0-1 0,1 2-1,-1-1 1,1 0 0,-1 1 0,1 0-1,0 0 1,-7 7 0,-7 4-50,18-14 54,0 0 0,0 0-1,0 0 1,0 0 0,0 0-1,0 0 1,0 0 0,0 0-1,0 0 1,0 0-1,0 0 1,1 0 0,-1 1-1,0-1 1,0 0 0,0 0-1,0 0 1,0 0 0,0 0-1,0 0 1,0 0 0,0 0-1,0 0 1,0 0-1,0 0 1,0 0 0,0 0-1,0 0 1,0 0 0,0 0-1,0 0 1,0 0 0,0 0-1,0 0 1,0 0 0,0 0-1,0 0 1,0 1-1,0-1 1,0 0 0,0 0-1,0 0 1,0 0 0,0 0-1,0 0 1,0 0 0,-1 0-1,10-1 178,13-6 202,-6 1-286,0 0-1,0 1 0,0 1 1,1 1-1,0 0 1,0 1-1,0 1 1,25 0-1,-25 2-79,-13-1-8,0 0 0,-1 0 0,1 0 0,0 0 0,-1 1 0,5 1 0,-3-1 182,-12-13-5248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3:11.9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96 55 3328,'1'-3'277,"0"0"0,1 0-1,-1 0 1,1 1 0,-1-1 0,1 1 0,0-1 0,0 1 0,0 0-1,0 0 1,0 0 0,0 0 0,1 0 0,-1 0 0,1 0 0,3-1-1,13-11 2314,-19 15-2523,1-1 0,-1 1 0,1-1-1,-1 1 1,1-1 0,-1 1 0,0-1 0,1 1 0,-1-1 0,0 1 0,1 0 0,-1-1 0,0 1 0,0 0 0,1-1 0,-1 1 0,0 0 0,0-1 0,0 2 0,4 17 455,-4-15-442,0 0 1,-1 1-1,0-1 1,1 0-1,-1 0 1,-1 0-1,1 0 0,-1 0 1,0 0-1,1 0 1,-2-1-1,1 1 1,0 0-1,-1-1 1,0 0-1,1 0 0,-1 0 1,0 0-1,-1 0 1,1 0-1,-1-1 1,1 0-1,-5 3 1,7-4-57,-1-1-1,1 1 1,0-1 0,0 1 0,0-1 0,0 0 0,0 0 0,-1 1 0,1-1 0,0 0 0,0 0 0,0 0 0,-1 0 0,1 0 0,0 0 0,0-1 0,0 1 0,-1 0 0,1-1 0,0 1-1,0 0 1,0-1 0,0 0 0,0 1 0,-2-2 0,2 1-32,0 0 0,0 0 0,0-1 0,0 1 1,0 0-1,1 0 0,-1-1 0,0 1 0,1 0 0,-1-1 0,1 1 0,-1-1 0,1 1 0,0 0 0,0-1 0,-1 1 0,1-1 0,0 1 0,0-1 0,0 1 0,1-3 1,0 1 60,1-15-644,-4 17 266,-2 11 334,3-7 29,-1 0-1,1-1 0,-1 1 0,0 0 1,0-1-1,0 1 0,-3 2 1,4-4 16,0 0 0,-1 1 0,1-1 0,-1 0 0,1 0 0,-1 0 0,1 0 0,-1 0 0,1 0 0,-1-1 0,0 1 0,1-1 0,-1 1 0,-2 0 1,4-1-59,0-1 0,1 1 0,-1 0 1,0 0-1,1 0 0,-1 0 0,0-1 1,0 1-1,1 0 0,-1 0 0,0-1 1,0 1-1,1 0 0,-1 0 1,0-1-1,0 1 0,0 0 0,0 0 1,1-1-1,-1 1 0,0 0 0,0-1 1,0 1-1,0 0 0,0-1 0,0 1 1,0 0-1,0-1 0,0 1 1,0 0-1,0-1 0,0 1 0,0 0 1,0-1-1,0 1 0,0 0 0,-1-1 1,1 1-1,0 0 0,0-1 0,0 1 1,0 0-1,-1 0 0,1-1 1,0 1-1,0 0 0,-1 0 0,1-1 1,0 1-1,0 0 0,-1 0 0,1 0 1,0 0-1,-1-1 0,1 1 0,0 0 1,0 0-1,-1 0 0,1 0 1,0 0-1,-1 0 0,1 0 0,0 0 1,-1 0-1,1 0 0,0 0 0,-1 0 1,1 0-1,-1 0 0,7 1 50,-1 0 1,1 0-1,-1 0 0,0 1 0,1 0 0,-1 0 1,0 0-1,0 1 0,8 5 0,2 2 124,-1 0-1,12 12 1,-16-13 9,-2-1 0,1 1 0,-1 0 0,0 1 0,-1 0 0,7 12 0,-13-19-110,1 1-1,0 0 0,-1-1 1,0 1-1,0 0 1,0 0-1,0 0 1,0-1-1,-1 1 1,0 0-1,0 0 0,0 0 1,0 0-1,-1 0 1,1 0-1,-1 0 1,0 0-1,0-1 1,0 1-1,-1 0 0,1-1 1,-1 1-1,-3 3 1,-1 2 76,-2 0 1,1 0-1,-15 12 1,0 1-40,16-17-58,1 0 0,-1 0 0,0 0 0,-1-1 0,1 0 1,-13 6-1,15-8-330,-1 0 1,0-1-1,1 1 1,-1-1 0,0 0-1,0 0 1,0 0-1,0-1 1,1 0 0,-1 0-1,-7-1 1,6 0-924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3:13.5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69 3808,'-10'4'6188,"10"-4"-5969,0 1 1,0 0 0,0-1 0,0 1 0,-1 0 0,1-1 0,0 1 0,0-1 0,0 1 0,-1 0 0,1-1 0,0 1-1,-1-1 1,1 1 0,-1 0 0,12 1 1841,10-3-1642,162-29 520,22 3-859,-169 22 23,-27 5-87,-1-1 0,1-1-1,0 1 1,-1-1 0,1 0 0,-1-1-1,14-6 1,-22 9-16,0 0-1,0-1 1,0 1-1,0 0 1,1 0 0,-1 0-1,0 0 1,0 0-1,0 0 1,0 0 0,0 0-1,0 0 1,1 0-1,-1 0 1,0 0-1,0 0 1,0 0 0,0 0-1,0 0 1,0 0-1,1 0 1,-1 0-1,0 0 1,0 0 0,0 0-1,0 0 1,0 0-1,0 0 1,1 0 0,-1 0-1,0 0 1,0 0-1,0 1 1,0-1-1,0 0 1,0 0 0,0 0-1,0 0 1,1 0-1,-1 0 1,0 0 0,0 0-1,0 1 1,0-1-1,0 0 1,0 0-1,0 0 1,0 0 0,0 0-1,0 1 1,0 10-115,-6 16-37,-4-2 166,-2 0 0,-1-2 0,-1 0 0,-24 32-1,8-18 39,0-2 0,-3-1 0,-40 32 0,49-45 1,1 1-1,1 1 0,1 1 0,1 1 0,1 1 0,2 0 1,0 2-1,-19 45 0,23-43 50,4-13 127,2 0 0,1 1 0,0-1 1,-6 32-1,12-46-136,-1 0 0,1 0 0,-1 0 0,0 0 0,0-1 0,-1 1 0,0 3 1,0-3 147,33-5-86,-1-2-1,57-13 0,-68 13-25,37-9 38,68-13 157,-104 23-295,20-3 36,52-2 1,-85 8-92,-3 0-17,-1 0 1,1 0-1,0 1 0,-1 0 0,1-1 1,-1 1-1,1 0 0,4 3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3:14.4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 3072,'1'-4'11019,"42"28"-9356,-33-19-1557,0 1-1,0 1 0,-1-1 1,1 2-1,-2-1 0,1 1 0,-1 1 1,0-1-1,-1 1 0,0 1 1,7 12-1,2 9 63,20 57 0,5 39 153,-33-101-253,34 135 823,-38-138-741,-1-1 0,0 46 0,-8 47 141,-1-70-137,-13 53-1,7-37-17,3-16-75,-2-1 0,-2 0-1,-2-1 1,-22 47 0,-31 41 756,30-69-1574,-4-3-4428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3:19.3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20 2720,'7'-8'1277,"12"-3"6444,-19 11-7647,1 24 822,0-1 0,10 43 0,2-14-195,-6-28-343,-1 0 0,-1 0-1,-2 0 1,2 28 0,-5 16-774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3:19.8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0 3232,'-22'0'9333,"70"11"-6048,40-9-1902,8 1-1006,-48-1-403,-29-2-49,35 6 0,-30-6-4325,-19 0 2886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4:46.4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189 36 2912,'3'-7'-179,"-2"5"791,0-1 0,1 1 0,-1-1 0,-1 1-1,1-1 1,-2-10 2792,0 13-3292,-12 0 1978,8 2-1822,0-1 0,0 2 0,0-1 0,0 0 0,0 1 0,0 0-1,1 0 1,-1 1 0,1-1 0,0 1 0,0 0 0,0 0 0,1 0 0,-5 7 0,-4 7 216,1 0 1,-12 26-1,19-34-347,-37 82 1356,36-80-1317,2-1 1,-1 1-1,1 1 0,1-1 1,-1 24-1,2-33-137,1 0-1,1 0 1,-1 0-1,0 1 1,1-1-1,0 0 1,-1 0 0,1 0-1,1 0 1,-1 0-1,0 0 1,4 5-1,-5-7-27,1-1-1,-1 1 0,1 0 0,-1-1 1,1 0-1,-1 1 0,1-1 0,0 1 1,-1-1-1,1 0 0,0 1 0,-1-1 1,1 0-1,0 1 0,-1-1 0,1 0 1,0 0-1,-1 0 0,1 0 0,0 0 0,-1 0 1,1 0-1,0 0 0,0 0 0,-1 0 1,1 0-1,0 0 0,-1 0 0,1-1 1,0 1-1,-1 0 0,1-1 0,0 1 1,-1 0-1,1-1 0,-1 1 0,1 0 1,0-2-1,3-1-30,0 0 0,0-1-1,0 1 1,4-6 0,1-3-283,-1 0-1,0 0 1,-1-1-1,11-24 1,15-58-164,-19 54 445,-7 23 21,-1 0-1,5-25 0,-12 58 493,1 0 0,0 0 1,1 1-1,1-1 0,4 15 0,-4-14-322,2-1 1,0 0-1,1 0 1,1-1-1,0 1 1,9 13 0,-14-26-155,0 0 1,1 0-1,-1 0 1,0-1 0,1 1-1,0-1 1,-1 1-1,1-1 1,0 1-1,0-1 1,0 0 0,0 0-1,0 0 1,0 0-1,0 0 1,0-1 0,1 1-1,-1-1 1,0 1-1,0-1 1,1 0-1,-1 1 1,0-1 0,0-1-1,1 1 1,-1 0-1,0 0 1,3-2 0,6-1 1,0-1 0,0 0 1,-1-1-1,16-9 0,-4 2-91,19-12 17,-1-1 0,71-58 0,-107 79 76,1 0 1,0 0-1,1 1 0,-1 0 1,1-1-1,-1 2 0,11-5 1,-15 7-8,0 0 1,-1 0 0,1 0-1,0 0 1,0 0 0,-1 0-1,1 0 1,0 0 0,0 1-1,-1-1 1,1 0 0,0 0-1,-1 1 1,1-1 0,0 0-1,-1 1 1,1-1-1,0 0 1,-1 1 0,1-1-1,-1 1 1,1-1 0,-1 1-1,1 0 1,-1-1 0,1 1-1,-1 0 1,1-1 0,-1 1-1,0 0 1,0-1 0,1 1-1,-1 0 1,0 1 0,6 28 298,-6-28-281,0 17 85,0 0 1,-2-1-1,0 1 1,-9 35 0,2-9 154,8-29-30,6-20-155,-1-2-187,0 1 0,-1-1 1,0 0-1,2-7 0,6-10-146,3-4 113,1 1 0,1 0 1,30-37-1,-44 60 142,1 1-1,-1 0 1,0 0-1,0 0 1,1 0-1,0 0 1,-1 0 0,1 1-1,3-2 1,-5 3-4,0-1 1,0 1-1,1 0 0,-1 0 1,0 0-1,0 0 1,0 0-1,0 0 1,1 0-1,-1 0 0,0 0 1,0 1-1,0-1 1,0 0-1,1 1 0,-1-1 1,0 1-1,0-1 1,0 1-1,0-1 1,0 1-1,0 0 0,0 0 1,-1-1-1,2 3 1,7 7 137,-1 1 1,0 0-1,0 0 1,8 19-1,2 2 352,-12-21-510,-1-2 134,0-1 0,0 0 0,10 11 0,-13-17-188,0 0-1,0 0 0,0 0 0,0 0 0,1-1 0,-1 1 0,0-1 0,1 1 0,-1-1 0,1 0 0,-1 0 0,1 0 1,0-1-1,0 1 0,-1-1 0,1 1 0,3-1 0,6-1-941,-1 0 0,0 0 1,0-1-1,0-1 0,0 0 0,11-4 0,-3-1-1434,-1 0 0,27-17-1,-1-5-3162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3:21.0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12 2240,'5'-12'8336,"-5"65"-4161,0 34-2989,0-7-585,4 87 951,-12-7-744,0-1 21,10-127-811,0 9 293,-3-31-751,1-10 418,0 0 1,0 0 0,0 0-1,-1 0 1,1 0 0,0 0-1,0 0 1,0 0 0,0 0-1,0 0 1,0 0 0,0 0-1,-1 0 1,1 0 0,0 0-1,0 0 1,0 0 0,0 0-1,0 0 1,0 0 0,0 0-1,0 0 1,-1 0 0,1 0-1,0 0 1,0 0 0,0 0-1,0 0 1,0-1 0,0 1-1,0 0 1,0 0 0,0 0-1,0 0 1,0 0 0,-1 0-1,1 0 1,0 0 0,0 0-1,0-1 1,0 1 0,0 0-1,0 0 1,0 0 0,0 0-1,0 0 1,0 0 0,0 0-1,0-1 1,0 1-1,0 0 1,0 0 0,0 0-1,0 0 1,0 0 0,0 0-1,0 0 1,0-1-218,0 0 0,-1 0 0,1 0 0,0 0 0,-1 0 1,1 1-1,0-1 0,0 0 0,0 0 0,0 0 0,0 0 0,0 0 0,0 0 0,0 0 0,1-1 0,0-6-2839,-1 4 1329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3:22.7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 3488,'0'0'38,"0"0"1,0 0 0,0 0-1,0-1 1,0 1-1,1 0 1,-1 0-1,0-1 1,0 1 0,0 0-1,0 0 1,0 0-1,1 0 1,-1-1-1,0 1 1,0 0 0,0 0-1,1 0 1,-1 0-1,0 0 1,0-1-1,1 1 1,-1 0 0,0 0-1,0 0 1,1 0-1,8 7 4062,0 3-2009,-7-9-1890,0 1 0,-1 0 0,1 0 0,-1 0 0,1 0 0,-1 1 0,0-1 0,0 0 0,0 0 0,0 1 0,0-1 0,0 1 0,0 2 0,2 35 2952,2-49-1958,0-2-1074,1 0 0,1 1 1,0 0-1,0 0 0,1 1 0,13-13 0,-21 22-113,0 0-1,0 0 1,1 0-1,-1-1 0,0 1 1,0 0-1,0 0 1,0 0-1,0 0 1,1 0-1,-1 0 1,0 0-1,0 0 1,0 0-1,0 0 1,0 0-1,1 0 1,-1 0-1,0 1 1,0-1-1,0 0 0,0 0 1,0 0-1,0 0 1,1 0-1,-1 0 1,0 0-1,0 0 1,0 0-1,0 0 1,0 1-1,0-1 1,0 0-1,0 0 1,1 0-1,-1 0 1,0 0-1,0 1 1,5 8 157,2 12-117,-7-19-68,1 2-198,-1-1-1,1 1 0,-1 0 0,0-1 1,-1 7-1,1 1-2474,0-3 1179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3:24.0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131 5 3904,'0'-1'34,"0"1"0,0 0 0,0 0 0,0 0 0,0 0 0,0 0 0,0 0 0,0 0 0,0-1 0,0 1 0,0 0 0,0 0 0,0 0 0,0 0 0,-1 0 0,1 0 0,0-1 0,0 1 0,0 0 0,0 0 0,0 0 0,0 0 0,0 0 0,0 0 0,0 0 0,0 0 0,0 0 0,0-1 0,-1 1 0,1 0 0,0 0 0,0 0 0,0 0 0,0 0 0,0 0 0,0 0 0,0 0 0,-1 0 0,1 0 0,0 0 0,0 0 0,0 0 0,0 0 0,0 0 0,0 0 0,-1 0 0,1 0 0,0 0 0,0 0 0,0 0 0,0 0 0,0 0 0,0 0 0,0 0 0,-1 0-1,1 0 1,0 1 0,0-1 0,0 0 0,0 0 0,0 0 0,0 0 0,0-1 1,-5 13 5431,-6 3-3614,-8 13-920,-6 18 66,-7 16-118,26-48-662,0 1 1,1 0-1,1 1 1,-6 30 0,8-3-68,2 49 0,1-29 21,0-52-118,0 1-1,0-1 1,1 0-1,1 0 0,0 0 1,0 0-1,1 0 1,9 18-1,-10-24-23,0 1-1,0-1 1,0 0-1,1 1 1,0-2 0,0 1-1,0 0 1,1-1-1,-1 0 1,1 0 0,0 0-1,0-1 1,1 1-1,-1-1 1,1-1 0,-1 1-1,9 2 1,-9-4-6,-1-1 0,0 0 1,1 0-1,-1 0 0,1 0 0,-1-1 1,0 0-1,1 0 0,-1 0 1,0 0-1,0-1 0,0 1 0,1-1 1,-2 0-1,7-5 0,7-4 22,-1 0 0,16-17 0,-22 19 14,19-19 65,-2-1 0,-1-1 0,-1-2 0,35-59-1,-49 74-134,-2 1-1,0-1 0,12-33 0,-19 43 32,0 1 0,-1-1 0,1 1 0,-1-1 0,-1 1 0,1-1 0,-1 0 0,0 1 0,-1-1 0,0 0 0,0 1 0,0-1 0,-1 1 0,-2-9 0,1 10-13,0-1-1,0 1 1,0 0 0,-1 0-1,0 0 1,0 0-1,0 1 1,0 0-1,-1-1 1,1 1 0,-1 1-1,0-1 1,-1 1-1,1 0 1,0 0-1,-7-2 1,-2 0-38,0 0 1,-1 1 0,1 1-1,-1 0 1,-18 0-1,17 1 12,11 1-25,0 1 0,0 0 0,0 0-1,0 0 1,-8 1 0,8 0-534,0-1 0,0-1 0,0 1 1,0 0-1,-7-3 0,1 2-772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3:24.9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163 1 4384,'-8'6'7094,"-32"39"-4156,26-26-2480,2 1 1,0 0 0,0 0-1,2 1 1,1 1-1,-9 31 1,10-24-299,2 0 0,1 1 0,1 0 0,0 46 0,4-60-21,0-1 0,2 1 0,4 22 0,-4-30-90,0 1 0,1-1 0,1 0 1,-1 0-1,1-1 0,0 1 0,10 12 0,-12-18-23,-1 0-1,1 0 1,0 0-1,0-1 0,0 1 1,0 0-1,0-1 1,0 1-1,0-1 0,0 0 1,0 0-1,1 0 0,-1 0 1,0 0-1,1 0 1,-1 0-1,1-1 0,-1 0 1,1 1-1,-1-1 1,1 0-1,-1 0 0,1 0 1,0-1-1,-1 1 1,1 0-1,-1-1 0,0 0 1,1 0-1,2-1 1,2-1 12,-1 0 0,0-1 0,0 0 0,0 0 0,0 0 0,-1-1 0,0 0 0,0 0 0,0 0 0,6-10 0,27-40 60,-3-2 1,-2-2 0,41-101-1,-73 157-86,1-1 6,0-1-1,0 1 1,-1 0-1,1-1 0,-1 1 1,-1-1-1,1 1 1,0-1-1,-1 1 1,0-1-1,0 0 0,-1 1 1,0-7-1,-1 5-7,1 0 1,-1 0-1,-1 1 0,1-1 0,-1 1 0,0-1 0,0 1 0,-1 0 0,1 0 0,-1 0 0,0 1 1,-1-1-1,-5-4 0,3 4-53,0 0 1,0 0 0,0 1-1,-1 0 1,0 0-1,0 1 1,0 0 0,0 0-1,-11-2 1,-13-4-1014,13-2-2688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3:30.2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227 18 2240,'0'0'28,"0"0"0,0-1 0,0 1-1,0 0 1,0 0 0,0 0 0,0-1 0,0 1 0,0 0 0,0 0-1,0 0 1,0-1 0,0 1 0,0 0 0,0 0 0,0 0 0,0-1-1,0 1 1,0 0 0,0 0 0,0 0 0,0 0 0,1-1 0,-1 1 0,0 0-1,0 0 1,0 0 0,0 0 0,0-1 0,0 1 0,1 0 0,-1 0-1,0 0 1,0 0 0,0 0 0,0 0 0,1 0 0,-1-1 29,0 1 0,0 0 0,0 0 0,1 0 1,-1 0-1,0 0 0,0 0 0,0-1 115,1 1-115,-1 0 0,0 0 0,0 0 1,0 0-1,0 0 0,0-1 0,0 1 0,0 0 0,0 0 1,0 0-1,1 0 0,-1-1 0,0 1 0,0 0 1,0 0-1,0 0 0,0 0 0,0-1 0,0 1 1,0 0-1,0 0 0,0 0 0,-1-1 0,1 1 0,0 0 1,0 0-1,0-1-3,0 1-1,0 0 1,0 0 0,0-1 0,0 1-1,-1 0 1,1-1 0,0 1 0,0 0-1,0 0 1,-1 0 0,1-1 0,0 1-1,0 0 1,0 0 0,-1 0 0,1-1-1,0 1 1,0 0 0,-1 0 0,1 0-1,0 0 1,-1 0 0,1 0 0,0-1-1,0 1 1,-1 0 0,1 0 0,0 0-1,-1 0 1,1 0 0,-1 0 0,-9 1 449,-5 0 344,-6 2-158,10 0-233,1 0 0,-1-1 0,-12 2 0,12-3-96,-1 1 0,1 0 0,-14 5 0,21-5-319,1-1 1,-1 1-1,1-1 1,0 1-1,0 0 0,0 1 1,0-1-1,0 0 1,0 1-1,1 0 0,-1 0 1,1-1-1,-1 1 0,1 1 1,0-1-1,0 0 1,1 0-1,-1 1 0,1-1 1,-2 5-1,2 1 17,-1 0 0,1 14-1,-1 1 37,1-14-28,0 1 1,1-1-1,0 0 1,1 0-1,0 0 1,0 0-1,1 0 1,6 18-1,-7-25-43,0 1 1,1-1-1,-1 0 0,1 1 0,0-1 0,0 0 1,0 0-1,1 0 0,-1-1 0,1 1 0,-1-1 1,1 1-1,0-1 0,0 0 0,0 0 0,0 0 1,0 0-1,1-1 0,-1 1 0,0-1 0,1 0 1,-1 0-1,1 0 0,0 0 0,-1-1 0,1 1 1,5-1-1,0-1 23,1 0 0,-1-1 0,0 0 0,0 0 0,0-1 0,0 0 0,14-8 0,5-1-14,4-3 220,0-2 0,-1 0 0,44-35 0,-70 49-229,-1 0 1,0-1-1,0 0 1,0 0-1,-1 0 1,0 0-1,1 0 1,-1-1-1,-1 1 1,5-9 0,-7 12-11,1-1 1,-1 0 0,1 0-1,-1 1 1,0-1 0,1 0-1,-1 0 1,0 0 0,0 1-1,0-1 1,-1 0 0,1 0-1,0 1 1,-1-1 0,0-2-1,0 2 8,0 0 0,0 0 0,0 1 0,-1-1-1,1 0 1,-1 0 0,1 1 0,-1-1 0,0 1-1,1 0 1,-1-1 0,0 1 0,0 0 0,0 0 0,-2-1-1,-9-4-11,0 1 0,0 1 0,0 0 0,0 1 0,-25-3 0,15 4 146,0 2-1,-42 3 1,52-3-449,-7 1-1659,19-1 1654,0 1 0,1-1 0,-1 0 0,0 1 0,0-1 1,0 0-1,1 1 0,-1-1 0,0 1 0,-5 7-2988,5-1 1181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3:31.0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227 67 2560,'-4'-11'1539,"2"4"591,2 5-1835,0-1 1,-1 1-1,1 0 0,0-1 0,-1 1 0,0 0 1,1-1-1,-1 1 0,0 0 0,0 0 0,0 0 1,0 0-1,-3-4 0,3 5-205,-1 0-1,1-1 1,0 1-1,0 0 1,0 0-1,-1 1 1,1-1-1,-1 0 1,1 0-1,0 1 1,-1-1-1,1 1 1,-1-1-1,1 1 1,-1-1-1,0 1 1,1 0-1,-1 0 1,1 0-1,-1 0 1,0 0-1,-1 0 1,-1 1 57,-1 1 0,1-1 0,-1 0-1,1 1 1,0 0 0,0 0 0,0 0 0,0 1 0,0-1 0,0 1 0,0 0-1,-4 6 1,-5 4 101,-20 30 0,16-19-72,10-13-96,0 0 0,1 0 0,0 1 0,1 0 0,0 0 0,1 1 0,0-1 0,-3 22 0,6-31-59,1 1 0,-1 0 0,1 0 0,0 0 0,0 0 0,0 0 0,1 0 0,0 0 0,-1 0 0,1 0 0,0-1 0,1 1 0,-1 0 0,1-1-1,0 1 1,0-1 0,0 1 0,0-1 0,0 0 0,1 0 0,-1 0 0,1 0 0,0 0 0,0-1 0,0 1 0,0-1 0,5 3 0,-4-2 26,1 0 1,0 0 0,0 0-1,0-1 1,0 1 0,1-1-1,-1 0 1,1-1 0,-1 1-1,1-1 1,0 0 0,-1-1-1,1 1 1,7-2-1,6-2 85,0-1-1,0-1 0,-1-1 1,0-1-1,0 0 0,-1-1 1,31-19-1,-45 24-99,1 0-1,0 0 0,-1 0 1,0 0-1,0 0 1,0-1-1,0 1 0,0-1 1,-1 0-1,1 0 1,-1 0-1,0 0 0,0-1 1,-1 1-1,2-5 1,-2 5-18,-1 0 0,1 1 1,-1-1-1,0 0 0,0 1 1,0-1-1,0 0 0,-1 1 1,1-1-1,-1 0 0,0 1 1,0-1-1,-1 1 0,1-1 1,-1 1-1,0 0 0,1-1 1,-1 1-1,-5-5 0,5 6-50,0-1 0,0 1 0,0 0 0,0 0 0,0 0 0,-1 0 0,1 0 0,-1 0 0,1 1 0,-1-1 0,0 1 0,0 0 0,0 0-1,1 0 1,-1 0 0,0 0 0,0 1 0,0-1 0,0 1 0,-1 0 0,1 0 0,0 0 0,0 0 0,0 1 0,0-1 0,0 1 0,0 0-1,0 0 1,1 0 0,-4 1 0,2 0-346,1 0 0,0 0 0,0 0-1,0 1 1,0-1 0,1 1 0,-1 0 0,1-1-1,-1 1 1,-1 4 0,-10 19-5287,9-14 3333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3:35.1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321 7 3232,'4'-1'413,"-1"1"1,1-1-1,-1 1 0,0 0 1,1 0-1,6 1 1,-9-1-276,1 0 0,-1 0 0,0 0 0,1 0 0,-1 1 0,0-1 0,1 0 0,-1 1 0,0-1 0,0 1 0,1 0 0,-1-1 0,0 1 0,0 0 0,0 0 0,0 0 0,0 0 0,0-1 0,0 1 0,1 2 0,-2-2-46,0 0 0,0 0 0,0 0 1,1 0-1,-1 1 0,0-1 0,0 0 1,0 0-1,-1 0 0,1 0 0,0 0 1,0 1-1,-1-1 0,1 0 0,-1 0 1,1 0-1,-1 0 0,1 0 0,-1 0 1,1 0-1,-2 1 0,-17 17 561,1-4-309,0-1 0,-2-1 0,1 0-1,-36 16 1,45-25-235,-1 0 0,1 0 0,-1-1 0,0-1 0,0 0 0,0 0 0,0-1 0,0 0 0,0-1 0,0 0 0,0-1 0,-11-2 0,18 2-89,0 0-1,1 0 1,-1-1 0,0 1-1,1-1 1,-1 0 0,1 0-1,0 0 1,0-1-1,0 1 1,0-1 0,0 1-1,0-1 1,0 0-1,1 0 1,0-1 0,0 1-1,0 0 1,0-1-1,0 1 1,0-1 0,1 0-1,0 1 1,0-1 0,0 0-1,0 0 1,0 0-1,1 0 1,0 0 0,0-7-1,0 8-54,1 1 1,-1-1-1,0 1 0,1-1 0,-1 1 1,1-1-1,0 1 0,0 0 0,0-1 0,0 1 1,0 0-1,1 0 0,-1 0 0,0 0 0,1 0 1,0 0-1,-1 0 0,1 1 0,0-1 1,0 0-1,0 1 0,5-3 0,4 0-32,2 0 0,-1 1 0,0 0-1,1 1 1,-1 1 0,1 0 0,16 0 0,89 13 321,-94-9-131,-16-1-33,0 0 0,0 0 1,0 0-1,0 1 0,0 1 0,-1-1 0,0 1 0,1 0 0,10 10 1,-15-12-45,0 1 0,-1-1 1,1 1-1,-1 0 1,0 0-1,0 0 1,0 0-1,0 0 1,0 1-1,-1-1 1,0 1-1,1-1 1,0 7-1,0 0 35,0 1 1,-1-1-1,1 18 1,-3-10 49,-1 0 0,0 0 0,-1 0 1,-1-1-1,-1 1 0,-9 22 1,1-8 2,-2-1 1,-25 41-1,23-49 11,0-1 0,-2-1 0,0 0 0,-1-1 0,-38 28-1,44-37-37,-21 10 0,-10 8 122,15-13-78,28-15-505,1 0 1,-1-1-1,0 1 1,0 0 0,0-1-1,1 1 1,-1-1-1,0 0 1,0 0-1,0 0 1,-3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3:36.0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107 34 4224,'-13'-11'7844,"12"11"-7720,-16 19 1726,4-9-1603,11-8-208,0-1 0,0 1 0,0-1-1,1 1 1,-1 0 0,0 0 0,1 0-1,-1 0 1,-1 4 0,-3 3 104,1 0 1,0 0-1,0 0 0,1 1 1,0 0-1,1 0 0,-3 17 1,1 60 225,5-78-282,0-1 0,1 1 0,0-1 0,1 1 1,0-1-1,0 1 0,7 14 0,-8-21-71,1 1 0,-1-1 0,1 1 0,0-1 0,0 0-1,0 0 1,0 1 0,0-1 0,0-1 0,0 1 0,0 0 0,1 0 0,-1-1 0,1 0-1,0 1 1,-1-1 0,1 0 0,0 0 0,0 0 0,-1-1 0,1 1 0,0-1-1,0 0 1,0 1 0,0-1 0,4-1 0,1 0 14,0 0 0,0-1 0,0 0 0,0 0 0,0 0 0,-1-1 0,1-1 0,7-4 0,19-13 99,32-25 0,-62 43-126,21-17 56,22-25 1,-23 22 66,-16 16-78,0-1 0,0 0 0,-1-1 0,0 0 0,-1 0 0,1 0 0,-2-1 0,9-18 0,-13 26-36,-1 0-1,1 0 0,0 0 0,-1 0 0,0 0 0,1 0 1,-1 0-1,0 0 0,0 0 0,0 0 0,0 0 0,0 0 1,-1 0-1,1 0 0,-1 0 0,1 0 0,-1 0 0,0 0 1,0 0-1,1 1 0,-1-1 0,0 0 0,-1 1 0,1-1 1,0 0-1,0 1 0,-1-1 0,1 1 0,-1 0 0,1 0 1,-1-1-1,-3-1 0,-4-1 13,0 0 0,-1 1 0,1-1 0,-1 2-1,-15-3 1,9 1-85,-1 2-1,0 0 0,1 0 0,-1 2 0,0 0 0,0 1 0,0 1 0,1 0 1,-22 7-1,20-1-1363,17-8 1216,0 1 0,1-1 0,-1 1 0,0-1 0,0 1 0,1-1 0,-1 1 0,0-1 0,1 1 0,-1 0 0,1-1 0,-1 1 0,1 0 0,-1 0 0,1-1 0,0 1 0,-1 0 0,1 0 0,-1 1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3:36.6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203 39 4160,'0'0'1333,"-4"-16"4214,4 15-5459,0 1 0,-1-1 0,1 1-1,0-1 1,-1 1 0,1-1 0,-1 1 0,1 0 0,0-1 0,-1 1 0,1 0 0,-1-1 0,1 1 0,-1 0 0,1 0 0,-1 0 0,1-1 0,-1 1 0,1 0 0,-1 0 0,1 0 0,-1 0 0,0 0 0,1 0 0,-1 0-1,1 0 1,-1 0 0,1 0 0,-1 0 0,1 0 0,-1 1 0,-18 8 1034,9-3-573,-1 0-280,0 1 0,1 0 0,0 1 0,-10 9 0,-2 2 50,11-11-111,3-2-120,1 0 0,0 0 1,0 1-1,0 0 0,-6 8 1,12-13-75,0 0 1,0 0-1,0 0 0,0 0 1,0 0-1,0 0 1,0 0-1,1 0 0,-1 1 1,1-1-1,-1 0 1,1 0-1,0 1 0,0-1 1,0 0-1,0 0 1,0 1-1,1-1 0,-1 0 1,1 0-1,-1 0 1,1 1-1,0-1 0,0 0 1,0 0-1,0 0 1,2 2-1,-1 0 28,1 1 0,0-1 0,1 0 0,-1 0 0,1 0 1,0-1-1,0 1 0,7 4 0,-8-7-12,0 1 0,0-1 0,0 0 1,0 0-1,1 0 0,-1 0 0,0 0 1,0-1-1,1 1 0,-1-1 0,1 0 0,-1 0 1,0 0-1,7-2 0,2-1 43,1 0 1,0-1-1,-1-1 1,14-6-1,45-29 99,-62 34-138,-1 0 0,1 0 0,-1-1 0,-1 0 0,1 0 0,10-14 0,-16 18-23,0 1 1,-1-1-1,1 1 1,0-1-1,-1 0 1,0 1-1,0-1 1,0 0-1,0 0 1,0 0-1,0 0 1,-1 0 0,0 0-1,1 0 1,-1 0-1,0 0 1,-1 0-1,1 0 1,0 0-1,-1 0 1,0 0-1,1 0 1,-1 0-1,0 0 1,-1 0-1,-2-4 1,2 2-48,-1 1-1,-1 1 1,1-1 0,0 0 0,-1 1-1,1 0 1,-1 0 0,0 0-1,0 0 1,-1 0 0,1 1-1,0 0 1,-1 0 0,0 0 0,1 0-1,-1 1 1,0 0 0,0 0-1,1 0 1,-1 1 0,0-1-1,-6 1 1,6 1-381,0-1-1,0 1 1,1 0-1,-1 0 1,0 1 0,0-1-1,1 1 1,-8 4-1,-4 7-3160,5 6 1130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3:41.0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76 81 1312,'0'0'15,"0"0"1,0 0-1,0 1 0,0-1 0,0 0 1,0 0-1,0 0 0,0 1 1,0-1-1,0 0 0,0 0 0,0 1 1,0-1-1,-1 0 0,1 0 1,0 1-1,0-1 0,0 0 0,0 0 1,0 0-1,0 1 0,-1-1 0,1 0 1,0 0-1,0 0 0,0 0 1,0 0-1,-1 1 0,1-1 0,0 0 1,0 0-1,-1 0 0,1 0 1,0 0-1,0 0 0,0 0 0,-1 0 1,1 0-1,0 0 0,0 0 1,-1 0-1,1 0 0,0 0 0,0 0 1,-1 0-1,1 0 0,0 0 1,-2 0-9,2 1 36,-1-1-1,1 1 1,0-1-1,-1 1 0,1-1 1,0 1-1,0-1 1,-1 1-1,1 0 0,0-1 1,0 1-1,0-1 1,0 1-1,0 0 1,0-1-1,0 1 0,0-1 1,0 2-1,-3 14 475,-1-4-247,0 0 1,1 1-1,1-1 1,0 1-1,0-1 1,1 21-1,-2 9 93,-26 195 453,24-188-712,-1 10-48,6-48-191,1-19-269,0-1 375,0-1-1,0 1 0,5-17 1,2-6-104,39-344 2784,-45 351-2281,-2 16-227,1 1-1,0-1 1,0 0-1,5-16 1,-2 11-57,-4 12-82,1 0 0,-1 0 0,1-1-1,0 1 1,0 0 0,0 0-1,0 1 1,0-1 0,0 0 0,0 0-1,1 0 1,-1 1 0,3-4-1,-2 4 57,-1 0 0,0 0 0,0 0 0,1 0-1,-1 0 1,0-1 0,0 1 0,0 0 0,0-1-1,-1 1 1,1-1 0,0 1 0,0-3 0,2 11-40,-1-1 0,1 1 0,0 0 0,0-1 0,1 0 0,8 11 0,3 7-59,-3-1 139,0 0 0,-2 1 0,12 37 0,-22-60-73,0 0 1,0 0-1,1 0 1,-1 0-1,0 0 1,1 0-1,-1-1 0,1 1 1,-1 0-1,1 0 1,-1 0-1,1 0 1,0 0-1,-1-1 0,1 1 1,0 0-1,0-1 1,0 1-1,-1 0 0,3 0 1,-2-1-49,0 0 1,0 0 0,0 0-1,0-1 1,0 1-1,0 0 1,0 0 0,0-1-1,0 1 1,0 0-1,0-1 1,0 1 0,-1-1-1,1 1 1,0-1-1,0 0 1,0 1 0,0-1-1,-1 0 1,1 0-1,0 1 1,0-3 0,13-13-336,12-21 0,1 0 358,34-50 46,-36 56 560,-25 31-612,0 0 1,0 0-1,0 0 0,0 0 0,0 0 0,0 0 0,0 0 1,0 0-1,0 0 0,0 0 0,-1 0 0,1 0 0,0 0 1,0 0-1,0 0 0,0 0 0,0 0 0,0 0 0,0 0 1,0-1-1,0 1 0,0 0 0,0 0 0,0 0 0,0 0 1,0 0-1,0 0 0,0 0 0,0 0 0,0 0 0,0 0 1,-1 0-1,1 0 0,0 0 0,0 0 0,0 0 0,0 0 1,0 0-1,0 0 0,0-1 0,-4 8-169,5 19 155,7 38 0,-1-15 43,3 47 431,-5-26-215,4-1 0,19 74 0,-15-82-209,-13-53-2119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4:49.3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 1004 3136,'-1'0'146,"0"0"0,-1 0 0,1 0 0,0 0 0,-1 0 0,1 0 0,0 0 0,-1 1 0,1-1 0,0 1 0,0-1 0,-1 1 0,1-1 0,0 1 0,0 0 0,0 0 0,0-1 0,0 1 0,0 0 0,0 0-1,0 0 1,0 0 0,0 0 0,0 0 0,0 0 0,1 1 0,-1-1 0,1 0 0,-1 0 0,1 1 0,-1-1 0,1 0 0,0 1 0,-1-1 0,1 0 0,0 1 0,0-1 0,0 0 0,0 1 0,0-1 0,0 0 0,1 2 0,-1-2-16,1 0-1,-1 0 1,1 0-1,-1 0 1,1-1-1,-1 1 1,1 0-1,0 0 1,0-1-1,-1 1 1,1 0-1,0-1 1,0 1-1,0-1 1,0 1 0,-1-1-1,1 1 1,0-1-1,0 0 1,0 1-1,0-1 1,0 0-1,1 0 1,27 5 1370,-25-5-1234,4 1-17,0-1 0,1 0 0,-1 0 0,0-1 0,0 0 0,0 0 0,0-1 0,0 0 0,0-1 0,10-4 0,-8 2-82,0-1 1,0 0 0,0-1 0,-1 0-1,0 0 1,12-13 0,2-7-111,-1-1 1,-1-1 0,28-53-1,-6-4 47,-37 72-78,-1 0 1,0 0-1,-1-1 0,3-22 0,-7 34-37,0 1 0,0-1 0,0 0-1,0 1 1,-1-1 0,1 0 0,-1 1-1,-1-4 1,2 6 9,0-1-1,0 1 0,0-1 0,-1 1 1,1-1-1,0 1 0,0 0 0,0-1 1,-1 1-1,1 0 0,0-1 0,-1 1 1,1 0-1,0 0 0,-1-1 0,1 1 1,-1 0-1,1 0 0,0-1 1,-1 1-1,0 0 0,1 0 2,-1 0-1,1 0 1,-1 0-1,0 0 1,1 1 0,-1-1-1,1 0 1,-1 0-1,1 1 1,-1-1 0,1 0-1,-1 1 1,1-1-1,-1 0 1,1 1 0,0-1-1,-1 1 1,1-1-1,0 1 1,-1-1 0,1 1-1,-11 15 209,2 0 0,0 0 0,1 1 0,1 0 0,0 1 0,1-1 0,1 1 0,1 0 0,0 1 0,0 22 0,3-31-108,1 1-1,0 0 0,1-1 1,0 1-1,1 0 1,0-1-1,1 0 0,6 16 1,-9-24-66,2 1 0,-1-1 0,0 0 1,0 0-1,1 0 0,-1 0 1,1-1-1,-1 1 0,1 0 0,0 0 1,0-1-1,0 0 0,0 1 0,0-1 1,0 0-1,0 0 0,0 0 0,0 0 1,1 0-1,-1 0 0,0-1 1,1 1-1,-1-1 0,4 1 0,0-1 19,1 0 0,-1-1-1,1 1 1,-1-1-1,0-1 1,1 1-1,-1-1 1,8-3 0,11-5-43,0-1 1,-1-2 0,-1 0 0,1-1 0,30-26-1,-29 18-54,-5 4 0,0 1 0,1 1 1,32-19-1,-52 34 48,0 1 0,-1-1-1,1 1 1,0 0-1,-1-1 1,1 1 0,0 0-1,0-1 1,-1 1 0,1 0-1,0 0 1,0 0-1,0 0 1,-1 0 0,1 0-1,0 0 1,0 0 0,0 0-1,-1 0 1,1 0 0,0 0-1,0 1 1,0-1-1,-1 0 1,1 0 0,0 1-1,0-1 1,-1 1 0,1-1-1,0 1 1,-1-1-1,1 1 1,-1-1 0,1 1-1,-1-1 1,1 1 0,-1 0-1,1-1 1,-1 1-1,1 0 1,-1 0 0,0-1-1,1 1 1,-1 0 0,0 0-1,0-1 1,0 1 0,0 0-1,1 0 1,-1 1-1,0 6 65,1-1 0,-1 1 0,0-1-1,-1 9 1,1-15-60,-17 126 980,16-125-971,1 12 536,0-14-546,0 0 0,1 0 0,-1 0 0,0 1 1,0-1-1,1 0 0,-1 0 0,0 0 0,0 1 0,1-1 0,-1 0 0,0 0 0,0 0 0,1 0 0,-1 0 0,0 0 0,1 0 0,-1 0 0,0 0 0,1 1 0,-1-1 0,0-1 0,1 1 0,-1 0 0,0 0 0,0 0 0,1 0 0,-1 0 0,0 0 0,1 0 0,-1 0 0,0 0 0,0 0 0,1-1 0,-1 1 0,0 0 0,0 0 0,1 0 1,-1-1-1,0 1 0,6-4-105,-1 0 0,0 0 1,1 0-1,-2 0 1,1-1-1,-1 0 1,1 0-1,5-11 1,18-18-381,-19 25 361,19-17-137,-26 24 231,-1 1 0,1-1 0,0 1-1,0 0 1,0 0 0,0 0 0,0 0-1,0 0 1,0 0 0,0 0 0,0 1 0,3-1-1,-4 1 28,0 0 1,0 0-1,-1 1 0,1-1 0,0 0 0,0 1 0,-1-1 1,1 0-1,0 1 0,-1-1 0,1 1 0,-1-1 0,1 1 0,-1 0 1,1-1-1,-1 1 0,1 0 0,-1-1 0,1 1 0,-1 0 1,0-1-1,1 2 0,8 22 261,-5-11-163,7 18 124,-10-27-157,0 1 1,1 0 0,-1-1 0,1 1 0,0-1 0,0 1-1,1-1 1,-1 0 0,1 0 0,0 0 0,0 0 0,5 5 0,-7-9-46,1 1 1,-1-1-1,1 1 1,-1-1 0,1 1-1,-1-1 1,1 0 0,-1 0-1,1 0 1,-1 0-1,1 0 1,-1 0 0,1 0-1,-1 0 1,1 0 0,-1-1-1,1 1 1,-1-1-1,3 0 1,26-14 21,4-7-74,-1-1-1,-1-1 1,-1-2-1,47-51 1,-21 12-180,54-83 0,-93 120 119,-1 0 0,-1-2 1,-1 0-1,-2 0 1,-1-2-1,11-48 1,-12 30-75,-3 0 1,-1 0 0,-2-79 0,-7 108-124,-2 16-40,4 5 313,0 0 0,-1 1 1,1-1-1,-1 0 0,1 0 0,-1 1 1,1-1-1,0 0 0,-1 1 0,1-1 1,0 0-1,-1 1 0,1-1 1,0 0-1,-1 1 0,1-1 0,0 1 1,-1 0-1,-10 21 89,1 1 1,1 0-1,-7 28 1,0-4 75,-8 18 47,11-32 53,1 2-1,1-1 1,-10 65-1,19-73-188,2 1 0,0 0 0,2-1 0,1 1 1,1-1-1,2 1 0,0-1 0,2-1 0,0 1 0,17 32 0,-22-51-33,1-1 0,-1 1 0,1-1 0,0 0-1,0 0 1,1 0 0,0-1 0,0 0 0,0 0 0,1 0 0,8 6 0,-12-10-35,1 1 0,0-1 0,0 0-1,0 0 1,0 0 0,0 0 0,0 0 0,0 0 0,0-1 0,0 0 0,0 0 0,1 0 0,-1 0 0,0 0 0,0 0 0,0-1-1,0 1 1,0-1 0,0 0 0,0 0 0,0 0 0,0-1 0,0 1 0,-1-1 0,1 1 0,0-1 0,-1 0 0,4-3 0,8-7-180,-1-1 1,0 0 0,-1-1 0,15-23 0,-9 10-222,23-49 1,-38 69 324,0-1 0,0 1 0,2-12 0,-5 17 65,1 0-1,-1-1 0,1 1 0,-1 0 0,0-1 0,0 1 0,0-1 1,0 1-1,-1-1 0,1 1 0,-1 0 0,1-1 0,-1 1 0,0 0 0,-1-3 1,2 4 7,-1 1 0,1-1 0,-1 0 0,1 1 1,-1-1-1,1 1 0,-1-1 0,1 1 0,-1-1 1,1 1-1,-1-1 0,0 1 0,1 0 0,-1-1 1,0 1-1,1 0 0,-1-1 0,0 1 0,1 0 1,-1 0-1,0 0 0,0 0 0,1 0 0,-1-1 1,-1 2-1,0-1 7,1 0 0,-1 1 0,1 0 0,0-1 0,-1 1 1,1 0-1,0 0 0,0-1 0,-1 1 0,1 0 0,0 0 0,-1 2 0,-3 2 38,1 0 0,0 1 0,0 0 0,-5 9 0,1 1 164,1 1 0,0 1 1,-7 24-1,13-36-142,-1 1 1,1 0 0,1 0 0,-1 0-1,1 0 1,0 0 0,1 0-1,-1 0 1,1-1 0,1 1 0,0 0-1,2 8 1,-3-13-49,1 1 1,-1-1-1,0 1 1,1-1 0,-1 0-1,1 1 1,0-1-1,0 0 1,0 0-1,0 0 1,0-1-1,0 1 1,0 0-1,0-1 1,1 0-1,3 2 1,-2-1-8,1 0 1,0-1 0,0 0-1,0 0 1,0-1 0,0 1-1,0-1 1,7 0-1,5-2-32,-1-1-1,0 0 0,1-1 1,20-9-1,6-3-8,-2-2 1,0-2-1,63-41 0,-56 30 40,60-42 20,-61 41-80,-47 32 43,1 1 1,-1-1-1,0 1 1,0-1-1,0 1 1,1 0 0,-1-1-1,0 1 1,0-1-1,0 1 1,0-1-1,0 1 1,0 0-1,0-1 1,0 1-1,0-1 1,0 1-1,-1-1 1,1 1-1,0 0 1,-10 34-54,-2-1 1,-18 37 0,22-53 113,-24 52 11,-59 98 0,90-168-60,-1 4 10,-1 0 1,1 0-1,-1 0 0,1 0 0,0 1 0,1-1 1,-1 1-1,1-1 0,-2 8 0,8-16-619,19-37-27,-22 38 574,1 0 0,-1 0 0,1 0-1,0 0 1,0 0 0,0 1 0,0-1 0,0 1 0,7-4 0,-10 6 69,0-1 0,1 1-1,-1 0 1,1 0 0,-1 0 0,0 0 0,1 0 0,-1 0 0,0 0 0,1 0 0,-1 0 0,1 0 0,-1 0 0,0 1 0,1-1 0,-1 0 0,0 0 0,1 0 0,-1 0-1,0 0 1,1 1 0,-1-1 0,0 0 0,0 0 0,1 1 0,-1-1 0,0 0 0,1 0 0,-1 1 0,0-1 0,0 0 0,0 1 0,1 0 0,3 11 211,-2 8-59,-1 0-1,-1-1 0,-4 38 1,-17 61 148,16-92-120,0-1-31,-1-1-1,-2 0 1,0 0-1,-1 0 1,-12 22-1,16-38-112,1 0 0,-1 0 1,-1 0-1,0-1 0,0 1 0,0-2 0,0 1 0,-1-1 0,-1 0 0,1 0 0,-1-1 0,0 0 0,0 0 0,0-1 0,0 0 1,-17 6-1,18-9-91,1 0 1,0 0-1,-1 0 1,1 0 0,0-1-1,-1 0 1,1-1-1,-1 0 1,1 0-1,0 0 1,0 0 0,-1-1-1,1 0 1,0-1-1,1 1 1,-8-5 0,6 3-57,-1-1 0,1-1 1,0 0-1,1 0 1,-1 0-1,1-1 0,0 1 1,1-2-1,0 1 1,0 0-1,-4-10 0,6 13 68,1-1 0,0 1 0,0-1 0,1 0 0,0 0 0,-1 0 0,2 0 0,-1 0 0,0 0 0,1 0 0,0-1 1,0 1-1,1 0 0,-1 0 0,1 0 0,0 0 0,1 0 0,-1 0 0,3-5 0,0 3 0,0 0 1,0 1-1,0 0 1,1-1 0,-1 2-1,2-1 1,-1 1-1,0-1 1,1 1 0,0 1-1,0-1 1,10-4-1,6-2-51,-1 0-1,45-13 0,50-7 18,22-6 482,-50 5 272,165-84 0,-225 101-479,-1-2 1,-2-1-1,37-31 0,-52 39-134,0 0-1,0 0 1,-1-1-1,0 0 0,-1-1 1,0 0-1,-1 0 1,-1-1-1,0 0 1,5-15-1,-9 23 7,-1-1 1,0 1-1,0-1 0,0-9 0,0 14-53,-1-1-1,0 0 0,-1 1 0,1-1 0,0 0 0,0 1 0,-1-1 0,1 0 0,-1 1 0,1-1 0,-1 1 0,0-1 0,0 1 0,1-1 0,-1 1 0,0 0 0,0-1 0,-1 1 0,-1-2 0,2 2-14,1 1 1,-1 0-1,0-1 1,0 1 0,1 0-1,-1 0 1,0-1-1,0 1 1,1 0 0,-1 0-1,0 0 1,0 0 0,0 0-1,1 0 1,-1 0-1,0 0 1,0 1 0,0-1-1,1 0 1,-1 0-1,0 1 1,0-1 0,1 0-1,-1 1 1,0-1 0,1 1-1,-1-1 1,0 1-1,1-1 1,-1 1 0,1-1-1,-1 1 1,1-1-1,-1 2 1,-4 3 85,1 1 0,0-1 0,-3 8 0,3-6-17,-6 10 101,0 1 0,2 0-1,0 0 1,1 1 0,1 0-1,1 0 1,-6 40 0,11-55-151,0 0 0,0 0 0,0 0 1,0 0-1,1 0 0,0 1 1,0-1-1,0 0 0,0-1 1,0 1-1,1 0 0,0 0 1,0 0-1,2 3 0,0-3 17,-1 1-1,1-1 1,0 0-1,0 0 0,1-1 1,-1 1-1,1-1 1,-1 0-1,9 4 0,-4-3 7,-1-1 0,0 0 0,1-1 0,0 1-1,-1-2 1,1 1 0,0-1 0,0 0 0,0-1-1,0 0 1,0-1 0,0 0 0,9-2-1,-7 0-27,1-1-1,-1 0 1,0-1-1,19-11 0,39-31 46,-16 11-108,-16 11 23,-13 8 35,36-18 1,-53 31 58,1 1 0,0 0 0,-1 0-1,1 1 1,0 0 0,0 0 0,1 1 0,-1 0 0,13 0-1,-15 2 32,0 0-1,0 0 0,0 0 0,0 1 0,0 0 0,0 0 0,-1 1 1,1 0-1,-1 0 0,8 5 0,6 7 300,24 22-1,-33-28-304,12 11 166,26 18 1,-41-33-429,1 0 0,1 0 0,-1-1-1,0 1 1,1-2 0,0 1 0,14 2 0,-20-5-273,0-1-1,-1 0 1,1 0 0,0 0 0,0 0 0,-1 0-1,1 0 1,0-1 0,0 1 0,4-3 0,-5 3-14,-1-1 1,1 0 0,-1 1-1,0-1 1,0 0 0,1 0-1,-1 0 1,0 0 0,0 0-1,0 0 1,0 0 0,0-1-1,0 1 1,0 0 0,0-1-1,-1 1 1,1 0 0,-1-1-1,1 1 1,0-2 0,0-19-3406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3:41.8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233 9 2144,'1'-1'49,"-1"1"-6,0 0-1,0-1 0,0 1 0,0 0 0,0-1 0,0 1 0,0 0 0,1-1 0,-1 1 0,0 0 0,0-1 0,6-2 2689,-12 11-1739,3-3-820,-1 0-1,1 0 1,-1 0 0,-1 0-1,1-1 1,-1 0-1,-6 5 1,-8 8 327,-1 3 13,1 2 0,1 0-1,-27 42 1,35-47-324,1 0 1,1 1-1,1 0 0,0 0 1,2 1-1,-6 28 0,3 1 124,3 0 1,0 72-1,6-98-122,0 0 0,2 0 1,1-1-1,0 1 0,2 0 0,0-1 1,17 38-1,-20-55-188,1 4-97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3:42.8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40 1312,'9'-9'1235,"-9"9"-1128,0 0 0,1 0 0,-1-1 0,0 1 0,1 0 0,-1 0 0,0 0 0,0 0 0,1 0 0,-1 0 0,0 0 0,0 0 0,1 0 0,-1 0 0,0 0 0,1 0 0,-1 0 0,0 0 0,0 1 0,1-1 0,-1 0 0,0 0 0,1 0 0,0 2 88,0-1-1,0 1 1,0-1-1,0 1 0,0-1 1,0 1-1,-1 0 1,1-1-1,-1 1 0,1 0 1,-1 0-1,1 1 0,3 20 117,-1 0 0,-1 0-1,-1 39 1,-11 68 403,10-129-708,-21 133 996,16-107-777,0-7 251,10-38-899,-1 1 450,0 0 0,-1-1 0,-1 1 0,-1-1 0,0 1 0,-3-23 0,2 1 51,0-12 245,1 7 270,-2 0-1,-8-61 1,8 93-353,1 9-176,0 1 0,0-1 0,-1 1 0,1-1 0,-1 1 0,1-1 0,-2-3 0,1-1-92,3 12-147,-2 0 277,1 1-1,0 0 1,0 0-1,3 8 1,2 8 217,7 30-30,26 70 0,-29-95-158,-2-7-34,2 0 0,0-1 0,1 0 0,0-1 0,23 26 0,-30-39-27,7 9 135,-5-9 565,7-38-477,-3-26-237,4-78 1,-7 52-213,-5 72-249,1 0-1,7-24 1,-3 16-1024,4 0-748,-4 9 429,-4 6 735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3:43.4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 2144,'1'-1'76,"-1"1"0,0 0 0,1-1-1,-1 1 1,1 0 0,-1-1 0,1 1 0,-1 0 0,1 0 0,-1 0-1,1-1 1,-1 1 0,1 0 0,0 0 0,-1 0 0,1 0 0,-1 0-1,1 0 1,-1 0 0,1 0 0,-1 0 0,1 0 0,0 0 0,-1 1-1,1-1 1,-1 0 0,1 0 0,-1 0 0,1 1 0,-1-1 0,1 0-1,-1 1 1,0-1 0,1 0 0,0 1 0,21 19 2645,-14-12-2568,12 11 706,0 2-1,-1 1 1,-2 0 0,0 1-1,-1 1 1,16 33 0,-22-39-574,-1 1 1,-1 0 0,-1 0-1,-1 0 1,0 1 0,3 25 0,-5-18 86,-1 0 1,-1 1 0,-3 27 0,0-43-326,0-1-1,-1 0 1,0 0 0,-1 0 0,0-1-1,-1 1 1,0-1 0,-1 1-1,0-1 1,-9 14 0,-14 10-367,1-2 58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3:49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0 206 3808,'5'3'9467,"6"-8"-6535,18-15-527,-27 19-2343,-1 0 1,0 0 0,1 0-1,-1 0 1,1 0 0,0 0-1,-1 0 1,1 1-1,-1-1 1,1 1 0,0-1-1,0 1 1,-1-1 0,3 1-1,271-44 685,-104 12-256,180-10-1,-314 40-369,100-9 505,-96 6-588,-24 3-317,0 0 0,0-1 0,-1 0 0,1-1 0,-1-2 0,17-6 0,-20 8-889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5:02.5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288 76 1312,'0'-1'123,"0"0"-1,0 0 1,0 0 0,1 0 0,-1 0 0,1 0-1,-1 0 1,0 0 0,1 0 0,0 0-1,-1 0 1,1 0 0,-1 1 0,1-1-1,1-1 1,-1 1-36,0 1-1,0-1 1,-1 0-1,1 0 1,0 0 0,-1 0-1,1 0 1,0 0-1,-1 0 1,1 0-1,-1-1 1,0 1-1,1 0 1,-1 0 0,0-2-1,0 2-75,1 0 146,-1-1-1,0 1 1,0 0-1,0-1 1,0 1-1,0-1 1,0 1-1,0-1 1,-1 1-1,1-1 1,0 1-1,-1 0 1,1-1-1,-1 1 1,0 0-1,1-1 1,-1 1-1,0 0 1,0 0-1,0 0 1,0-1-1,0 1 1,0 0-1,0 0 1,-2-1-1,3 2-114,-1-1-1,0 0 1,1 1-1,-1 0 1,0-1-1,1 1 1,-1-1-1,0 1 1,1 0 0,-1-1-1,0 1 1,0 0-1,1 0 1,-1-1-1,0 1 1,0 0-1,1 0 1,-1 0-1,0 0 1,0 0 0,0 0-1,1 0 1,-1 1-1,-1-1 1,0 1-15,1 0 0,-1 0 1,1 1-1,-1-1 0,1 0 0,-1 1 1,1-1-1,0 1 0,0-1 0,-1 3 1,-6 9 174,2 1-1,0-1 1,0 1 0,-5 22 0,-9 22 421,-12 29 147,-31 138 1,42-131-603,-6 28-200,21-100 221,-2 0-1,0-1 1,-15 29 0,15-39 463,8-11-641,0 0 0,-1 0 0,1 0 0,0-1 0,0 1 0,0 0 0,0 0 0,0 0 0,0 0 0,0 0 0,-1 0 0,1 0 0,0 0 0,0 0 0,0 0 0,0-1 0,0 1 0,0 0 0,0 0 0,0 0 0,0 0 0,0 0 0,0 0 0,0-1 0,0 1 0,0 0 0,0 0 0,0 0 0,0 0 0,0 0 0,0 0 0,0-1 0,0 1 0,0 0 0,0 0 0,0 0 0,0 0 0,0 0 0,0-1 0,0 1 0,0 0 0,0 0 0,5-27 261,-4 24-309,18-93 457,6-25-510,14-15 124,-30 113-124,0 0 0,1 0 1,23-34-1,68-115-59,-99 167 147,0 0 1,0 0 0,0 0 0,-1-1 0,1-7 0,4-14-126,-4 15 4,-2 11 106,0 0 1,0 0-1,0 0 0,0 0 0,0 0 0,0 0 1,0 0-1,1 1 0,-1-1 0,0 0 0,1 0 1,0-1-1,3-9-116,-4 11 128,0-1-1,0 1 0,0-1 0,0 1 0,0-1 0,0 1 0,0-1 0,0 1 0,1-1 0,-1 1 0,0-1 0,0 1 0,1-1 0,-1 1 0,0 0 0,1-1 0,-1 1 0,1-1 1,0 0 21,4 8 160,8 10-189,0 1 0,-1 1 1,15 31-1,13 23-48,-30-57 139,-1 2 1,0-1 0,7 24 0,5 11 96,-11-28-69,-8-16 22,1-1 0,0 0 1,0 0-1,1 0 0,6 10 0,-9-17-108,-1 1 1,0-1-1,0 0 0,1 1 1,-1-1-1,0 0 1,1 1-1,-1-1 0,0 0 1,1 0-1,-1 1 1,0-1-1,1 0 0,-1 0 1,1 0-1,-1 1 1,0-1-1,1 0 0,-1 0 1,1 0-1,-1 0 0,1 0 1,-1 0-1,0 0 1,1 0-1,-1 0 0,1 0 1,-1 0-1,1 0 1,-1 0-1,1 0 0,-1 0 1,0-1-1,1 1 1,-1 0-1,1 0 0,-1 0 1,0-1-1,1 1 1,-1 0-1,0-1 0,1 1 1,-1 0-1,0 0 0,0-1 1,1 1-1,-1-1 1,0 1-1,0 0 0,1-1 1,-1 1-1,0-1 1,0 1-1,0-1 0,8-24 272,5-33-265,7-24-131,-10 43 170,16-70-215,-23 100 25,1 0-1,7-14 0,-2 2 56,-8 20 40,0-1 0,-1 1-1,1 0 1,0-1-1,0 1 1,-1 0 0,1 0-1,0-1 1,0 1-1,1 0 1,1-1 0,-3 1 10,1 1 0,0-1-1,-1 1 1,1 0 0,0 0 0,-1-1 0,1 1 0,0 0 0,-1 0 0,1 0 0,0 0 0,0 0 0,-1 0 0,1 0-1,0 0 1,-1 0 0,1 0 0,1 1 0,0 0 15,0 0 1,0 0-1,0 0 1,-1 0-1,1 0 0,0 1 1,-1-1-1,1 1 1,-1-1-1,1 1 0,-1 0 1,0 0-1,0-1 0,0 1 1,2 3-1,11 21 11,-8-16-36,0 0 0,6 18 0,20 60 141,8 24-138,-11-5 209,29 80 18,-53-174-211,6 16 113,2 0 1,0-1 0,27 42 0,-32-59-17,15 17 796,-23-27-908,1-1-1,-1 0 0,0 1 0,1-1 0,-1 0 1,0 1-1,0-1 0,1 0 0,-1 0 0,0 0 1,1 1-1,-1-1 0,1 0 0,-1 0 0,0 0 1,1 0-1,-1 1 0,0-1 0,1 0 0,0 0 0,1-3-1134,-2 3 1015,0-1 0,0 1 0,0 0 0,1-1 0,-1 1 0,0-1 0,0 1 0,0 0 0,0-1-1,0 1 1,0-1 0,0 1 0,0-1 0,-28-19-11065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5:04.4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265 1 2144,'-2'1'193,"1"0"0,0 0-1,0 1 1,0-1 0,0 0 0,0 1 0,0 0 0,0-1 0,0 1-1,0-1 1,1 1 0,-1 0 0,0 3 0,-3 6 1005,1 3-280,3-12-710,0 1-1,-1-1 0,1 0 0,-1 1 1,0-1-1,1 0 0,-2 2 0,-10 24 1313,11-24-1384,-1 1-1,0-1 0,1 0 1,-1 0-1,-1 0 0,1 0 1,-5 6-1,-13 14 404,0 1 1,-17 31-1,14-21-360,12-15-75,0-1 0,1 2 0,1-1 0,1 1 0,1 0-1,-5 27 1,-16 133 492,17-4-94,12-137-255,1 1 0,11 55 0,-11-84-145,0-1 0,1 0 1,1 1-1,0-2 1,0 1-1,1 0 0,1-1 1,0 0-1,13 18 0,-11-20 217,0 1-1,7 11 0,-14-18-473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5:08.8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193 139 2144,'11'-4'1078,"-9"4"-915,-1 0 1,1-1 0,-1 1 0,1-1-1,-1 1 1,1-1 0,-1 1 0,0-1-1,1 0 1,-1 0 0,0 1-1,1-1 1,-1 0 0,0 0 0,0 0-1,1-2 1,5-3 1423,-7 6-1453,1-1 0,-1 1-1,1 0 1,-1-1 0,1 1-1,-1-1 1,0 1 0,1-1-1,-1 1 1,0 0 0,1-1-1,-1 0 1,0 1-1,1-1 1,-1 1 0,0-1-1,0 1 1,0-1 0,0 1-1,1-1 1,-1 0 0,0-1 506,-2 1-150,2 1-480,0 0 0,0 0 0,0 0 1,0 0-1,-1 0 0,1-1 0,0 1 1,0 0-1,0 0 0,0 0 1,-1 0-1,1 0 0,0 0 0,0 0 1,0 0-1,0 0 0,-1 0 0,1 0 1,0 0-1,0 0 0,0 0 0,-1 0 1,1 0-1,0 0 0,0 0 1,0 0-1,-1 0 0,1 0 0,0 0 1,0 0-1,0 0 0,-1 0 0,1 0 1,0 0-1,0 0 0,0 1 1,0-1-1,-1 0 0,1 0 0,0 0 1,0 0-1,0 0 0,0 1 0,0-1 1,0 0-1,0 0 0,-1 0 0,1 1 1,0-1-1,0 0 0,-5 8 173,-7 7 30,1 1 0,0 0 0,2 1 0,0 0 1,0 0-1,-7 25 0,-34 197 437,29-128-276,-18 32 208,22-87-193,16-53-316,0-1 1,0 0 0,0 0-1,0 0 1,-1 1 0,1-1-1,0 0 1,-1 0 0,1-1-1,-4 4 1,-1-16 571,8-21-654,8-48-1,-3 39-3,36-232-115,-36 241 130,13-37-1,5-22-30,-20 69-67,2 1 0,9-23 0,0 1-203,-15 38 258,1 1-1,1-1 1,-1 1-1,1 0 1,-1 0-1,1 0 1,0 0-1,1 0 1,-1 0 0,7-5-1,2-2-142,-11 10 176,-1 1 0,0 0 0,1-1 0,-1 1 0,0-1 0,1 1 0,-1 0 0,0 0 0,1-1 0,-1 1 0,1 0 0,-1 0 0,1-1 0,-1 1 0,1 0 0,-1 0 0,1 0 0,-1 0 0,0 0 0,1 0 0,-1-1 0,1 1 0,-1 0 0,1 1 0,-1-1 0,1 0 0,-1 0 0,1 0 0,-1 0 0,1 0 0,0 1 0,9 11-166,-4-4 130,4 4-34,-1 1 0,9 14 0,6 10 168,-1-4-99,-1 0 0,26 55 1,23 77 384,-4-9 244,-41-98-413,-14-29-34,1-1 0,21 32-1,-25-43 682,-6-11-958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5:09.4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28 3072,'5'4'11297,"3"-1"-11176,4-2 167,1 0 0,0-1-1,-1-1 1,1 0 0,-1-1-1,24-6 1,3 0-110,7 1-34,0 2 0,0 2 0,1 1 0,51 7 0,-96-5-149,15 1-17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5:11.0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240 0 2976,'-13'5'6901,"-21"-10"-2554,21 14-3671,8-5-200,2-3-390,2 0-70,0-1 0,0 0 0,0 1 0,1-1 0,-1 1 1,0-1-1,0 1 0,1-1 0,-1 1 0,0 0 1,1-1-1,-1 1 0,0 0 0,1 0 0,-1-1 1,1 1-1,-1 0 0,1 0 0,0 0 0,-1-1 1,1 1-1,0 0 0,-1 2 0,1-2 192,3-1-214,0-1 0,-1 1 0,1-1 0,-1 0-1,1 0 1,2-1 0,-1 0-15,-3 2-37,4 0-55,-2 0 151,-6 3 79,2-2-99,0 0 6,0 0 0,0 0 0,0 0 0,0 0-1,0 0 1,0-1 0,-1 1 0,1-1 0,0 1 0,0 0 0,-1-1 0,1 0 0,0 1-1,0-1 1,-3 0 0,3-3-170,1 1-133,-3 4 198,3-2 84,-1 1 28,0 0 1,-1 0-1,1 0 1,0 0-1,0 0 1,0 0-1,-1 0 1,1-1-1,0 1 1,-1-1-1,1 1 1,-1-1 0,1 1-1,-1-1 1,1 0-1,-1 0 1,-2 0-1,4 0 6,26 8-1139,-21-7 1059,-1 0 0,0 0 1,1 0-1,-1 1 0,0 0 0,5 2 0,-5-1 25,1-1 0,-1 1 0,-1 1 0,1-1-1,0 0 1,-1 1 0,0 0 0,0 0 0,0 0 0,0 0 0,0 0 0,-1 1 0,3 7 0,-3-5 87,0 0 1,0 0 0,-1 0-1,0 0 1,-1 1-1,0-1 1,0 0 0,-1 14-1,-3-2 96,-1 1 0,0-1-1,-1 0 1,-1-1 0,-1 1 0,0-1-1,-2-1 1,-19 28 0,24-37-82,-1-1 1,0 0-1,0 0 1,0 0-1,-1-1 1,0 0-1,-1 0 1,-9 5-1,13-9-236,0 0-1,0 0 0,0-1 1,0 1-1,-1-1 0,1 0 1,0 0-1,-5 0 0,5-1-340,0 0 0,0-1-1,0 1 1,0-1 0,0 1-1,0-1 1,0 0 0,0-1-1,1 1 1,-4-3 0,-7-3-1762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5:12.6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67 1 640,'-1'0'146,"0"0"0,0 0-1,0 1 1,0-1 0,0 0 0,1 1-1,-1-1 1,0 1 0,0-1 0,0 1 0,0 0-1,1-1 1,-1 1 0,0 0 0,0-1-1,0 3 1,0-3 51,1 1-1,-1 0 1,0 0-1,1-1 1,-1 1-1,0 0 1,0-1-1,1 1 1,-1-1-1,0 1 1,0-1-1,0 1 1,0-1-1,0 0 1,0 1-1,-1-1 0,-16 12 3596,9-7-370,16-5-1023,8-1-2369,232-7 578,-169 9-489,93-2 39,-139-1 2,0-1 0,34-9 0,-60 11 194,-6 1-199,-11 7-173,0 2 19,-1-1-1,-19 11 1,6-4 39,-11 10-49,0 1-1,2 2 0,-45 46 1,-77 109-22,65-74 28,30-37 22,46-50 150,13-18-141,0 0-1,-1 0 1,1 0 0,-1-1-1,0 1 1,-3 2 0,-1 0 44,6-4-61,0-1 1,0 0-1,-1 0 1,1 0-1,0 0 1,-1 0 0,1 0-1,-4 1 1,-17 9 20,22-11-31,0 0 0,0 0 0,0 0-1,0 0 1,0 0 0,0 0 0,0 0 0,0 0 0,0 0 0,0 0 0,0 0 0,0 0 0,0 0 0,0 0 0,1 0 0,-1 0-1,0 0 1,0 0 0,0 0 0,0 0 0,0 1 0,0-1 0,0 0 0,0 0 0,0 0 0,0 0 0,0 0 0,0 0 0,0 0-1,0 0 1,0 0 0,0 0 0,0 0 0,0 0 0,0 0 0,0 0 0,0 0 0,0 0 0,0 0 0,0 0 0,0 0 0,0 0-1,0 1 1,0-1 0,0 0 0,10 1-4,15-2-79,42-4 112,431-23 665,-447 28-151,-50 0-826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4:49.7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28 5824,'-23'-25'2144,"15"22"-1664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5:13.3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6 4064,'-8'-6'7674,"10"14"-6130,9 13-1562,-3-8 228,1-1 1,0 0 0,1-1-1,0 0 1,15 12 0,95 66 515,-36-30-338,-60-40-201,0 1 0,39 43 1,-50-48-101,-1 2 1,0-1 0,-1 1 0,-1 1-1,11 26 1,-4 1 220,-1 2-1,-3-1 1,-1 2-1,-3 0 1,6 89-1,-15-101-61,-1 1-1,-2 0 0,-10 48 0,-1-23-26,-24 63 0,29-101-193,0-1 0,-2 0 0,-1-1 0,-1 0 0,0-1 0,-2 0 0,0-1 0,-2-1 0,-35 33 0,30-33-1741,-1-1 0,-37 21 0,29-22-2888,4-2 1457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5:41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38 1472,'0'-1'307,"1"0"1,0 0-1,0 0 1,0 0-1,-1 0 0,1 0 1,-1 0-1,1 0 1,-1-1-1,1 1 1,-1 0-1,1 0 0,-1 0 1,0-1-1,0 1 1,0 0-1,0-1 1,0 1-1,0 0 0,0 0 1,0-1-1,0 1 1,0 0-1,-1 0 0,1-1 1,-1 1-1,0-2 1,1 3-282,0 0 0,0 0 0,0 0 0,0 0 0,0-1 0,0 1 0,-1 0 0,1 0 1,0 0-1,0 0 0,0 0 0,0 0 0,0-1 0,0 1 0,0 0 0,-1 0 0,1 0 0,0 0 0,0 0 0,0 0 1,0 0-1,0 0 0,-1 0 0,1 0 0,0 0 0,0 0 0,0 0 0,0 0 0,0 0 0,-1 0 0,1 0 1,0 0-1,0 0 0,0 0 0,0 0 0,-1 0 0,1 0 0,0 0 0,0 0 0,0 0 0,0 0 0,0 0 1,-1 0-1,1 0 0,0 0 0,0 0 0,0 1 0,0-1 0,0 0 0,0 0 0,0 0 0,0 0 0,-1 0 1,1 1-1,-5 13 824,0 23-159,9 57 132,-1-43-414,27 271 967,-20-122 74,-10-198-1383,0 1 0,0 0 0,-1 0 1,0 0-1,1-1 0,-2 4 0,-4 2-1629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5:42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39 237 2240,'-3'-5'592,"0"0"-1,0 0 1,0-1-1,1 1 1,0-1-1,0 0 1,1 1 0,-1-1-1,1 0 1,0 0-1,1 0 1,0-9-1,1-1 545,-1 13-990,0 0 0,0 0-1,1 0 1,-1 0 0,1 0-1,-1 1 1,1-1 0,0 0-1,0 0 1,0 0 0,1 1 0,-1-1-1,0 0 1,1 1 0,0-1-1,0 1 1,0 0 0,0 0-1,0 0 1,0 0 0,4-3 0,7-5-66,1 2 1,0 0 0,0 0 0,1 2 0,18-7 0,-5 5-110,1 2 1,0 1 0,0 2-1,1 0 1,34 2-1,-55 2 24,0-1-1,0 1 0,0 0 0,0 1 1,0 0-1,0 1 0,15 6 1,-21-8 29,0 0 0,-1 0 0,1 1 0,-1-1 0,0 1 0,1-1 0,-1 1 0,0 0 0,0 0 0,0 0 0,0 0 0,0 1 0,-1-1 0,1 0 0,-1 1 0,1-1 0,-1 1 0,0-1 0,0 1 0,0 0 0,0-1 0,0 1 0,-1 0 0,1 0 0,-1 0 0,0 0 0,0-1 0,0 5 0,-2 1 23,1-1-1,-1 0 1,-1 0 0,1 0 0,-8 12-1,-23 35 122,0-10 75,-1-2 1,-45 42 0,22-34 54,49-39-338,8-11 40,0 0 1,0 0-1,0 0 1,0 1-1,0-1 1,0 0-1,0 0 1,0 0-1,0 1 0,0-1 1,0 0-1,0 0 1,0 0-1,1 1 1,-1-1-1,0 0 1,0 0-1,0 0 1,0 0-1,0 0 1,0 1-1,0-1 1,1 0-1,-1 0 1,0 0-1,0 0 0,0 0 1,0 0-1,1 0 1,-1 1-1,0-1 1,0 0-1,1 0 1,22 1 23,-15-1-61,10 0-68,1 1 0,25 4 0,-37-4 63,0 1 1,0 0-1,0 0 0,-1 1 1,1-1-1,0 2 1,-1-1-1,0 1 1,9 7-1,-5-4-31,-2 2-1,1-1 0,-1 1 1,-1 0-1,1 1 0,-2 0 0,1 0 1,6 14-1,-10-17 128,0 0-1,0 0 0,-1 1 1,0-1-1,0 1 1,-1-1-1,0 1 1,-1-1-1,1 1 1,-1-1-1,-1 1 0,1-1 1,-1 1-1,-3 9 1,3-13-3,0 0 0,-1-1 0,0 1-1,0-1 1,0 0 0,0 1 0,0-1 0,0 0 0,-1 0 0,0 0 0,1 0 0,-1-1 0,0 1 0,0-1-1,-1 0 1,1 0 0,0 0 0,-5 2 0,-4 0 63,1 1 0,-1-2-1,0 0 1,-16 2 0,-7 0 220,-48 1-1,49-5-206,-40 0 39,-42 3-1553,113-4 1059,0 1 0,0-1 0,0 1 1,0-1-1,1 1 0,-1 0 0,-5 2 0,8-2 175,-1-1 0,0 1 0,1-1 0,-1 1 0,1-1 0,-1 1 0,1-1-1,0 1 1,-1 0 0,1-1 0,0 1 0,-1-1 0,1 1 0,0 0 0,0-1 0,-1 1 0,1 0 0,0 0 0,0-1 0,0 1 0,0 0 0,0-1 0,0 1 0,0 0 0,0 0 0,0-1 0,0 1-1,1 0 1,-1-1 0,0 1 0,0 0 0,1-1 0,-1 1 0,0 0 0,1 0 0,8 14-1644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5:43.7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 3136,'0'8'6336,"-17"263"-728,1-64-4742,15-188-806,0 63 488,3 46 672,-3-72-525,9-61-205,25-6-532,0 2-1,0 1 0,1 1 1,56-2-1,-74 8 65,-4 0 21,0 0-1,18 2 0,32 3-148,-62-4 72,13 1-211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5:44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79 4320,'-37'-4'3024,"13"3"2965,55-6-3274,6 1-1859,43-13 1,-46 10-756,60-7-1,-59 11-111,-20 3 89,21-1-1,-35 3-192,-1 0 0,1 0 0,0 0-1,-1 0 1,1 0 0,-1 0 0,1 0 0,0 0 0,-1 0 0,1-1-1,-1 1 1,1 0 0,0 0 0,-1 0 0,1-1 0,-1 1-1,1 0 1,-1-1 0,1 1 0,-1 0 0,1-1 0,-1 1 0,0-1-1,1 1 1,-1 0 0,1-2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5:44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29 2144,'-1'-2'237,"0"1"0,0 1 0,0-1 0,0 0 0,0 0 0,0 0 0,0 0 0,0 1 0,0-1 0,0 0 0,-1 1 0,1-1 0,0 1 0,-12 0 5391,20-1-3129,29 1 48,128-4-33,-136 2-2466,-14 2-18,0-1 0,18-4 1,-14 1-5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5:45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334 0 2912,'-1'2'899,"-1"1"1,1-1-1,0 1 1,-1-1-1,1 1 1,0-1-1,-1 5 1,-5 11 336,-3-1-434,0-1 1,-1 0 0,-18 18-1,8-9-486,1 0 0,1 1-1,2 1 1,-23 45-1,-40 122 518,65-155-592,2 2 0,-11 55 0,21-80-159,1 0 0,1-1 1,1 1-1,0 0 1,0-1-1,2 1 0,0-1 1,1 1-1,8 26 0,8 1 81,1-1-1,2-1 1,31 42-1,-49-78-145,48 67 458,10 16-145,-39-56-47,-23-32-314,2-1-1096,-1 4 250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5:47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81 2656,'-4'-11'1214,"3"8"82,1 10 1244,-5 93 130,1-47-2188,-17 155 1774,20-59-1197,1-98 1685,-5-57-2783,4 5-65,3 3 28,-1-1-36,-2-3 119,-1 0-1,1 1 1,-1 0 0,1-1-1,-1 1 1,1 0 0,-3-2-1,3 3 28,1 0-1,-1-1 1,1 1-1,-1-1 1,1 1-1,-1-1 1,1 1-1,0-1 1,-1 0-1,1 1 1,0-1-1,-1 1 1,1-1-1,0 0 1,0 1-1,0-1 1,-1 0-1,1 1 1,0-1-1,0 0 0,0 0 1,2-17-63,-1 6 4,0-11 51,8-45-1,-1 14 15,14-92-125,3-19 74,-19 131 110,-4 24 91,0 0 0,-1-1 0,1-13-1,6 33-261,0 0-1,12 17 0,-1 12 146,-1 1-1,17 54 1,-1-4-73,-9-32 79,4-2-1,41 63 0,-60-103 19,-5-8 16,0 0 0,-1 0 0,4 9 0,-5-12-110,8 3 74,-10-6 137,0-1-176,0 0 1,1-1-1,-1 1 0,0-1 1,0 0-1,0 1 1,0-1-1,1 0 1,-1 0-1,0 0 1,0 1-1,-1-1 0,1 0 1,0 0-1,0 0 1,0-1-1,-1 1 1,1 0-1,0 0 0,-1 0 1,1 0-1,-1-1 1,1-1-1,12-40 178,-9 27-85,0-1-51,0-1-1,3-23 1,-1-3-31,36-231-273,-39 256-113,-1 0 0,-1 1 0,0-1 1,-2 0-1,-3-21 0,5 24-1721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5:48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3136,'8'7'5874,"4"8"-3837,22 22-711,-20-22-1053,0 0 0,0 1-1,-2 1 1,0 0 0,0 0 0,-2 2 0,-1-1-1,0 1 1,-1 0 0,-1 1 0,0 0 0,4 28 0,0 25 45,-4 0 0,-2 94 0,-7-124-86,-1 1 0,-3-1 0,-2 0 0,-1-1 0,-24 67 0,28-94-80,-15 30 0,18-41-705,-1 1 1,0 0-1,0-1 1,-1 0-1,1 0 1,-1 0-1,0 0 1,0 0-1,-7 4 1,5-2-1453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5:50.1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6 3648,'0'0'98,"-1"0"-1,1 0 1,-1 0 0,1 0 0,0 0-1,-1 0 1,1 0 0,0 0 0,-1 0-1,1 0 1,-1 0 0,1 0 0,0 0-1,-1-1 1,1 1 0,0 0 0,-1 0-1,1 0 1,0-1 0,-1 1 0,1 0-1,0 0 1,0-1 0,-1 1 0,0-2 726,1 3-263,-29 11 8612,31-10-9090,-1 0-1,1 0 1,0 0 0,0 0-1,0 0 1,0-1 0,2 2-1,82 52 607,-58-39-593,-2 1 0,0 1 0,39 35-1,76 76 119,-129-120-285,4 6 99,-3-6 72,-12-9-90,-1 0 0,0 0 0,1 0 0,-1 0 0,1 1 0,-1-1 0,0 0 0,1 0 0,-1 0 0,0 1 0,1-1 0,-1 0 0,0 0 0,1 1 0,-1-1 0,0 0 0,1 1 0,-1-1 0,0 0 0,0 1 0,0-1 0,1 0 0,-1 1 0,0-1-1,0 1 1,0-1 0,0 0 0,1 1 0,-7 7-22,-1-1 0,1 0 0,-1 0 0,0 0-1,-1-1 1,0-1 0,-14 9 0,-16 13-61,6-2 51,-2-2 1,0-1 0,-65 29-1,64-36-2873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5:56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 98 3232,'-4'-1'527,"1"0"0,0 0 1,-1 0-1,1 1 0,0-1 0,-1 1 1,1 0-1,-1 0 0,1 0 0,0 0 1,-4 1-1,-6 0 308,8-1-696,0 0-1,0 0 0,-1 0 0,1 1 1,0 0-1,0 0 0,0 0 0,0 1 0,0-1 1,0 1-1,0 1 0,1-1 0,-1 1 1,1-1-1,-1 1 0,1 0 0,0 1 1,0-1-1,0 1 0,1 0 0,-1 0 1,1 0-1,0 0 0,-4 7 0,4-6-59,1 0 0,-1 1 1,1-1-1,0 0 0,-1 7 0,3-9-63,-1-1 0,1 1 0,0 0 0,0 0 0,0-1 0,1 1 0,-1 0 0,1-1 0,-1 1 0,1 0 0,0-1 0,0 1 0,2 3 0,8 12 73,1 1 0,0-2 0,2 0 0,0 0 1,0-2-1,20 17 0,-22-21 1,2-1-1,0 0 1,0 0 0,0-1 0,1-1 0,0-1-1,22 8 1,-31-13-7,1 0-1,0 0 0,0-1 1,0 0-1,0-1 1,0 1-1,1-2 1,11 0-1,-14 0-28,1-1 0,-1 1-1,-1-1 1,1 0 0,0 0 0,0 0 0,-1 0-1,1-1 1,-1 0 0,0 0 0,0 0 0,0-1-1,4-4 1,2-4 12,-1 1-1,-1-1 0,0-1 1,0 1-1,-1-2 1,-1 1-1,-1 0 0,0-1 1,0 0-1,-1-1 1,-1 1-1,-1 0 0,0-1 1,0 0-1,-2 1 1,0-1-1,0 0 0,-4-15 1,3 21-105,-2 0 0,1 1 0,-1-1 0,-1 0 0,1 1 0,-2 0 0,-7-13 0,8 15 55,0 1 0,0-1 0,-1 1 1,0 0-1,1 0 0,-2 1 0,1 0 1,0 0-1,-1 0 0,-12-6 0,13 9-24,1-1-1,-1 1 1,0 0-1,0 1 1,0-1-1,0 1 1,-1 0-1,1 0 1,0 1-1,0-1 1,0 1-1,0 0 1,1 0-1,-1 1 1,-8 3-1,6-2-22,0 0 0,1 1-1,0 0 1,0 0 0,0 0 0,0 0-1,1 1 1,-1 0 0,1 0 0,-7 10-1,11-14-116,0 0-1,1 0 0,-1 0 0,0 1 1,1-1-1,-1 0 0,1 0 0,-1 1 0,1-1 1,-1 0-1,1 1 0,0-1 0,0 0 1,0 1-1,-1-1 0,1 1 0,1-1 1,-1 0-1,0 1 0,0-1 0,0 0 0,1 1 1,-1-1-1,1 0 0,-1 1 0,1-1 1,0 0-1,-1 0 0,2 2 0,1 0-493,0 0-1,0 0 1,1 0 0,-1 0-1,0-1 1,1 0-1,0 0 1,6 3-1,15 6-1463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5:51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 1 3808,'-2'0'656,"0"0"1,0 0-1,0 0 1,0 1-1,0-1 1,0 1-1,0-1 1,1 1 0,-3 1-1,1 0-344,0 0 0,1 1 1,-1 0-1,1-1 0,-1 1 0,1 0 0,-3 6 0,-9 11 567,4-8-625,1 2 1,0-1-1,0 1 1,2 1-1,0-1 1,-6 18-1,3-2-64,2 0 1,-6 41-1,-11 122 892,24-174-923,0-1 0,1 1-1,1-1 1,0 1 0,2-1-1,0 0 1,8 26 0,-11-44-158,6 18 249,15 33 0,-18-45-186,0-1 1,1 1-1,-1-1 1,1 0 0,0 0-1,1-1 1,-1 1-1,1-1 1,8 6-1,-10-9-29,-1 0 0,0 0 0,0 0 0,1 0 0,-1 0 0,0-1 0,1 1 0,-1-1 0,1 0 0,-1 0 0,1 0 0,-1 0 0,0 0 0,1 0 0,-1-1 0,1 1 0,-1-1 0,0 0 0,5-1 0,2-2 58,0-1 0,0 1 0,12-10 0,46-39 151,-24 17-98,-27 24-91,-2-1 1,0 0-1,20-25 1,-28 30-57,0 0 0,-1-1 0,0 1 0,0-1 0,-1 0 0,0 0 1,0-1-1,-1 1 0,2-12 0,-3 6-3,0-1-1,-1 1 1,-1-1 0,0 1 0,-1-1-1,-1 1 1,0 0 0,-2-1 0,1 1-1,-2 0 1,0 1 0,0-1 0,-2 1-1,-7-14 1,3 11-83,-1-1-1,0 2 1,-25-27-1,30 37-29,1 1 0,-1 0 0,1 0 0,-2 0 0,1 1 0,0-1 0,-1 2 0,0-1-1,1 1 1,-2 1 0,1-1 0,-10-1 0,-2 2-1158,16 2 311,0 0 0,0 0-1,0-1 1,0 0-1,-7-2 1,5-2-977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5:54.5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73 961 2080,'4'5'3391,"-3"-5"-3299,10-3 1764,-8 2-1580,1 0-1,-1-1 0,0 0 1,0 0-1,4-3 1,10-12 166,-1 0 1,0-1 0,-2-1-1,0 0 1,-1-1 0,11-24-1,53-113 45,-30 58-357,87-135 0,-96 178-88,118-183 44,-150 229-595,-8 15-135,-13 19 192,-16 14 420,12-16 172,1 0 1,-24 41-1,-100 221 1191,69-131-561,-47 104 343,-52 100 115,125-263-156,47-93-1051,0-1-1,-1 1 0,1-1 1,0 1-1,-1-1 0,1 1 0,0-1 1,0 1-1,0-1 0,-1 1 1,1 0-1,0-1 0,0 1 0,0-1 1,0 1-1,0 0 0,0-1 1,0 1-1,1 0-13,-1-1-1,0 0 1,1 0 0,-1 0-1,0 0 1,1 0 0,-1 0 0,0 0-1,1 0 1,-1 0 0,0 0 0,1 0-1,-1 0 1,0 0 0,0 0 0,1-1-1,-1 1 1,0 0 0,1 0-1,-1 0 1,0 0 0,0 0 0,1-1-1,25-18 54,-22 16-32,14-13 7,-2-1-1,1-1 1,-2 0 0,26-41 0,-8 12-33,-1 6-54,44-46-1,-53 63 53,2 2-1,0 0 1,31-19-1,84-39 68,-95 57-50,0-2 0,75-59 0,-88 60-1,-22 18-118,-1-1-1,0 0 1,-1 0-1,11-12 1,-6 3-586,-35 59 837,-73 75 358,94-117-492,0 1 0,-1 0 0,1-1 0,0 1 0,0 0 0,0 0 0,1 0 0,-1 0 0,0 0 0,1 0 0,-1 0 0,1 0 0,0 0 0,-1 0 0,1 0 0,0 2 0,1-2 14,-1-1 1,1 1-1,-1-1 0,1 0 0,0 1 1,-1-1-1,1 1 0,0-1 0,0 0 1,0 0-1,0 1 0,0-1 0,0 0 1,0 0-1,1 0 0,-1 0 0,0 0 1,1-1-1,-1 1 0,0 0 0,1 0 1,2 0-1,2 1 30,1 0 0,-1-1-1,0 0 1,1 0 0,0 0 0,-1-1 0,1 0 0,-1 0 0,1-1 0,-1 0 0,1 0 0,-1-1-1,0 1 1,1-1 0,-1 0 0,0-1 0,0 0 0,0 0 0,-1 0 0,1-1 0,-1 1-1,6-6 1,-5 4-3,-1 0 0,0 0 0,8-11 0,-11 13-40,0-1 0,0 1 0,-1-1 0,1 1 0,-1-1 0,0 0 0,0 1 0,0-1 0,0-5 0,-1 4-58,0-1 0,0 1 0,0 0 0,-1 0 0,1-1-1,-3-5 1,3 8-6,-1 0-1,0 1 0,0-1 1,0 1-1,0 0 1,-1-1-1,1 1 1,-1 0-1,1 0 0,-1-1 1,0 1-1,1 1 1,-1-1-1,-4-3 0,-8 0 17,3 0 144,11 4-105,-1 1 0,1-1 1,0 1-1,0-1 0,0 1 0,0-1 0,0 1 1,0-1-1,0 1 0,0 0 0,0-1 0,0 1 0,0-1 1,0 1-1,0-1 0,0 1 0,0-1 0,0 1 1,1 0-1,-1-1 0,0 1 0,0-1 0,1 1 1,-1 0-1,0-1 0,0 1 0,1-1 0,0 1 0,1-3-15,1 1 1,-1-1-1,1 1 0,0 0 0,-1 0 0,1 0 0,0 0 0,0 1 0,7-3 0,7-4-19,-4 0-25,1 1-1,1 0 1,28-8 0,-37 13 45,0 1-1,0 0 1,1 0 0,-1 0-1,0 1 1,0 0 0,1 0-1,-1 0 1,0 1 0,1 0-1,-1 0 1,10 4 0,-12-3-8,0 0 0,0 0 0,0 1 0,-1-1 0,1 1 0,-1 0 0,1 0 1,-1 1-1,0-1 0,-1 1 0,1-1 0,0 1 0,-1 0 0,4 7 0,-1 1 118,-1 0-1,0 0 1,5 25-1,-8-33-64,0 1-1,0-1 0,1 1 1,-1-1-1,1 1 0,0-1 1,0 0-1,0 0 0,1 0 1,-1 0-1,1-1 0,0 1 1,0-1-1,0 1 0,1-1 1,-1 0-1,1 0 0,0-1 1,0 1-1,0-1 0,0 0 1,0 0-1,0 0 0,0 0 1,1-1-1,-1 0 0,1 1 1,8-1-1,-1 0-141,0 0 0,-1-1 0,22-4 1,-14 1-2700,29-10 0,-17 5 366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6:02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417 574 2304,'0'0'24,"0"0"0,0 0 0,0 0 0,0 0 0,0 0 0,0 0 0,-1 0 0,1 0 0,0 0 0,0-1 0,0 1 0,0 0-1,0 0 1,0 0 0,0 0 0,0 0 0,0 0 0,0-1 0,0 1 0,0 0 0,0 0 0,0 0 0,0 0 0,0 0 0,0 0 0,0-1 0,0 1 0,0 0 0,0 0 0,0 0 0,0 0 0,0 0 0,0 0 0,0-1 0,0 1 0,0 0 0,0 0 0,0 0 0,0 0 0,6-6 1140,1-2 630,-7 7-1735,0 1 1,0 0-1,0-1 0,0 1 1,0 0-1,0-1 1,0 1-1,0 0 0,0-1 1,0 1-1,0 0 0,0 0 1,0-1-1,0 1 1,0 0-1,0-1 0,0 1 1,-1 0-1,1-1 0,0 1 1,0 0-1,0 0 1,0-1-1,-1 1 0,1 0 1,0 0-1,0-1 0,-1 1 1,1 0-1,0 0 1,0 0-1,-1 0 0,1-1 1,-6 1 414,0-1 1,0 1 0,0 1-1,0-1 1,-7 2 0,-50 21 101,36-14-436,0 1 0,1 1 0,1 1 0,0 1 1,1 1-1,-38 30 0,51-35-132,-1 1 0,2 0 0,-1 0 0,-9 15 0,15-19 44,0 1 0,1 1 0,0-1 0,0 1-1,0-1 1,1 1 0,0 0 0,-2 12 0,5-17 4,-1 0 0,1-1 1,0 1-1,0 0 0,0 0 1,1 4-1,-1-6-29,0 0-1,0 0 1,1 0-1,-1-1 0,0 1 1,0 0-1,1 0 1,-1 0-1,0-1 1,1 1-1,-1 0 1,1 0-1,-1-1 1,1 1-1,-1 0 0,1-1 1,0 1-1,-1-1 1,1 1-1,0-1 1,0 1-1,-1-1 1,1 1-1,1-1 1,2 0 79,1 0 0,-1 0 0,1-1 0,-1 1 0,1-1 0,-1 0 0,8-3 0,3-2 87,-1-1 1,26-16-1,-14 7 69,-3 3-313,-1-1 0,-1-1-1,0-1 1,-1-1 0,-1-1-1,-1-1 1,23-28 0,-40 46 49,-1 0-25,1 0 0,0 1 0,-1-1 0,1 0 0,0 0 0,-1 0 0,1 0 0,-1 0 1,0 0-1,1 0 0,-1 0 0,0 0 0,1 0 0,-1-1 0,-12 13-954,11-8 979,-6 6 59,1 2 0,1-1 0,0 1 0,-4 13 0,8-21-37,0-1 0,1 1 0,-1 0 0,1 0 0,0 0 0,-1 0-1,1 0 1,1 0 0,-1 0 0,0-1 0,1 1 0,-1 0 0,1 0 0,0 0 0,0-1 0,0 1 0,0 0 0,0-1 0,1 1-1,-1-1 1,1 1 0,3 3 0,0 0 56,1-1-1,0 0 1,0 0 0,0 0-1,0-1 1,1 0-1,0 0 1,12 5 0,-14-7-9,-1-1 0,1 0 0,0 0 0,0 0 0,0 0 0,1-1 0,-1 0 0,0 0 0,0 0 0,0-1 0,0 0 0,0 0 0,0 0 0,7-3-1,3-3-37,1 0 0,-1-1 0,0-1 0,-1 0 0,0-1 0,0 0 0,-1-2 0,0 1-1,-1-1 1,-1-1 0,14-18 0,215-346-900,-163 247 206,-64 108 613,14-32-1,-24 47 3,-1-1 0,1 1 0,-1 0 0,0-1 0,-1 1 0,0-1 1,0 0-1,-1-15 0,0 22 26,1 1 0,-2-1 0,1 0 0,0 0 0,0 0 0,0 1 0,0-1 0,0 0 1,-1 0-1,1 1 0,0-1 0,-1 0 0,1 0 0,0 1 0,-1-1 0,1 0 1,-1 1-1,1-1 0,-1 0 0,1 1 0,-1-1 0,0 1 0,1-1 0,-1 1 0,0-1 1,1 1-1,-1 0 0,0-1 0,0 1 0,1 0 0,-1 0 0,0-1 0,0 1 1,0 0-1,1 0 0,-1 0 0,0 0 0,0 0 0,0 0 0,0 0 0,1 0 0,-1 0 1,0 1-1,0-1 0,1 0 0,-1 0 0,-1 1 0,-4 2-89,-1 0-1,1 0 0,-1 0 1,-7 7-1,12-9 117,-10 8-4,0 1 0,0 0 0,1 1 0,0 0 0,1 1 0,0 0 0,1 0 0,-13 24 0,7-8 57,2 1-1,1 0 0,-11 42 1,14-39-37,1 1 0,-5 61 0,12-80 32,0-1-1,1 1 0,1-1 0,0 1 1,1-1-1,1 0 0,0 1 0,0-1 1,11 25-1,-10-32 19,-1 0 0,1 1 0,0-1 0,1-1 0,-1 1 0,1-1 0,0 1 0,1-1 0,-1-1 0,1 1 0,0-1 0,0 0 0,0 0 0,1-1 0,-1 0 0,1 0 0,0 0 0,0-1 0,0 0 0,0 0 0,0-1 0,9 1 1,-7-2-4,1 0 0,-1 0 0,0-1 0,0 0 0,0-1 0,0 0 1,0 0-1,-1-1 0,1 0 0,-1-1 0,1 1 0,-1-2 1,0 1-1,-1-1 0,1 0 0,-1-1 0,10-10 0,-4 2-113,0-2-1,-1 1 0,-1-1 0,-1-1 0,11-23 0,36-95-19,-50 116 128,25-64-133,22-95 0,-53 175 25,0 0 0,0-1 0,-1 1 0,1-1 0,-1 1 0,0-1 0,0 1 0,0-1 0,0 1 0,-1-5 0,1 7 22,0 1 0,0 0-1,0-1 1,-1 1 0,1-1 0,0 1 0,0 0 0,0-1 0,0 1 0,-1-1-1,1 1 1,0 0 0,0-1 0,0 1 0,-1 0 0,1-1 0,0 1 0,-1 0-1,1 0 1,0-1 0,-1 1 0,1 0 0,0 0 0,-1 0 0,1-1 0,0 1-1,-1 0 1,1 0 0,-1 0 0,0 0 0,0 0-13,1 0 0,-1 0-1,0 1 1,1-1 0,-1 0 0,0 1 0,1-1-1,-1 1 1,1-1 0,-1 1 0,0-1-1,1 1 1,-1-1 0,1 1 0,0 0 0,-1-1-1,0 2 1,-11 18 143,1 2-1,1-1 1,0 2 0,2-1-1,-7 30 1,-17 119 985,29-145-937,1 1 0,1-1 1,4 45-1,-2-61-147,0-1 0,1 1-1,0 0 1,1-1 0,0 1 0,1-1-1,0 0 1,0 0 0,1 0-1,0 0 1,0-1 0,11 13-1,1-8-1658,1-5 427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6:06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1106 1984,'-10'-5'3017,"17"7"-1597,-6-1-1177,1-1 0,-1 0-1,1 0 1,-1 0 0,1-1-1,-1 1 1,1 0 0,-1-1 0,1 1-1,-1 0 1,0-1 0,1 0-1,-1 1 1,0-1 0,0 0 0,1 0-1,1-1 1,22-20 993,-12 7-967,-1 0 0,0-1 1,-1-1-1,-1 0 0,-1 0 0,13-32 0,30-120 246,-31 92-626,-12 47-83,22-44-1,-31 73 185,0 1 0,0-1 0,0 1 0,1-1 1,-1 0-1,0 1 0,0-1 0,1 1 0,-1-1 0,1 1 0,-1-1 1,0 1-1,1 0 0,-1-1 0,1 1 0,-1-1 0,1 1 0,-1 0 0,1-1 1,-1 1-1,1 0 0,-1 0 0,1-1 0,0 1 0,0 0 0,0 0 5,0 0-1,0 1 1,-1-1-1,1 0 0,0 1 1,-1-1-1,1 1 0,0-1 1,-1 1-1,1-1 1,-1 1-1,1-1 0,-1 1 1,1-1-1,-1 1 0,1 0 1,0 0-1,3 6-21,-1 1 0,0-1-1,3 9 1,-5-13-7,19 58 36,22 111 1,-40-158 45,0 0-1,-1 0 1,-1 0 0,-1 20-1,0-27 42,1-1 0,-2 1-1,1 0 1,-1-1-1,0 1 1,-1-1-1,1 0 1,-1 0 0,0 0-1,-1 0 1,-4 6-1,5-8 3,-1-1 1,0 1-1,0-1 0,0 0 0,0 0 1,0 0-1,0-1 0,-1 1 0,0-1 0,1 0 1,-1 0-1,-6 1 0,2-1-21,0 0 0,0-1 0,0 0-1,1-1 1,-1 0 0,-9-1 0,12 1-120,0-1 0,0 0 0,1 0 0,-8-2 0,11 2 31,1 0 0,-1 0 0,0 1 0,1-1 0,-1 0 0,0-1 0,1 1 0,-1 0 0,1 0 0,0-1 0,0 1 0,-1-1 0,1 1 0,0-1 0,0 1 0,0-1 0,0-2 0,0 4-10,1 0 0,0-1 1,-1 1-1,1-1 0,0 1 0,0 0 0,0-1 1,-1 1-1,1-1 0,0 1 0,0-1 1,0 1-1,0-1 0,0 1 0,0-1 1,0 1-1,0-1 0,0 1 0,0-1 1,0 1-1,0-1 0,1 1 0,-1 0 0,0-1 1,0 1-1,0-1 0,0 1 0,1-1 1,-1 1-1,0 0 0,1-1 0,16-3-430,-6 3 394,63-10 134,86-23 0,-132 26 165,46-20-1,-64 23-184,-1 0-1,0 0 0,0-1 0,0-1 1,-1 1-1,0-1 0,0-1 0,8-10 1,6-13 78,-2-1 0,32-69 0,-31 58-87,26-46 55,32-69 121,-65 125-160,-2 0 1,17-65-1,-26 78-131,0 1 1,-1-1-1,-1 0 0,-1 0 1,0 1-1,-7-39 0,6 55 7,1 0 0,-1 0 0,0 1 1,0-1-1,-1 0 0,-2-4 0,4 6 52,0 1 0,-1-1 0,1 1 0,0 0 0,-1-1 0,1 1 0,0-1 0,-1 1 0,1 0 0,-1-1 0,1 1 0,-1 0 0,1-1 0,-1 1 0,1 0 0,-1 0 0,1-1 0,-1 1 0,1 0 0,-1 0 0,1 0 0,-1 0 0,1 0 0,-1 0 0,1 0 0,-1 0 0,0 0 0,1 0 0,-1 0 0,1 0 0,-1 0 0,1 0 0,-1 0 0,1 1 0,-1-1 0,1 0 0,-1 0 0,1 1 0,-1-1 0,1 0 1,-1 1-1,1-1 0,-1 0 0,1 1 0,-5 4-18,1 0 0,0 0 0,0 0 0,0 1-1,1-1 1,-5 12 0,-15 42 155,11-23-19,-13 30 122,3 1 1,-15 79 0,27-94-119,3 0 0,3 0 0,2 81 0,3-107-102,-1-2 75,2 1 0,0 0-1,7 23 1,-8-42-35,1 0 1,-1 0-1,1 0 0,1-1 0,-1 1 0,1-1 1,0 1-1,0-1 0,1 0 0,-1 0 0,1-1 1,0 1-1,1-1 0,-1 0 0,1 0 0,-1 0 1,10 5-1,-11-8-24,0 0 0,1 1 1,-1-1-1,0 0 0,1 0 0,0-1 1,-1 1-1,1-1 0,-1 0 0,1 0 1,-1 0-1,1 0 0,0-1 0,-1 1 1,1-1-1,-1 0 0,1 0 0,-1 0 0,5-3 1,6-3 98,-1 0-1,-1-1 1,18-15 0,1 0-39,135-92-128,-141 97-198,42-22 1,-64 39 228,0-1-1,0 1 1,0 0 0,0 1-1,0-1 1,0 0 0,0 1-1,1 0 1,-1-1-1,0 1 1,0 0 0,0 1-1,0-1 1,0 1-1,0-1 1,0 1 0,0 0-1,0 0 1,4 2 0,0 1 27,1 0 1,-1 0 0,0 1 0,0 0 0,-1 0-1,9 10 1,-14-15 181,-5-14 448,1 9-638,-1-1-1,-1 1 1,1 0-1,-1 0 1,0 1-1,0-1 1,0 1-1,0 0 1,-1 0-1,0 1 1,1 0-1,-1 0 1,-12-4-1,13 6-49,-1 0-1,1 0 1,0 1-1,-1-1 0,1 1 1,0 0-1,-1 1 1,1-1-1,0 1 1,-1 0-1,1 1 0,0-1 1,0 1-1,0 0 1,0 0-1,0 1 0,0-1 1,1 1-1,-1 0 1,-5 6-1,1-2-1,0 1 0,1 0-1,0 1 1,0 0 0,1 0 0,0 1 0,1 0 0,-7 13 0,7-11 52,0 1 1,1 0-1,1 1 1,0-1-1,-2 17 1,5-27 2,1 1 1,-1-1 0,1 0 0,0 1 0,0-1 0,0 0 0,1 1 0,-1-1 0,1 0 0,0 0 0,0 0 0,0 1 0,0-1 0,0 0 0,1 0 0,-1 0-1,1-1 1,0 1 0,0 0 0,0-1 0,0 1 0,1-1 0,-1 1 0,1-1 0,-1 0 0,1 0 0,4 2 0,-2-1 43,-1-1 1,1 0-1,0-1 1,0 1-1,-1-1 0,1 0 1,0 0-1,0-1 1,0 1-1,0-1 1,1 0-1,-1 0 1,5-2-1,-3 1 29,0-1 0,0 0-1,0 0 1,0-1 0,0 0 0,-1 0 0,0-1 0,9-6-1,-5 3-67,-1-1 0,1-1-1,-2 1 1,1-2 0,-2 1-1,1-1 1,-1 0 0,0 0-1,-1-1 1,6-15-1,-7 10-466,-5 13-45,-4 11-5,2-1 459,0 0-1,0 0 1,0 0 0,1 0 0,0 0 0,0 0-1,1 0 1,0 1 0,0-1 0,0 0-1,3 11 1,-2-14 67,0 0 0,0 1 0,0-1 0,1 0 0,0 0 0,0 0 0,0 0 0,0-1-1,0 1 1,1 0 0,0-1 0,-1 0 0,1 0 0,0 1 0,1-2 0,-1 1 0,1 0 0,-1-1 0,1 1 0,4 1-1,-6-3 20,1-1 0,0 1 0,0 0-1,0-1 1,0 1 0,0-1-1,0 0 1,-1 0 0,1 0-1,0 0 1,0-1 0,0 1-1,0-1 1,0 0 0,-1 0 0,1 0-1,0 0 1,0 0 0,-1 0-1,1-1 1,-1 1 0,0-1-1,4-3 1,2-2 125,0 0-1,-1 0 1,0-1-1,12-17 1,-4 1-112,-1 0 0,17-40 0,-20 39-28,39-100 180,-22 49-193,-14 43-36,63-171-61,-63 159 84,-2-1 0,11-76-1,-21 106-173,-1 0 0,0 1 0,-1-1 0,-4-22 0,4 37 165,0 1 0,0-1 0,0 1 0,0-1 1,0 1-1,0-1 0,0 1 0,0-1 0,0 1 0,0-1 0,-1 1 0,1-1 0,0 1 0,0-1 0,-1 1 1,1 0-1,0-1 0,-1 1 0,1 0 0,0-1 0,-1 1 0,1 0 0,-1-1 0,1 1 0,0 0 0,-1-1 1,0 1 5,0 0 0,1 1-1,-1-1 1,1 0 0,-1 0 0,1 0 0,-1 1 0,0-1 0,1 0 0,-1 0 0,1 1 0,-1-1 0,1 0 0,0 1 0,-1-1 0,1 1 0,-1 0 0,-17 25-76,5 3 107,1 0 0,-14 49 0,1 0-15,6-21 46,3 0 0,3 0-1,2 1 1,3 1 0,2 0-1,2 59 1,5-100 36,0-1 0,1 0 0,7 29 0,-9-45-69,0 0 1,0 0 0,1 0-1,-1-1 1,0 1-1,0 0 1,1 0 0,-1 0-1,1-1 1,-1 1-1,1 0 1,-1 0 0,1-1-1,-1 1 1,1 0-1,-1-1 1,1 1 0,0 0-1,0-1 1,-1 1 0,1-1-1,0 0 1,1 1-1,-1 0-7,0-1 0,0 0 0,1 0-1,-1 0 1,0-1 0,0 1 0,0 0 0,0 0-1,1-1 1,-1 1 0,0 0 0,0-1 0,0 1-1,0-1 1,1-1 0,5-2 4,0-2 0,-1 1-1,11-12 1,-16 15-17,21-24-141,-1-2-1,25-44 1,6-8-1026,-52 80 1154,0-1 0,0 1 0,0 0 0,0 0 0,0 0 0,0 0 0,0 0 0,0 0 0,0 0 0,1 0 0,-1 0 0,0-1 0,0 1 0,0 0 0,0 0 0,0 0 0,0 0 0,0 0 0,1 0 0,-1 0 0,0 0 0,0 0 0,0 0 0,0 0 0,0 0-1,0 0 1,1 0 0,-1 0 0,0 0 0,0 0 0,0 0 0,0 0 0,0 0 0,0 0 0,1 0 0,-1 0 0,0 1 0,0-1 0,0 0 0,0 0 0,0 0 0,0 0 0,0 0 0,0 0 0,1 0 0,-1 0 0,0 0 0,0 1 0,0-1 0,5 10-139,1 11 79,-6-10 64,2 0-1,0 0 0,0 0 0,1-1 0,0 1 0,0-1 0,1 0 0,1 0 0,7 13 0,-7-16 5,1 1 0,0-1-1,0 0 1,10 8 0,-13-12 30,-1-1 0,1 0 0,1 0 0,-1 0 0,0-1 1,0 1-1,0-1 0,1 1 0,-1-1 0,1 0 0,-1 0 0,1-1 1,0 1-1,3-1 0,-2 0-4,-1-1 1,0 1-1,1-1 1,-1-1-1,0 1 1,0-1-1,0 1 1,0-1-1,0 0 1,0-1-1,0 1 1,-1-1-1,1 1 1,-1-1-1,6-6 1,4-5 38,-1 0-1,13-21 1,-17 24-35,13-22 153,30-61 0,-18 27-234,3 4-106,31-64-68,-53 98 192,-2 0 0,13-47 0,-15 42-73,-2-1 0,-2 0 0,4-65 0,-10 97 61,0 0-1,-1 0 0,1 0 0,-1 0 0,1 0 0,-1 0 0,0 0 0,-1-2 0,1 4 24,1 0 0,0 1 1,-1-1-1,1 1 0,0-1 1,-1 1-1,1-1 0,0 1 1,-1-1-1,1 1 1,-1 0-1,1-1 0,-1 1 1,1-1-1,-1 1 0,1 0 1,-1 0-1,0-1 0,1 1 1,-1 0-1,1 0 0,-1 0 1,0 0-1,1-1 0,-1 1 1,1 0-1,-1 0 0,0 0 1,1 0-1,-1 1 0,0-1 1,1 0-1,-1 0 0,1 0 1,-1 0-1,0 1 0,1-1 1,-1 0-1,1 0 0,-1 1 1,1-1-1,-1 1 1,1-1-1,-1 0 0,0 1 1,-4 4-29,1-1 0,-1 0 0,1 1 0,0 0 0,0 0 0,1 0 0,-5 8 1,-19 44 192,25-51-134,-10 23 67,-51 126 632,54-126-519,0 1-1,2 0 0,-5 44 0,2 93 325,10-144-432,1 1 0,2-1 1,0 0-1,1 0 0,9 27 1,-11-43-52,1 0 1,0 0-1,0 0 1,1 0-1,0-1 1,0 1-1,0-1 1,1 0-1,9 9 1,-10-11 11,0-1 0,1 0 1,-1 0-1,1 0 1,0 0-1,0-1 0,0 1 1,0-1-1,0-1 1,0 1-1,1-1 0,-1 0 1,1 0-1,5 0 0,1-1-5,-1-1-1,1 0 1,0 0-1,-1-1 1,0-1-1,1 0 0,-1 0 1,0-1-1,-1-1 1,1 0-1,-1 0 0,0-1 1,0 0-1,-1-1 1,1 0-1,8-10 1,-4 5-27,-1-2 0,-1 0 0,0 0 0,-1-1 0,-1 0 0,0-1 1,-1 0-1,-1-1 0,9-23 0,-15 33-21,0 0 1,0 0-1,0 0 0,-1 0 1,0 0-1,0-1 0,-1-14 1,0 21-4,0 0 1,0 0-1,0 0 1,0 0-1,0 0 1,-1 0-1,1 0 1,0-1-1,-1 1 1,1 0-1,-1 0 1,1 0-1,-1 0 1,1 0-1,-1 1 1,0-1 0,1 0-1,-1 0 1,0 0-1,0 0 1,0 1-1,-1-2 1,1 2-7,-1-1 1,1 1 0,0 0 0,-1-1 0,1 1 0,0 0 0,-1 0-1,1 0 1,0 0 0,-1 1 0,1-1 0,0 0 0,-1 0-1,1 1 1,-3 0 0,-1 2-35,-1 0 0,1 0 0,0 0-1,-1 1 1,2-1 0,-9 8 0,0 4 94,0 0-1,0 1 1,2 1 0,0-1 0,1 2-1,1-1 1,0 2 0,2-1 0,0 1 0,1 0-1,-4 21 1,9-36-11,0 0-1,1 0 1,-1 0 0,1 0-1,0 0 1,1 0 0,-1 0-1,1 0 1,-1 0 0,1 0-1,0 0 1,1 0 0,-1 0-1,1 0 1,-1-1 0,1 1-1,0-1 1,1 1 0,-1-1-1,1 0 1,-1 0 0,1 0-1,0 0 1,0 0 0,0-1-1,0 1 1,1-1 0,5 3-1,2 1 9,1-1 0,-1 0 0,1-1-1,0 0 1,0-1 0,0 0 0,1-1-1,-1-1 1,1 0 0,22-1 0,-23-1-1120,-1 0 0,1-1 1,-1 0-1,1-1 0,-1 0 1,22-9-1,-14 3-1240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6:07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66 4064,'-3'-1'227,"0"0"0,1 0-1,-1 0 1,0 1 0,0-1 0,1 1 0,-1-1-1,0 1 1,0 0 0,0 1 0,-9 5 4781,39-1-3951,4-2-432,0-1 0,0-1 0,43-6 0,98-19-189,-67 7-268,75-7-1656,-100 17 560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6:12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1161 3136,'11'-1'8366,"45"-5"-7020,-37 1-1244,1 0 0,-1-1 0,0-2 0,-1 0 0,1 0 0,-2-2 0,1 0 0,-1-1 0,22-20 0,-27 21-37,-1 0 1,0-1-1,0-1 1,-1 0-1,-1 0 1,0-1-1,-1-1 1,0 1-1,-1-1 1,0 0-1,-1-1 1,6-24 0,-11 34-90,0 0 1,0 0-1,0 0 1,-1 1 0,0-1-1,0 0 1,-1 0-1,1 0 1,-1 0 0,0 1-1,0-1 1,-4-9 0,4 12 5,0 0 0,-1-1 0,1 1 0,-1 0 0,1 0 0,-1 0 0,0 0 0,0 0 0,0 0 0,0 1 0,0-1 0,0 1 0,-1-1 0,1 1 0,0 0 0,-1 0 0,1 0 0,-1 0 0,1 0 0,-1 1 0,1-1 0,-1 1 0,-4-1 0,0 1-43,0 0 0,0 1 1,0 0-1,0 0 1,0 0-1,0 1 1,0 0-1,0 1 1,0-1-1,1 1 1,-1 1-1,1-1 1,0 1-1,0 0 1,0 0-1,-6 7 0,1 0 52,0 0 0,1 0 0,0 1 0,1 1 0,0 0-1,-10 21 1,10-18 105,1 0-1,1 1 0,1 0 1,0 0-1,1 1 1,-3 27-1,7-39-57,1-1 0,-1 1 0,1 0 0,1-1 0,-1 1 0,1 0 0,0-1-1,1 1 1,-1-1 0,1 1 0,0-1 0,0 1 0,1-1 0,-1 0 0,1 0 0,1-1 0,-1 1 0,0 0 0,1-1 0,0 0 0,0 0-1,0 0 1,1-1 0,9 7 0,-5-4 27,1-1 0,1 0 0,-1-1-1,1 0 1,-1 0 0,1-1 0,0-1 0,1 0-1,-1 0 1,0-1 0,0-1 0,1 0 0,-1 0-1,14-3 1,-8 1 26,-1-2 0,0 0 0,0-1 0,0-1 0,0 0 1,-1-1-1,0-1 0,0-1 0,15-11 0,22-23 66,50-53 1,-79 74-111,183-172 103,-171 162-142,-1-1 0,-1-2 0,32-45 0,-44 47-85,-2 0 0,-1-1 0,-1-1 1,16-53-1,28-107-388,-60 190 455,7-21-53,4-33-1,-11 50 17,0 0 0,0 0 1,-1 0-1,0-1 0,-1 1 0,0 0 1,-2-11-1,2 20 16,1-1 0,0 0 0,0 0-1,0 0 1,0 0 0,-1 0 0,1 0 0,0 0 0,-1 0 0,1 1 0,-1-1 0,1 0 0,-1 0-1,1 1 1,-1-1 0,1 0 0,-1 1 0,0-1 0,1 0 0,-1 1 0,0-1 0,0 1 0,0-1-1,1 1 1,-1-1 0,0 1 0,0 0 0,0-1 0,0 1 0,0 0 0,0 0 0,1 0 0,-1 0-1,0 0 1,0 0 0,0 0 0,0 0 0,0 0 0,0 0 0,0 0 0,0 0 0,0 1-1,0-1 1,1 0 0,-1 1 0,0-1 0,0 1 0,0-1 0,1 1 0,-2 0 0,-6 5-67,0-1 0,1 1 0,0 1 0,-7 7 0,14-13 110,-32 35 142,1 2-1,-27 44 1,-45 89 494,103-170-646,-89 166 613,78-141-544,1 1 0,1-1-1,1 1 1,-8 51 0,11-35 29,2 0 0,1 0 1,3 1-1,10 78 0,-9-110-30,1 1 0,1-1 0,0 0-1,1 0 1,0-1 0,0 1 0,13 17-1,-14-23-29,1 0-1,0 0 0,0-1 0,0 1 1,1-1-1,0 0 0,0-1 0,0 0 0,0 0 1,1 0-1,-1 0 0,1-1 0,0 0 1,9 2-1,-7-2-8,0-1-1,0 0 1,1 0 0,-1 0 0,1-2-1,-1 1 1,1-1 0,0 0 0,-1-1-1,1 0 1,-1-1 0,11-3 0,-10 1-9,0 0 0,0-1 0,0 0 0,-1-1 0,0 0 0,0-1 1,14-12-1,-11 6 20,0 1 1,-1-2 0,-1 1-1,13-23 1,-10 11 3,-1-1 0,0 0 0,-3 0 0,0-1 0,9-50 0,-14 39-139,-4 36 48,0 0-1,-1 1 1,1-1 0,0 0 0,0 0 0,-1 0 0,1 0 0,-1 0-1,0 0 1,1 1 0,-1-1 0,0 0 0,0 1 0,0-1 0,-2-2-1,2 4 27,1-1-1,-1 1 1,1 0-1,-1 0 1,1-1-1,-1 1 1,1 0-1,-1 0 1,1 0-1,-1 0 1,1 0-1,-1 0 1,0 0-1,1 0 1,-1 0-1,1 0 0,-1 0 1,1 0-1,-1 0 1,1 0-1,-1 1 1,1-1-1,-1 0 1,1 0-1,-2 1 1,-12 9-124,13-9 132,-4 3 12,1 1-1,-1 0 0,1 1 1,0-1-1,0 1 0,-4 8 1,-18 42-47,19-40 85,-2 5-77,1 1-1,1 0 0,1 0 1,-4 25-1,8-34 97,2-1 1,-1 0-1,1 1 0,1-1 1,2 15-1,-2-22-32,1 1 0,0 0 0,-1-1 0,2 0 0,-1 1 0,1-1 0,-1 0 0,1 0 0,1-1 0,-1 1 0,1 0 0,0-1 0,5 5 0,-7-8-2,0 1-1,-1-1 0,1 0 0,0 0 0,0 0 0,0-1 0,1 1 0,-1 0 0,0-1 0,0 1 0,0-1 0,0 0 0,1 0 0,-1 0 0,0 0 0,0 0 0,0 0 0,0-1 0,1 1 0,-1-1 0,0 1 0,0-1 0,0 0 0,0 0 0,2-1 0,7-4 36,0 0 0,-1 0 0,13-11 0,-15 11-35,162-120 72,-149 110-126,-2 0-26,1 2 1,0 1 0,40-20 0,-58 32 42,0 0-1,0 0 0,0 1 0,0-1 0,0 1 0,0-1 0,0 1 0,0 0 0,0 0 0,1 0 0,-1 0 0,0 0 0,0 0 0,0 1 0,0-1 0,0 1 0,0-1 1,4 3-1,-4-2 18,0 1 0,1-1 1,-1 1-1,0 0 0,0 0 1,-1 0-1,1 0 0,0 0 1,-1 0-1,1 1 1,-1-1-1,0 0 0,1 3 1,2 5 46,-1 0 0,-1 0 0,0-1 0,0 1 1,-1 0-1,0 17 0,-4 3 145,2-25-136,1-1 0,-1 1 1,1 0-1,0 0 1,0 0-1,1 9 1,0-10 144,-1-4-197,0 0-1,0 0 1,1 0 0,-1 0-1,0 0 1,0 0-1,0 0 1,0 0 0,0 0-1,0 0 1,0 0 0,0 0-1,0 0 1,0 0 0,0 0-1,0 0 1,0 0 0,0 0-1,0 0 1,0 0 0,1 0-1,-1 0 1,0 0-1,0 0 1,0 0 0,0 0-1,0 0 1,0 0 0,0 0-1,0 0 1,0 0 0,0 0-1,0 0 1,0 0 0,0 0-1,0 0 1,0 0 0,0 0-1,0 0 1,1 0-1,-1 0 1,0 0 0,0 0-1,0 0 1,0 0 0,0 0-1,0 0 1,0 0 0,0 1-1,0-1 1,0 0 0,0 0-1,0 0 1,0 0 0,0 0-1,6-5 48,3-3-29,-1 0 0,0 0-1,0-1 1,0 1 0,-1-2 0,6-9 0,79-107 123,-90 124-182,0-1 0,0 1 1,0 0-1,0 0 0,1-1 0,-1 1 0,1 1 0,-1-1 0,1 0 0,0 1 0,0-1 0,4-1 0,-6 3 25,0 0-1,0 0 1,0-1 0,0 1 0,0 0-1,0 0 1,0 0 0,0 0-1,0 1 1,0-1 0,0 0 0,0 0-1,0 0 1,-1 1 0,1-1-1,0 1 1,0-1 0,0 1 0,0-1-1,0 1 1,0-1 0,-1 1-1,1 0 1,0-1 0,-1 1 0,1 0-1,0 0 1,-1-1 0,1 1 0,-1 0-1,1 0 1,-1 0 0,1 0-1,-1 0 1,0 0 0,1 0 0,-1 0-1,0 0 1,0 0 0,0 1-1,3 16 19,-1 1 0,-2 0 0,1 0 0,-2-1 0,-1 1 0,-5 28 0,7-46 2,-1 0 0,1-1 1,0 1-1,0 0 0,0 0 0,-1 0 1,1 0-1,0 0 0,0 0 1,1 0-1,-1 0 0,0 0 0,0 0 1,1 2-1,-1-3-2,1 0 0,-1 0-1,0 0 1,1-1 0,-1 1 0,0 0 0,1 0-1,-1 0 1,0 0 0,1 0 0,-1 0-1,0-1 1,1 1 0,-1 0 0,0 0 0,0 0-1,1-1 1,-1 1 0,0 0 0,0 0 0,1-1-1,-1 1 1,0 0 0,0-1 0,0 1 0,1-1-1,19-32 225,-17 29-308,6-11 50,-2 2 17,0 1-1,1 0 1,13-15-1,-12 17-19,3-3-19,0 0 1,15-12 0,-24 23 37,0-1 0,0 1 0,1 0 1,-1 0-1,0 0 0,1 0 0,-1 1 1,1-1-1,0 1 0,-1 0 0,1 0 0,0 0 1,0 0-1,0 1 0,6 0 0,-8 0-10,1 1-1,-1 0 0,0 0 0,0 0 0,1 0 1,-1 0-1,0 0 0,0 0 0,0 1 0,0-1 1,0 1-1,-1 0 0,1-1 0,0 1 0,-1 0 0,1 0 1,-1 0-1,1 0 0,-1 0 0,2 4 0,2 6 36,-1-1 0,6 21-1,-9-28-28,3 9-30,-1 2 44,1 0 1,1 0-1,1 0 1,0-1 0,14 23-1,-17-32 0,0-1-1,0 1 1,0-1-1,1 0 1,0 0-1,0-1 1,0 1-1,0-1 0,5 3 1,-5-4 28,0 0 1,-1-1-1,1 0 1,0 1-1,0-1 1,0-1-1,0 1 1,0-1-1,1 1 1,-1-1-1,0 0 1,4-1-1,2 0-38,-1 0-1,0 0 1,0-1-1,0 0 1,0 0 0,0-1-1,-1-1 1,1 1-1,-1-1 1,0-1-1,0 0 1,0 0 0,-1 0-1,0-1 1,0 0-1,0 0 1,-1-1-1,9-10 1,-5 2 35,-1-1-1,-1 0 1,0 0 0,-1 0-1,-1-1 1,0 0 0,-1-1-1,-1 1 1,-1-1 0,2-29-1,-3 28-97,-1 13 10,0 1-1,-1-1 0,0 0 0,0 0 0,0 1 1,-1-1-1,-2-11 0,3 17 58,0 0-1,0 0 1,0 0-1,0 0 1,0-1 0,0 1-1,0 0 1,0 0-1,0 0 1,0 0 0,-1 0-1,1 0 1,0-1-1,0 1 1,0 0 0,0 0-1,0 0 1,0 0-1,0 0 1,-1 0 0,1 0-1,0 0 1,0 0-1,0 0 1,0 0-1,0 0 1,0 0 0,-1 0-1,1 0 1,0 0-1,0 0 1,0 0 0,0 0-1,0 0 1,0 0-1,-1 0 1,1 0 0,0 0-1,0 0 1,0 0-1,0 0 1,0 0 0,0 0-1,-1 0 1,1 0-1,0 0 1,0 0 0,0 0-1,0 0 1,0 0-1,0 1 1,-9 8-75,-2 10 72,5 0-5,0 0 0,2 0 0,0 0-1,-1 27 1,4-37-12,-6 84-129,7-79 205,0-1 0,1 1 0,1-1 0,6 24 0,-8-35-38,1 1 1,0-1-1,0 1 0,0-1 1,0 0-1,1 1 1,-1-1-1,0 0 0,1 0 1,0 0-1,-1 0 1,1 0-1,0 0 0,0-1 1,0 1-1,0 0 1,0-1-1,1 0 0,2 2 1,-3-2 1,1-1-1,-1 1 1,0-1 0,1 0 0,-1 0-1,0 1 1,1-2 0,-1 1 0,0 0-1,1 0 1,-1-1 0,0 1 0,1-1-1,-1 0 1,0 0 0,0 0 0,0 0-1,0 0 1,0 0 0,0 0 0,4-4-1,37-32 141,9-7-194,-9 11 25,27-20 156,-59 46-165,0 0 0,0 1 1,0 1-1,21-8 0,-29 12 7,0 0 1,0 0-1,0 1 0,0-1 1,1 1-1,-1-1 0,0 1 1,0 0-1,0 0 0,1 1 1,-1-1-1,0 1 0,0-1 1,5 3-1,-6-2 8,-1 0 1,1 0-1,0 0 0,-1 1 0,0-1 0,1 0 1,-1 1-1,0-1 0,0 1 0,0 0 1,0-1-1,0 1 0,0 0 0,0-1 0,0 1 1,-1 0-1,1 0 0,-1 0 0,1 0 1,-1 0-1,0 0 0,0 0 0,0-1 1,0 5-1,0 1 17,-1 0 1,0-1 0,0 1-1,-1 0 1,1-1-1,-5 11 1,-20 36 192,14-30 32,11-15-74,1-8-154,0 0 1,0 1-1,-1-1 0,1 0 0,0 0 1,0 0-1,0 0 0,0 0 0,0 1 1,0-1-1,0 0 0,0 0 0,0 0 1,1 0-1,-1 0 0,0 0 0,0 1 0,0-1 1,0 0-1,0 0 0,0 0 0,0 0 1,0 0-1,0 0 0,0 0 0,0 1 1,0-1-1,1 0 0,-1 0 0,0 0 0,0 0 1,0 0-1,0 0 0,0 0 0,0 0 1,0 0-1,1 0 0,-1 0 0,0 0 1,0 0-1,0 0 0,0 0 0,0 0 0,0 0 1,1 0-1,-1 0 0,0 0 0,0 0 1,0 0-1,0 0 0,0 0 0,1 0 1,-1 0-1,0 0 0,0 0 0,0 0 1,0 0-1,0 0 0,0 0 0,1 0 0,10-9 96,21-19-1,-15 12-83,20-23-84,1-1 29,-34 36-7,1 0-1,-1 0 1,1 1-1,0 0 1,0 0-1,10-5 1,-14 8 35,0-1 1,-1 1-1,1 0 1,0-1-1,0 1 1,0 0-1,-1 0 0,1-1 1,0 1-1,0 0 1,0 0-1,0 0 0,-1 0 1,1 0-1,0 0 1,0 0-1,0 0 1,0 1-1,0-1 0,-1 0 1,1 0-1,0 1 1,0-1-1,-1 1 0,1-1 1,0 0-1,0 1 1,-1-1-1,1 1 1,0 0-1,0 2 0,1-1 0,-2 0 0,1 1 0,0-1 0,0 1 0,-1-1 0,1 1 0,-1-1 0,0 4 0,2 13-6,0-1 0,1 1 0,0-1 0,2 1-1,11 29 1,-15-46 22,0 0 0,0 0 0,0 0 0,0 0 0,0-1 0,1 1 0,-1 0 0,0-1 1,1 1-1,0-1 0,-1 1 0,1-1 0,0 0 0,-1 0 0,1 0 0,0 0 0,0 0 0,0 0 0,0 0 0,0-1 0,0 1 0,0-1 0,4 1 0,-3-1 2,0 0 0,0 0 0,0-1 0,1 1 0,-1-1 0,0 0 0,-1 0 0,1 0 0,0 0 0,0 0-1,0-1 1,-1 1 0,1-1 0,-1 0 0,5-4 0,20-19 48,-2-2-1,0 0 1,20-33-1,52-95-20,-74 114-9,2 1 0,1 2 0,38-42 0,-50 63-28,0-1 1,-2 0-1,0 0 0,-1-2 1,12-28-1,-10 14 17,-1 1 0,10-56 0,-15 62 15,-4 15-181,-1 0-1,0 1 1,1-19 0,-4 42 67,-1 0-1,0 0 1,-1 0 0,0-1 0,-1 0 0,-6 14 0,-2 7 134,-38 94-118,16-47 137,24-49 27,1 0 0,1 1 0,2 0 0,2 0-1,0 0 1,2 1 0,1-1 0,5 35-1,-3-49-48,1 0 0,1 0 0,1 0-1,9 24 1,-11-36-18,-1-1 0,1 1-1,0-1 1,1 1 0,-1-1 0,1 0-1,0 0 1,0 0 0,0 0 0,1-1-1,-1 1 1,1-1 0,0 0 0,0 0-1,0 0 1,0 0 0,1-1 0,-1 0-1,9 3 1,-9-4-14,1 0 0,-1 0-1,0-1 1,1 0 0,-1 0 0,0 0-1,0-1 1,1 1 0,-1-1 0,0 0-1,0 0 1,0 0 0,0-1 0,0 0-1,0 1 1,6-5 0,1-2 28,0 0-1,-1 0 1,18-19 0,-13 9-50,0-1 0,-2 0 0,0-1-1,17-38 1,-17 32-4,1 1 0,24-33 0,-28 37-181,-8 16 121,-4 17-35,-2 8 1,-25 103 63,21-96 52,-1-1 0,-20 41 0,22-54 59,0-1-1,-1-1 1,0 1-1,-12 11 0,11-13-45,6-6-10,1-1 0,-1 0-1,0 0 1,0 0 0,0-1 0,0 1 0,-1-1 0,1 0-1,-1 1 1,1-1 0,-7 2 0,6-1 2,1-1-45,-13-1-20,46-3 215,0-1 1,36-8-1,-8-1-485,59-5 1,-105 15-225,9 0-1712,-49 28-8896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6:12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74 3072,'38'9'8700,"-28"-7"-7815,0 0 0,0-1 0,0 0 0,10-1 0,142-21 696,-8 0-1296,223-13-31,-122 22-6427,-183 12 3725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6:15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0 223 2496,'1'5'3653,"0"-4"-3293,0 0-1,0-1 1,0 1-1,0-1 1,0 1-1,0-1 1,0 1 0,0-1-1,0 0 1,0 1-1,1-1 1,7-1-136,-1 1 0,0 1 0,1-1 0,-1 1 0,0 1 0,0-1 0,0 1 0,0 1 0,13 5 0,-12-4-84,0-1 1,1 0 0,-1 0 0,1-1 0,0 0 0,0 0-1,19 0 1,76-8-22,-50 1-84,132-10 299,28-1-12,-147 10-228,74-16-1,38-4 109,44 17 326,-140 6-443,-54-5 75,-22 7 25,-17-6-23,-8-2-136,0 1 1,-1 0-1,-27-7 1,-7-3-27,-126-60 491,169 71-386,14 4-66,18 1-36,-21 2-1,51 3 56,80 14 0,-60-6-147,-65-10 99,0 0 0,1 0 1,-1 1-1,0 0 0,0 1 0,0 0 0,0 0 0,0 0 0,12 9 0,-14-8-10,1 1 0,-1 0-1,0 0 1,0 0 0,7 9-1,-11-11 10,-1 0 1,1-1-1,-1 1 0,1 0 0,-1 0 1,0 0-1,0 0 0,0 0 0,-1 0 0,1 0 1,-1 0-1,0 0 0,0 0 0,0 0 1,0 1-1,-1 4 0,0-3 34,0 1 0,0-1-1,-1 0 1,0 0 0,0 0 0,0-1-1,-1 1 1,1 0 0,-1-1 0,0 0-1,-5 6 1,-4 2 54,1-1 0,-19 13 0,-15 14-421,34-28-347,9-8 118,-1 0 0,0 0 0,1 1-1,-1-1 1,1 1 0,0-1-1,0 1 1,0 0 0,0 0-1,0 0 1,1 0 0,-1 0-1,1 1 1,-1 3 0,1 12-4135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6:18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0 488 2080,'0'0'667,"0"4"975,24-30 635,-14 10-1768,71-100 614,46-33-616,30 4 1567,-157 145-2073,40-39 196,-39 46 14,0 0-1,0 1 1,-1 13 0,-9 23 77,1-13-102,1 0 75,-16 42 0,-4 12-36,20-62-103,-1 10 721,7-25-314,2-16-282,6-26-68,28-44 117,-30 67-267,2-4-46,2 1-1,-1 0 0,21-24 0,36-31-277,-53 57 192,18-13-75,-27 23 110,-1 1-1,1-1 0,-1 1 0,1 0 1,0-1-1,0 1 0,-1 0 1,1 1-1,0-1 0,6 0 1,-9 1 61,0 1 1,0-1-1,0 1 1,0-1-1,0 1 1,0-1-1,0 1 1,0-1-1,0 1 1,0-1-1,0 1 1,0-1 0,0 1-1,0-1 1,0 1-1,-1-1 1,1 0-1,0 1 1,0-1-1,0 1 1,-1-1-1,1 1 1,-1 0-1,0 2 3,-1 2-6,0 3 49,0 0 0,-1-1 1,0 0-1,-7 13 0,-2 5 24,1 0 0,1 1 0,1 0 0,-9 50 0,16-66-49,0 1 0,0-1-1,1 1 1,0-1 0,1 0 0,0 1 0,1-1 0,0 1 0,4 15 0,-4-25 2,-1 1 0,1-1 1,-1 0-1,1 1 1,-1-1-1,1 0 0,0 1 1,-1-1-1,1 0 1,0 0-1,0 0 0,0 0 1,0 0-1,0 0 1,0 0-1,0 0 0,1 0 1,-1 0-1,0-1 0,0 1 1,3 1-1,-2-2 7,0 0-1,0 0 1,0 0-1,0 0 1,1 0-1,-1 0 1,0 0-1,0 0 1,0-1-1,0 1 1,0-1-1,0 0 1,2-1-1,6-3 75,0-1 0,0 0 0,-1 0 0,11-11 0,-17 15-73,49-42 91,78-61 52,-92 76-122,-24 17-225,31-20 1,-33 23-159,-4 4-39,-8 5 372,0 0 0,0 0 1,0 0-1,0 0 1,0 1-1,0-1 0,0 0 1,0 0-1,1 0 0,-1 1 1,0-1-1,0 0 0,0 0 1,0 0-1,0 1 0,0-1 1,0 0-1,0 0 0,0 0 1,0 1-1,0-1 1,0 0-1,0 0 0,0 0 1,-1 1-1,1-1 0,0 0 1,0 0-1,0 0 0,0 1 1,0-1-1,0 0 0,0 0 1,-1 0-1,1 0 0,0 1 1,0-1-1,-1 0 1,-20 46-102,12-28 25,-13 38 1,13-29 206,1-4-138,-6 35-1,13-50 9,0-1-1,0 0 0,1 0 0,0 1 0,1-1 0,-1 0 1,1 0-1,1 0 0,2 10 0,-2-10 69,1 0 0,0 0-1,0-1 1,1 1 0,8 11-1,-11-16-50,1-1 0,-1 1 0,1 0 0,0-1 0,-1 1 0,1-1 0,0 1 0,0-1 0,0 0 0,0 0 0,0 0 0,0 0 0,0 0 0,0 0 0,1-1 0,-1 1 0,0-1 0,0 0 0,1 1 0,-1-1 0,0 0 0,1 0 0,2-1 0,-2 1 23,0-1 0,-1 0 0,1 0 1,0-1-1,0 1 0,-1 0 0,1-1 1,0 0-1,-1 0 0,0 0 0,1 0 1,-1 0-1,0 0 0,0 0 0,2-4 1,2-3 83,-1 1 0,0-1 1,4-10-1,-4 8-77,-1 0 1,-1-1 0,0 1-1,-1-1 1,0 0 0,0 0-1,-2 1 1,0-20-1,-2 7-34,0 0-1,-2 0 1,-9-28-1,11 47-47,0-1 0,-1 0 0,1 1-1,-1 0 1,-1-1 0,1 1-1,-1 1 1,0-1 0,0 0-1,0 1 1,0 0 0,-1 0-1,0 0 1,0 0 0,0 1-1,0 0 1,-1 0 0,1 1-1,-1-1 1,1 1 0,-1 0-1,0 0 1,-7 0 0,11 1 31,-29-2-230,48 8 526,6-2 199,1 0-1,0-2 1,41-3 0,241-44 580,-228 32-993,26-5-1224,-40 7-2980,-34 7 2120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6:24.8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1195 2816,'-10'2'853,"8"-1"-260,6-1 121,3 0-400,1-1 1,-1 0-1,0 0 1,0-1-1,0 0 1,0-1-1,0 1 1,0-1-1,-1-1 1,1 1-1,-1-1 1,0 0-1,0 0 0,0-1 1,0 0-1,6-8 1,0 0-150,-1-1 0,0 0 0,-1-1 0,0 0 0,13-30 0,-8 12 125,72-148 684,-72 150-664,-1-2 0,15-50 1,-4 10-80,-24 72-238,11-28-258,-12 28 239,1-1 1,-1 1-1,1 0 0,0 0 0,-1 0 1,1-1-1,0 1 0,0 0 0,0 0 0,0 0 1,0 0-1,0 0 0,0 0 0,0 0 1,0 1-1,0-1 0,2-1 0,-2 3 22,-1-1 1,1 0-1,0 0 0,-1 0 0,1 1 0,-1-1 0,1 0 1,-1 0-1,1 1 0,-1-1 0,1 1 0,-1-1 0,1 0 1,-1 1-1,1-1 0,-1 1 0,0-1 0,1 1 0,-1-1 1,0 1-1,1 0 0,5 16-35,-4-12 2,-1-2 32,8 17 57,-2 0 1,-1 0-1,0 1 0,4 38 0,-9-30 68,-2 1-1,-1-1 1,-1-1 0,-2 1-1,0 0 1,-14 37 0,17-57-29,-1 1 1,-1-1 0,1 0-1,-2 0 1,1 0 0,-1-1 0,0 0-1,-1 0 1,-10 12 0,14-19-71,1 1 0,-1-1 0,0 0 0,0 0 0,1 0 0,-1 0 0,0 0 0,0 0 0,0 0 0,0-1 1,0 1-1,0-1 0,0 1 0,0-1 0,-1 0 0,1 0 0,0 0 0,0 0 0,0 0 0,0-1 0,0 1 0,0 0 0,0-1 0,0 0 0,0 1 0,0-1 0,0 0 1,0 0-1,0 0 0,0 0 0,1-1 0,-3-1 0,-5-4 28,0-2 0,0 1 0,1-1 0,-11-14 0,13 14-40,-4-3-601,-12-22 0,48 58 350,-15-13 236,0-2-1,18 15 1,-20-18 32,0 0 0,0-1 0,0 0 0,0 0 1,1-1-1,0 0 0,0-1 0,0 0 0,13 1 0,-8-3 65,0-2 0,0 1-1,0-2 1,0 0 0,0-1 0,0-1-1,-1 0 1,0-1 0,1 0 0,19-11-1,-5 0 45,-1-1-1,-1-1 1,46-39-1,-43 31 7,-16 16-115,-1-1 0,-1-1 0,21-24 1,-29 30 3,11-14-66,-14 19 5,0 0-1,0 0 0,0 0 1,0 1-1,0-1 0,0 0 1,0 0-1,0 1 0,0-1 1,0 1-1,0-1 0,1 1 1,-1-1-1,0 1 0,3-1 1,-4 4 15,0-1 1,0 0 0,0 1-1,0-1 1,0 0 0,0 0 0,0 1-1,-2 3 1,1-1 9,-7 65 58,-4 0 0,-3-1 0,-2-1 1,-34 83-1,35-116 130,-2 0 1,-42 58 0,47-72 10,12-20-171,1 0 0,-1-1 1,1 1-1,-1 0 0,1 0 0,-1 0 0,1-1 0,-1 1 0,0 0 1,1-1-1,-1 1 0,0 0 0,0-1 0,0 1 0,1-1 0,-1 1 1,-2 0-1,3-1-6,-1-1-1,1 1 1,0-1 0,0 1 0,-1 0 0,1-1 0,0 1 0,0-1 0,-1 1 0,1-1 0,0 1 0,0 0 0,0-1 0,0 1-1,0-1 1,0 1 0,0-1 0,0 1 0,0-1 0,0 1 0,0-1 0,0 1 0,0-2 0,1-4 30,0 0 1,0 0-1,0 0 1,4-9-1,43-76 66,6-35-164,65-133 30,-109 241 14,134-221-208,-137 229 192,0 1 0,1-1 0,0 1 1,10-8-1,-16 15 8,0 0 1,0 1-1,1-1 1,-1 1-1,1-1 1,-1 1-1,1 0 1,-1 0-1,1 0 1,4-1-1,-5 2 4,-1 0 0,1 0 0,-1 0 0,1 0 0,0 1 0,-1-1 0,1 0-1,-1 1 1,1-1 0,-1 1 0,1-1 0,-1 1 0,0 0 0,1 0 0,-1-1-1,0 1 1,0 0 0,1 0 0,-1 0 0,2 2 0,1 2 13,1 1-1,-1-1 1,0 1 0,0-1 0,0 1-1,-1 0 1,0 0 0,4 12 0,-6-13-13,0 1 0,0-1 0,0 0 0,-1 0 0,0 0 0,0 0 0,0 0 0,-1 1 0,0-1 0,0 0-1,0 0 1,-2 5 0,-2 2 25,1-1-1,-2-1 0,0 1 0,0-1 0,-1 0 0,0 0 0,0-1 0,-1 0 1,-1 0-1,-14 11 0,16-15 29,0 1 0,-1-1 1,0 0-1,0-1 0,-12 5 1,16-7-28,0-1 1,0 0 0,0 0-1,0 0 1,-1-1 0,1 1-1,0-1 1,0 0 0,0-1-1,-1 1 1,1-1 0,0 1-1,-7-3 1,11 3-15,-1 0 1,1 0-1,-1 0 0,0 0 1,1-1-1,-1 1 0,1 0 0,-1 0 1,1 0-1,-1-1 0,1 1 1,-1 0-1,0-1 0,1 1 0,0 0 1,-1-1-1,1 1 0,-1-1 1,1 1-1,-1-1 0,1 1 0,0-1 1,-1 1-1,1-1 0,0 0 1,0 0-19,0 0 0,1 0 0,-1 0 0,1 1 0,-1-1 1,1 0-1,-1 0 0,1 1 0,0-1 0,-1 1 0,1-1 1,1 0-1,2-3-62,1 1 75,0 0 0,0 0 1,0 0-1,0 1 0,0 0 0,0 0 0,7-2 0,8-2 7,32-11 98,1 2 0,60-9 0,-9 3-219,-71 13 44,3-1 35,45-5 0,-47 13-168,-42 20 342,4-13-161,0 0 0,0 0 0,-10 9-1,-8 12-103,18-20 112,0 0 0,0 1 0,0-1 0,1 1 0,1 0 0,-1 0 0,-1 15 0,3-18 30,0-1-1,1 1 0,0-1 0,0 1 0,0-1 0,0 1 1,1-1-1,0 0 0,0 1 0,0-1 0,0 1 0,1-1 1,0 0-1,0 0 0,0 0 0,3 4 0,-5-7-6,1 0-1,0 0 0,0 1 1,0-1-1,1 0 0,-1 0 1,0 0-1,0 0 1,0-1-1,1 1 0,-1 0 1,1-1-1,-1 1 0,0 0 1,1-1-1,-1 0 0,1 1 1,-1-1-1,1 0 1,-1 0-1,4 0 0,-2 0 17,0-1-1,-1 1 0,1-1 1,0 0-1,0 0 1,0 0-1,-1-1 0,1 1 1,0-1-1,3-2 0,1-2 31,0-1 0,0 1-1,-1-1 1,1 0 0,-2-1-1,8-10 1,-10 12-44,0 0 0,0 0 0,0-1 0,0 1 0,-1-1 0,0 0-1,1-12 1,-3 16-12,1 0 0,-1 0 0,0 0 0,-1 0 0,1 0 0,0 0 0,-1 0 0,0 0-1,1 0 1,-1 0 0,0 0 0,-1 0 0,1 1 0,0-1 0,-1 0 0,0 1-1,1-1 1,-1 1 0,-5-4 0,-21-15-98,17 14-69,11 7 178,-1 0 1,1 0-1,0-1 0,-1 1 1,1 0-1,0 0 0,-1 0 1,1-1-1,0 1 0,-1 0 1,1 0-1,0-1 1,-1 1-1,1 0 0,0-1 1,0 1-1,-1 0 0,1-1 1,0 1-1,0 0 1,0-1-1,-1 1 0,1-1 1,0 1-1,0 0 0,0-1 1,0 1-1,0-1 1,0 1-1,0 0 0,0-1 1,0 1-1,0-1 0,0 1 1,0 0-1,0-1 0,0 1 1,0-1-1,1 1 1,-1 0-1,0-1 0,0 1 1,0 0-1,1-1 0,-1 1 1,0 0-1,0-1 1,1 1-1,-1 0 0,0-1 1,1 1-1,-1 0 0,0 0 1,1-1-1,-1 1 0,0 0 1,1 0-1,-1 0 1,1 0-1,-1 0 0,0-1 1,1 1-1,0 0 0,28-8-225,-28 8 219,47-12-104,22-4 178,-57 14-72,11-1-99,27-1 0,-44 4 91,0 0 0,1 0 1,-1 1-1,0 0 0,0 1 1,0-1-1,0 1 0,9 4 0,-15-5 5,0-1 0,0 1 0,0 0 0,0-1-1,0 1 1,0 0 0,-1-1 0,1 1-1,0 0 1,0 0 0,0 0 0,-1 0 0,1 0-1,-1 0 1,1 0 0,0 0 0,-1 0-1,0 0 1,1 0 0,-1 0 0,0 0 0,1 0-1,-1 0 1,0 1 0,0-1 0,0 0-1,0 0 1,0 0 0,0 0 0,0 0 0,-1 1-1,1-1 1,0 0 0,-1 0 0,1 0-1,0 0 1,-2 1 0,-1 5 4,-1 1 0,0-1 0,0 0-1,-8 7 1,6-6-7,-24 30 181,30-37-165,0-1 0,0 0 0,0 0 0,0 1-1,-1-1 1,1 0 0,0 0 0,0 1 0,0-1-1,-1 0 1,1 0 0,0 0 0,0 0 0,0 1-1,-1-1 1,1 0 0,0 0 0,0 0 0,-1 0-1,1 0 1,0 0 0,0 0 0,-1 1-1,1-1 1,0 0 0,-1 0 0,1 0 0,0 0-1,0 0 1,-1 0 0,1 0 0,0-1 0,0 1-1,-1 0 1,1 0 0,0 0 0,0 0 0,-1 0-1,1-1 1,0 1 1,-1-1-1,1 1 0,0 0 0,0-1 0,0 1 0,0-1 1,0 1-1,0-1 0,0 1 0,0-1 0,0 1 0,0 0 0,0-1 1,0 1-1,0-1 0,0 1 0,0-1 0,1 1 0,-1-1 1,0 1-1,0-1 0,3-3-5,0 0 0,0 1 0,0-1 0,0 1 0,0-1-1,0 1 1,7-4 0,-1 0-13,1 1 0,11-6 0,-14 8-31,0 1 0,0 1 0,0-1 0,1 1 0,-1 0-1,1 1 1,8-1 0,-12 1 14,-1 1 0,0 0 0,0 0 0,1 1 0,-1-1 1,0 1-1,0-1 0,0 1 0,0 0 0,0 0 0,0 0 0,0 1 0,0-1 0,0 1 0,0 0 0,-1 0 0,1-1 0,-1 2 0,4 2 0,18 27 133,-18-21-107,2-1-1,-1-1 1,1 1-1,14 12 1,-20-20 10,0-1 1,0 1-1,1-1 0,-1 1 1,0-1-1,1 0 0,-1 1 1,1-2-1,0 1 0,-1 0 1,1 0-1,0-1 0,-1 1 1,1-1-1,0 0 0,0 0 1,-1 0-1,1 0 0,0 0 1,-1-1-1,1 1 0,0-1 1,-1 0-1,1 0 0,3-1 1,10-7 94,0-1 0,-1-1 1,0 0-1,16-16 0,-19 17-137,5-7 63,-1-1 0,0 0 0,-1-1-1,-1 0 1,0-1 0,17-38 0,48-130 168,-23 49-285,-29 82-45,21-56-142,-43 99 236,-2 0-1,0 0 0,0 0 1,-1-1-1,-1-22 1,-1 36 27,0 1 1,0-1-1,1 1 1,-2-1-1,1 1 1,0-1-1,0 1 0,0-1 1,0 1-1,0-1 1,0 1-1,0-1 1,-1 1-1,1 0 1,0-1-1,0 1 0,0-1 1,-1 0-1,0 1 2,1 0-1,0 0 0,0 0 0,-1 0 0,1 0 0,0 0 0,-1 0 0,1 0 1,0 0-1,0 0 0,-1 0 0,1 0 0,0 0 0,0 0 0,-1 0 1,1 0-1,0 0 0,0 1 0,-1-1 0,1 0 0,0 0 0,0 0 1,-1 0-1,1 1 0,-18 18-298,10-10 231,-2 3 42,0 0-1,1 0 0,0 1 0,1 0 0,0 1 0,-6 14 0,-31 91-87,41-105 156,-57 204 281,38-129-277,15-61-20,-14 59-49,20-74 80,1 0 0,-1 0 0,2 0 0,1 23-1,-1-35-38,1 0 1,-1 1-1,0-1 0,1 0 0,-1 0 0,0 1 0,1-1 0,0 0 0,-1 0 0,1 0 0,0 0 0,-1 0 0,1 0 0,0 0 0,0 0 0,0 0 0,0 0 0,0-1 0,0 1 0,0 0 0,0 0 0,0-1 0,1 1 0,-1-1 0,0 1 0,0-1 0,1 0 0,1 1 0,4 0 8,1 0-1,-1-1 1,0 0-1,9-1 1,0 1-45,-7-1 51,-1 0 0,1-1 1,-1 1-1,0-1 0,9-4 1,20-4 23,42-13-152,14 3 81,94-11 170,-137 23-149,-42 6 1,-6 2 0,0 0 0,0 0 0,1-1 0,-1 0 0,0 1 0,0-1 0,0 0-1,0 0 1,0 0 0,3-2 0,-4 2 68,-1 0-111,3-1 20,-3 2 23,0 0-1,0 0 1,0 0 0,0-1-1,0 1 1,0 0-1,1 0 1,-1 0-1,0 0 1,0-1-1,0 1 1,0 0-1,0 0 1,0 0-1,0 0 1,0-1-1,0 1 1,0 0-1,0 0 1,0 0-1,0-1 1,0 1-1,0 0 1,0 0-1,0 0 1,0 0-1,0-1 1,-1 1-1,1 0 1,0 0-1,0 0 1,0 0-1,0-1 1,0 1-1,0 0 1,-1 0-1,-7-6-20,-8-1 64,3 5-63,0 1 0,0 0 0,0 1 0,1 1 0,-1 0 0,0 0 0,0 1-1,-15 6 1,-3 1 73,1 3 0,-32 15-1,56-24-58,1 0 0,0 0 0,0 0 0,1 0 0,-1 1 0,1-1 0,0 1 0,-1 0 0,2 1 0,-1-1 0,0 1 0,1-1 0,0 1 0,0 0 0,1 0 0,-1 1 0,1-1 0,-3 11-1,5-14 9,0 0 0,-1 0 0,1-1 0,1 1 0,-1 0 0,0 0-1,0 0 1,1 0 0,-1 0 0,1-1 0,-1 1 0,1 0 0,0 0-1,0-1 1,0 1 0,0-1 0,0 1 0,0 0 0,0-1 0,0 0-1,1 1 1,-1-1 0,0 0 0,2 1 0,-1 0 22,1-1 0,-1 0-1,0 0 1,0 0 0,0 0 0,1 0 0,-1 0 0,0-1 0,1 1 0,-1-1-1,1 1 1,-1-1 0,0 0 0,1 0 0,-1 0 0,1-1 0,-1 1 0,4-1-1,20-8 102,-2-2-1,48-26 1,-41 20-97,-23 13-2,0-1 1,-1 0-1,1 0 0,-1-1 1,0 0-1,9-10 1,-6 9-118,-9 7 77,-1-1-1,1 1 1,0 0-1,0-1 1,-1 1-1,1-1 1,0 1-1,-1-1 1,1 0-1,-1 1 1,1-1-1,0 1 1,-1-1-1,1 0 1,-1 0-1,0 1 1,1-1-1,-1 0 1,0 0-1,1 1 1,-1-1-1,0-1 1,0 1-121,-2 28-263,1-21 435,0 1 0,1 0 0,0 11 0,3-4-20,0 0 0,1-1 0,0 0 0,1 1 0,1-2 0,0 1 0,16 23 0,-22-35-8,1 0 0,-1 0 0,1 0 0,-1-1-1,1 1 1,0 0 0,0 0 0,-1 0 0,1-1 0,0 1-1,0 0 1,0-1 0,0 1 0,-1-1 0,1 1 0,0-1 0,0 1-1,0-1 1,0 0 0,0 0 0,0 1 0,1-1 0,-1 0-1,0 0 1,0 0 0,0 0 0,0 0 0,0 0 0,0 0 0,0-1-1,0 1 1,0 0 0,0 0 0,0-1 0,0 1 0,0-1 0,0 1-1,0-1 1,0 1 0,1-2 0,4-3 18,-1 0 0,1 0 0,-1-1 0,8-10 0,-8 10-33,18-22 60,2 2 1,1 1-1,1 2 1,48-34-1,-70 52-31,4-1-320,-7 7 129,-2 5 73,-1 0 91,-1-1 0,0 1 0,0-1 0,-1 1 0,1-1 0,-1 0 0,-6 8 0,0 2 80,4-3 197,5-12-267,0 0 0,0 0 0,0 0 1,1 1-1,-1-1 0,0 0 1,0 0-1,0 0 0,0 0 0,0 0 1,1 0-1,-1 0 0,0 0 1,0 0-1,0 0 0,1 0 0,-1 1 1,0-1-1,0 0 0,0 0 0,0 0 1,1 0-1,-1 0 0,0-1 1,0 1-1,0 0 0,0 0 0,1 0 1,-1 0-1,0 0 0,0 0 0,0 0 1,0 0-1,1 0 0,-1 0 1,0-1-1,25-14 303,-16 10-363,18-10 10,1 1-1,0 2 1,1 1-1,1 1 1,0 1 0,37-5-1,-65 13 37,0 1 1,0 0-1,0 0 0,0 0 1,0 0-1,0 1 0,-1-1 1,1 0-1,0 1 0,0 0 1,0-1-1,-1 1 0,1 0 1,0 0-1,-1 0 0,1 0 1,0 0-1,-1 0 0,0 0 1,1 0-1,-1 1 0,0-1 1,1 1-1,-1-1 0,0 1 1,0-1-1,0 1 0,0 0 1,-1-1-1,1 1 0,0 0 1,-1 0-1,1-1 0,-1 1 1,1 0-1,-1 0 0,0 0 1,0 0-1,0 2 0,1 3 9,0-1-1,0 1 1,1 0-1,0-1 1,0 1-1,1-1 1,-1 0-1,1 0 1,1 0-1,5 8 0,1 6 112,-9-16-93,1 0 1,0 0-1,0 0 0,5 7 0,-6-10-10,0 1 0,0-1 0,0 0 1,0 1-1,1-1 0,-1 0 0,0 0 1,1 0-1,-1 0 0,1 0 0,-1 0 0,1 0 1,0 0-1,-1-1 0,1 1 0,0-1 1,0 1-1,-1-1 0,1 0 0,0 1 0,0-1 1,-1 0-1,1 0 0,0 0 0,0-1 1,-1 1-1,1 0 0,0-1 0,0 1 0,-1-1 1,1 1-1,0-1 0,-1 0 0,1 0 1,2-1-1,-1 0 29,0 0 0,0 0 0,0-1 0,0 1 0,4-6 0,6-4-7,-2 3-13,0-1 0,-1-1-1,0 0 1,9-13-1,0 0-63,-14 17 25,0 0-1,-1 0 1,0 0-1,-1-1 1,1 0-1,2-10 0,-6 16 23,1 1 0,-1-1 0,1 0-1,-1 1 1,0-1 0,0 1 0,0-1-1,0 0 1,0 1 0,0-1-1,0 1 1,-1-4 0,0 5-7,1-1 0,0 0 0,-1 1 0,1-1-1,0 0 1,-1 1 0,1-1 0,-1 1 0,1-1 0,-1 1 0,0-1 0,1 1 0,-1-1 0,1 1 0,-1-1 0,0 1-1,1 0 1,-1-1 0,-1 1 0,0-1-9,0 1 1,0 0-1,0 0 0,0 0 0,0 0 0,0 0 1,0 1-1,0-1 0,0 0 0,0 1 0,0 0 1,1-1-1,-1 1 0,0 0 0,0 0 0,0 0 1,1 0-1,-3 2 0,-1 1 9,1-1-1,0 1 1,1 0 0,-1 1-1,0-1 1,1 1 0,0-1-1,0 1 1,1 0 0,-1 0-1,1 0 1,0 0 0,1 1-1,-1-1 1,1 1 0,-1 5-1,1 0-34,1-9 37,0-1 0,0 1 1,0-1-1,0 1 1,0-1-1,1 1 0,-1-1 1,0 1-1,1-1 1,-1 1-1,1-1 0,-1 1 1,1-1-1,1 2 0,-1 1 15,1-1-1,-1 0 0,1 0 0,0 0 0,0 0 0,0 0 1,1 0-1,-1 0 0,1-1 0,-1 1 0,1-1 0,0 0 1,0 0-1,0 0 0,0 0 0,0 0 0,1-1 0,-1 1 1,1-1-1,-1 0 0,0 0 0,1 0 0,0-1 0,-1 1 1,1-1-1,-1 0 0,1 0 0,0 0 0,-1 0 0,1-1 1,3 0-1,28-6 69,328-69-150,-340 68 143,36-16 0,-22 9-251,-68 54-168,25-32 380,1-2-49,1 0 0,0 0 0,0 0-1,0 0 1,1 0 0,0 1 0,0-1 0,0 1 0,-2 7-1,4-7 15,-1-1-1,1 1 0,0 0 0,0 0 1,1 0-1,0 0 0,0 0 0,1 10 0,-1-16 0,0 3 5,1 1 0,0-1-1,-1 1 1,1-1 0,0 0-1,1 1 1,1 3 0,-3-7 9,1 1 0,-1 0 1,1-1-1,0 1 0,-1-1 1,1 1-1,0-1 0,-1 1 1,1-1-1,0 0 0,0 1 1,0-1-1,-1 0 1,1 1-1,0-1 0,0 0 1,0 0-1,-1 0 0,1 0 1,0 0-1,0 0 0,0 0 1,0 0-1,0 0 0,-1 0 1,1 0-1,0-1 1,0 1-1,0 0 0,-1 0 1,1-1-1,0 1 0,0-1 1,-1 1-1,2-1 0,3-3 4,1 0-1,-1 1 0,0-2 0,-1 1 1,1 0-1,-1-1 0,0 0 0,0 0 1,0 0-1,-1-1 0,0 1 0,0-1 0,3-7 1,-5 10-16,0-1 1,0 0-1,-1 1 1,1-1-1,-1 0 1,0 1-1,0-1 1,0 0-1,-1 0 1,1 1-1,-1-1 1,0 1-1,0-1 1,0 0-1,0 1 1,-1 0-1,1-1 1,-1 1-1,0 0 1,0 0-1,-3-4 0,0 2-5,0 0-1,0 0 0,-1 0 0,1 1 0,-1 0 1,0 0-1,0 1 0,-1-1 0,1 1 0,-9-2 0,13 4-18,0 0-1,0 0 0,0 1 1,0-1-1,0 1 0,-1 0 0,1-1 1,0 1-1,0 0 0,0 0 0,0 0 1,-1 1-1,1-1 0,0 1 1,0-1-1,0 1 0,0 0 0,0-1 1,0 1-1,0 0 0,-2 2 0,3-3 24,1 0 0,0 1 0,0-1 0,-1 0 0,1 0 0,0 1 0,0-1 0,0 0 0,0 1 0,-1-1 0,1 0 0,0 1 0,0-1 0,0 0 0,0 1 0,0-1 0,0 0 0,0 1 0,0-1 0,0 0-1,0 1 1,0-1 0,0 0 0,0 1 0,0-1 0,0 0 0,1 1 0,-1-1 0,0 0 0,0 1 0,0-1 0,0 0 0,1 1 0,-1-1 0,0 0 0,0 0 0,1 1 0,-1-1 0,10 7 95,-3-4-57,1-1 0,-1 0 0,1 0 0,0-1 0,0 1 0,-1-2 0,1 1 0,0-1 0,0 0 0,0-1 0,15-3 0,5-2-10,54-22 0,-12 4-29,21-2 28,-90 26-26,8-4 15,1 1 0,-1 1-1,19-3 1,-27 5-154,-2 1 33,-4 7 86,-1 0 0,0-1 0,-12 11 0,12-12 29,1-1 0,-1 1-1,1 0 1,0 0-1,1 1 1,0 0-1,-4 7 1,6-10 17,-1 1 1,2 0-1,-1 0 0,0 0 0,1 0 1,0 1-1,0-1 0,1 0 0,0 0 1,0 1-1,0-1 0,1 6 0,-1-10-18,0-1 0,0 1-1,1-1 1,-1 1 0,0-1-1,0 1 1,1-1 0,-1 0-1,0 1 1,1-1 0,-1 1-1,0-1 1,1 0 0,-1 1-1,1-1 1,-1 0 0,1 1-1,-1-1 1,1 0 0,-1 0-1,1 0 1,-1 1 0,1-1-1,-1 0 1,1 0 0,-1 0-1,1 0 1,-1 0 0,1 0-1,-1 0 1,1 0 0,0 0-1,-1 0 1,1 0 0,-1 0-1,1-1 1,0 1 0,23-10 219,-22 9-223,208-95 119,-205 94-155,1 0 1,0 1 0,-1 0 0,1 0 0,0 0-1,11 0 1,-16 2 23,-1-1 1,1 1-1,-1-1 0,1 1 1,-1-1-1,1 1 0,-1 0 0,1-1 1,-1 1-1,0 0 0,1-1 1,-1 1-1,0 0 0,0 0 0,0-1 1,1 1-1,-1 0 0,0 0 1,0-1-1,0 1 0,0 0 1,0 1-1,0 1-2,1 4 10,-1-1 0,0 0 0,-1 10 0,1 18 0,1-29 1,5 32 152,-6-35-123,1 0 1,-1-1-1,1 1 0,0 0 0,-1 0 0,1-1 0,0 1 1,0-1-1,0 1 0,0-1 0,0 1 0,0-1 0,0 1 1,1-1-1,-1 0 0,3 2 0,-3-3-8,0 1 0,1-1 0,-1 0 0,0 0 0,0 0 0,0 0-1,0 0 1,0 0 0,0 0 0,0 0 0,0-1 0,0 1 0,0 0 0,0-1 0,0 1 0,0 0 0,2-2 0,17-11 127,-13 9-106,14-11-1,-1-1 0,-1 0 1,0-2-1,18-22 0,5-5-83,-14 22 39,-27 22-22,1 0-1,-1 0 0,1 0 0,0 0 0,-1 0 1,1 0-1,0 1 0,0-1 0,0 1 1,0-1-1,-1 1 0,1 0 0,0 0 0,0-1 1,0 1-1,0 1 0,2-1 0,-4 0 17,1 0-1,-1 1 0,1-1 0,-1 0 1,1 0-1,-1 1 0,1-1 0,-1 0 0,1 1 1,-1-1-1,1 0 0,-1 1 0,0-1 1,1 1-1,-1-1 0,0 1 0,0-1 1,1 1-1,-1-1 0,0 1 0,0-1 0,1 1 1,-1-1-1,0 1 0,0-1 0,0 2 1,-2 19-81,-13 19 80,14-39 7,-10 21 25,-28 39-1,19-31-67,19-28 61,-1 0 0,1 0 0,-1 0 0,0 0 0,0 0 0,0 0 0,0 0 0,0 0 0,-1-1 0,1 1 1,-4 1-1,5-3-6,0 1 1,0-1-1,0 0 1,0 1 0,0-1-1,0 0 1,0 0 0,0 0-1,-1 0 1,1 0 0,0 0-1,0 0 1,0 0 0,0 0-1,0-1 1,0 1 0,-1 0-1,1-1 1,0 1 0,0-1-1,0 1 1,0-1 0,0 0-1,0 1 1,1-1 0,-1 0-1,0 1 1,-1-3 0,0 1 8,0 0 0,1-1 0,-1 1 0,0 0 0,1-1 0,0 0 0,0 1 0,0-1 0,-1-4 0,1 6-17,1 0 0,0 0 0,0 0 1,0 1-1,0-1 0,0 0 0,0 0 0,0 0 1,0 0-1,0 0 0,0 0 0,1 0 1,-1 0-1,0 0 0,1 0 0,-1 1 1,0-1-1,1 0 0,-1 0 0,1 0 0,-1 1 1,1-1-1,0 0 0,-1 1 0,1-1 1,0 0-1,-1 1 0,1-1 0,0 1 1,0-1-1,1 0 0,9-3 73,1 1-1,0 0 1,-1 0 0,1 1-1,0 1 1,14-1 0,-7 1 149,279-14 1182,-239 13-1410,96-12-1969,-145 12 314,1 0-1,17-6 1,-24 7 525,-1-1 0,1 1-1,-1-1 1,0 0 0,1 0 0,3-3 0,-7 4 989,1 1 0,-1 0 0,0-1-1,1 1 1,-1-1 0,0 1 0,1 0 0,-1-1 0,0 1 0,0-1-1,1 1 1,-1-1 0,0 1 0,0-1 0,0 1 0,0-1-1,0 1 1,0-1 0,0 1 0,0-1 0,0 1 0,0-2 0,-6-22-3098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1:45.8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56 3072,'13'-8'9067,"-3"8"-9329,-3-1 510,1 0 0,-1 0 1,1 0-1,8-4 0,8-1 79,24-4 107,1 2-1,69-1 1,-58 4 222,-58 5-768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5:57.2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24 2720,'9'50'6154,"-10"90"-1970,2 141-667,-3-290-3236,1 0 0,-1 0-1,-5-14 1,2 4-230,-3-19-98,3 1 0,1-1 1,1-74-1,4 101-1,1-1 0,0 1 1,0 0-1,1-1 0,0 1 0,1 1 0,10-20 1,-10 22 10,1 0 0,-1 1 0,2 0 0,-1 0 0,1 0 0,0 1 0,0 0 0,1 0 0,-1 0 0,15-7 0,-17 11 39,0 0-1,0 0 1,0 1 0,0 0 0,1 0-1,-1 0 1,0 0 0,1 1 0,-1 0-1,1 0 1,-1 0 0,1 0 0,-1 1 0,1-1-1,-1 1 1,0 0 0,0 1 0,1-1-1,-1 1 1,0 0 0,0 0 0,5 3-1,5 4 42,-1 0 1,0 1-1,-1 0 0,21 23 0,-26-24-4,0 0 0,0 0 0,-1 1-1,0 0 1,-1 0 0,0 0 0,0 1 0,-2 0 0,1-1 0,-1 1 0,-1 1 0,3 19 0,-4-10 132,0 0 1,-2 1 0,0-1-1,-1 1 1,-10 38 0,10-51-67,0-1 1,-1 1-1,-1 0 1,1-1-1,-1 1 1,-1-1-1,0 0 1,0-1-1,0 1 1,-1-1-1,-12 12 1,10-13-42,0 1 0,0-1 1,-1-1-1,0 0 0,0 0 1,-1-1-1,1 0 0,-1 0 0,0-1 1,-11 2-1,2-1-108,1-2 0,-22 1 0,8-3-2629,74-27-12340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6:25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1 239 4064,'1'-13'7918,"17"14"-7271,42-3 1160,115-18 0,60-30-994,-85 17-574,19-4 47,61-11-2197,-1 17-2757,-89 25-1214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6:31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1027 2912,'4'7'6114,"6"-18"-4530,6-20-1266,7-29 245,-11 27-417,1 1 1,28-49-1,-26 58-55,2 1 0,1 1-1,0 1 1,2 0 0,0 1-1,1 1 1,1 1 0,0 1-1,1 1 1,1 1 0,1 1-1,27-10 1,-46 20-154,0 1 0,0 0 0,0 1-1,1-1 1,11 0 0,-18 2 63,0 1-1,0-1 1,1 0-1,-1 0 1,0 0-1,0 0 1,0 1 0,0-1-1,0 0 1,0 0-1,1 0 1,-1 1-1,0-1 1,0 0-1,0 0 1,0 1-1,0-1 1,0 0-1,0 0 1,0 0 0,0 1-1,0-1 1,0 0-1,0 0 1,0 1-1,0-1 1,0 0-1,0 0 1,0 0-1,0 1 1,0-1-1,-1 0 1,1 0 0,0 1-1,0-1 1,0 0-1,0 0 1,0 0-1,0 0 1,-1 1-1,-6 13 151,5-11-105,-8 16-24,-1-1 1,-25 32-1,-8 12 235,34-46-151,5-6 89,0-1 1,-1 0-1,-1 0 1,-11 13 0,18-22-189,-1 0 1,1 0 0,0 1 0,0-1 0,0 0 0,0 0 0,0 0 0,0 0 0,0 0 0,0 0 0,0 0 0,0 0 0,0 0 0,0 0 0,0 0-1,0 0 1,0 0 0,0 0 0,0 1 0,0-1 0,0 0 0,-1 0 0,1 0 0,0 0 0,0 0 0,0 0 0,0 0 0,0 0 0,0 0-1,0 0 1,0 0 0,0 0 0,0 0 0,0 0 0,-1 0 0,1 0 0,0 0 0,0 0 0,0 0 0,0 0 0,0 0 0,0 0 0,0 0 0,0 0-1,0-1 1,0 1 0,0 0 0,0 0 0,0 0 0,-1 0 0,1 0 0,0 0 0,0 0 0,0 0 0,0 0 0,0 0 0,0 0 0,0 0-1,0 0 1,0-1 0,1-6 181,5-9-30,1 5-101,1 1 0,0 0 0,0 0 0,18-16 0,45-31-350,-63 51 306,6-5-246,1 1 0,22-12 0,-37 22 214,1-1 0,-1 1 0,1 0-1,0 0 1,-1-1 0,1 1 0,0 0-1,-1 0 1,1 0 0,0 0 0,-1 0-1,1 0 1,0 0 0,0 0 0,-1 0 0,1 0-1,0 0 1,-1 0 0,1 0 0,0 0-1,-1 1 1,1-1 0,0 0 0,-1 1 0,1-1-1,-1 0 1,1 1 0,-1-1 0,1 1-1,-1-1 1,1 1 0,-1-1 0,1 1-1,-1-1 1,1 1 0,-1-1 0,0 1 0,1 0-1,-1-1 1,0 1 0,0 0 0,1-1-1,-1 1 1,0 0 0,0-1 0,0 1 0,0 1-1,1 4-2,0 1 1,-1 0-1,0 13 0,0-12 3,5 57 88,-1-30 65,-2-19-98,1-1 0,1 0 0,0 0 0,10 22 0,-11-29-14,-1-2 27,0-1-1,1 1 0,-1-1 1,1 1-1,0-1 1,1 0-1,-1 0 1,1-1-1,0 1 0,0-1 1,0 0-1,6 4 1,-8-7-17,0 0 0,-1 0 0,1-1 0,0 1 1,0-1-1,-1 1 0,1-1 0,0 0 0,0 0 0,0 0 1,0 0-1,-1 0 0,1 0 0,0-1 0,0 1 1,0 0-1,-1-1 0,1 1 0,0-1 0,-1 0 1,1 0-1,0 0 0,-1 0 0,1 0 0,-1 0 0,3-1 1,1-3 16,0 1 1,0-1 0,0 0 0,0-1 0,5-8 0,11-15 70,42-67 292,-53 77-398,0 0-1,-1 0 1,9-27-1,-17 40 7,1-1 0,-1 1 0,0 0 0,0-7 0,-1 11-57,0 0-1,0 0 1,0 0 0,0 0 0,-1 1-1,1-1 1,0 0 0,-1 0 0,1 0 0,-1 0-1,0 0 1,0 0 0,0 1 0,0-1-1,0 0 1,-1-2 0,1 4 2,0 0 1,0-1-1,0 1 1,0 0 0,0 0-1,0-1 1,0 1-1,0 0 1,1 0-1,-1 0 1,0 0-1,0 0 1,0 0-1,0 1 1,0-1-1,0 0 1,0 0-1,0 1 1,0-1-1,1 0 1,-1 1-1,0-1 1,0 1 0,0-1-1,1 1 1,-1-1-1,0 1 1,0 1-1,-22 20-234,11-8 221,7-8 19,0-1 0,0 1 0,1 0 0,0 0 0,1 0 0,-1 0 0,1 1-1,-4 10 1,2 3 152,0 1 0,1-1-1,1 1 1,-1 33 0,5-47-85,-1 1 1,1 0 0,0-1 0,0 1 0,1-1-1,0 1 1,0-1 0,1 0 0,0 0 0,1 0 0,-1 0-1,1 0 1,7 8 0,-8-11-3,0 0 0,1-1 0,0 1-1,0-1 1,0 0 0,0 0 0,0 0 0,1 0 0,-1-1-1,1 0 1,0 1 0,-1-2 0,1 1 0,0-1 0,0 0-1,0 0 1,1 0 0,-1 0 0,0-1 0,9 0 0,5-3 31,-1 0 1,1-1 0,0-1 0,-1 0 0,0-2 0,-1 0 0,1-1 0,-1-1 0,-1 0 0,20-15 0,0-3 11,-1-2-1,-1-1 0,35-41 1,1-15-517,-108 197-404,27-74 920,1 1 0,-4 44 1,13-80-53,1 0 0,0 0 0,0 0 0,0 0 1,0 0-1,1 0 0,-1 0 0,0 0 1,1 0-1,-1 0 0,1 0 0,0 0 0,0 0 1,1 3-1,-1-5-10,-1 1 1,1-1-1,-1 0 0,1 1 0,-1-1 1,0 1-1,1-1 0,0 0 0,-1 1 1,1-1-1,-1 0 0,1 0 1,-1 1-1,1-1 0,0 0 0,-1 0 1,1 0-1,-1 0 0,2 0 1,-1 0-2,0 0 1,1 0 0,-1-1-1,0 1 1,0 0 0,0-1-1,0 1 1,1-1 0,-1 1-1,0-1 1,0 0 0,0 0-1,1 0 1,6-7 13,0 0-1,0 0 1,-1-1-1,11-15 1,21-44 23,-7 11-108,-9 20-94,-22 35 38,-1 4-85,-8 160-5,7-148 166,1-4 20,0 1 1,3 18-1,-3-26 39,0-1 0,1 1 1,0-1-1,-1 0 0,1 1 0,0-1 1,0 0-1,0 0 0,1 1 0,-1-1 1,1 0-1,-1 0 0,1-1 0,-1 1 1,1 0-1,0 0 0,2 1 0,-3-2-8,0-1 0,0 0-1,0 1 1,0-1-1,0 0 1,0 0-1,0 1 1,0-1-1,0 0 1,0 0 0,0 0-1,1 0 1,-1-1-1,0 1 1,0 0-1,0 0 1,0 0-1,0-1 1,0 1 0,0-1-1,0 1 1,-1-1-1,1 1 1,0-1-1,0 1 1,1-2 0,21-21 59,-22 22-56,57-72 290,-9 10-318,-3 8 224,74-69-1,-101 108-182,-1-1 1,0-1-1,-1-1 0,-1 0 1,-1-2-1,-1 1 0,13-26 1,1-14-74,26-87 1,4-69-410,-57 213 410,2-6-127,-1-1 0,-1 1-1,1-11 1,-3 19-82,-3 5 130,-5 12 32,6-11 23,-8 17 30,2 0 1,0 1-1,-8 36 0,-3 5 46,12-39 40,-71 180-176,66-176 137,2-1 1,1 2 0,1-1-1,-8 52 1,15-61-13,0-1 0,1 0 0,1 1 0,1-1 0,1 0 0,0 1 0,2-1 0,8 29 1,-11-46-3,25 67 60,-22-62-4,-1-1 0,0 0 0,1 0 1,0 0-1,1-1 0,-1 1 0,1-1 0,7 6 0,-11-10-40,1 0-1,-1 0 1,1 0-1,-1 0 1,1 0-1,0 0 0,0 0 1,-1-1-1,1 1 1,0-1-1,0 0 0,0 1 1,-1-1-1,1 0 1,0 0-1,0 0 0,3 0 1,-2-1 7,1 0 0,-1 0 1,0 0-1,0 0 0,0-1 1,0 1-1,-1-1 0,1 0 1,4-3-1,0-2 20,1 0-1,-1 0 1,-1-1 0,1 0-1,7-14 1,69-129 279,-79 143-403,-1 0 1,0-1-1,-1 1 0,0-1 1,-1 0-1,1 0 0,-1-17 1,-2 18 21,1 0-50,1 7 109,0 1 0,0 0 0,-1 0 1,1 0-1,0 0 0,-1 0 1,1-1-1,0 1 0,-1 0 1,1 1-1,0-1 0,0 0 1,-1 0-1,1 0 0,0 0 1,-1 1-1,2-1 0,1 1-1,0 1 0,-1-1 0,1 1 0,0-1 0,-1 1 0,1 0 0,-1 0-1,0 0 1,1 0 0,-1 0 0,0 1 0,0-1 0,0 0 0,-1 1 0,1 0 0,-1-1 0,2 5 0,1 1-6,-1 0 1,0 0 0,-1 0 0,3 17 0,3 138-301,-8-155 322,0-1 0,1 1 0,0 0 0,0-1 0,1 1 0,2 7 0,-4-14 3,1 1 0,0 0 0,-1-1 0,1 1 0,0-1 1,0 1-1,0-1 0,0 0 0,0 1 0,0-1 0,0 0 1,0 0-1,0 0 0,1 1 0,-1-1 0,0 0 0,1-1 0,-1 1 1,1 0-1,-1 0 0,1-1 0,-1 1 0,1-1 0,0 1 0,-1-1 1,1 0-1,0 1 0,-1-1 0,1 0 0,0 0 0,-1 0 1,1 0-1,2-1 0,4-1 59,1-1-1,-1 1 1,0-2 0,0 1 0,-1-1-1,11-6 1,43-34 36,-58 42-116,197-179-96,-183 162-34,-3 3-385,-13 19 288,-7 13 116,-4 7 115,0-1-57,-12 42-1,20-58 64,1 1-1,0 0 0,0-1 0,0 1 0,1 0 0,0 0 0,0-1 0,1 1 0,0 0 0,0-1 0,2 9 0,-2-13 11,0 0 0,0 0 0,0 0 0,0 1 0,0-1 0,0 0 0,0 0 0,1 0 0,-1-1 0,1 1 0,0 0 0,-1 0 0,1-1 0,0 1 0,0-1 0,0 0 0,0 1 0,3 0 0,-4-2 3,1 1 0,0-1 0,0 1 0,0-1 0,-1 0 1,1 0-1,0 0 0,0 0 0,0 0 0,-1 0 0,1-1 0,0 1 0,0-1 0,0 1 0,-1-1 0,1 1 0,0-1 0,-1 0 0,1 0 0,-1 0 0,1 0 0,-1 0 0,1 0 0,1-2 0,4-4 39,0 0 1,-1-1 0,1 0-1,-2 0 1,1 0-1,-1-1 1,0 0 0,-1 0-1,0 0 1,0-1-1,-1 1 1,0-1 0,-1 0-1,2-12 1,-3 11-85,1-1-1,-2 1 1,0 0 0,-3-23 0,3 28-51,-2 1 1,1-1-1,-1 1 1,0-1-1,0 1 1,0 0-1,-1 0 0,0 0 1,0 0-1,0 0 1,-6-6-1,6 9 63,1-1-1,-1 1 1,0 0-1,1 0 1,-1 0-1,0 1 1,0-1-1,0 1 1,-1 0-1,1 0 1,0 0-1,0 0 1,-1 0-1,1 1 1,0-1-1,-1 1 1,1 0-1,0 0 1,-1 0-1,-6 2 1,55-10 351,99-23-278,-122 26-70,41-3-1,-56 7-7,0 1 1,0 0-1,0 0 1,-1 1-1,1 0 1,0 0-1,0 1 1,0 0-1,-1 0 1,8 3-1,-13-4 16,0 0-1,0-1 0,1 1 0,-1 0 0,0 0 0,0 0 0,0 0 0,0 0 0,0 0 1,-1 0-1,1 0 0,0 0 0,0 1 0,-1-1 0,1 0 0,-1 1 0,1-1 0,-1 0 0,1 1 1,-1-1-1,0 0 0,0 1 0,0-1 0,0 0 0,0 1 0,0-1 0,0 1 0,0-1 0,0 0 1,-1 1-1,1-1 0,0 0 0,-2 3 0,-1 4-18,-1 0 1,0 0-1,0 0 1,-7 8-1,6-8-2,-1 0 11,-12 21 213,-29 33 0,70-92 543,-3 12-764,0 2 0,1 0 0,1 1 0,0 1 0,1 1 0,1 1 0,41-16 0,-62 27 26,9-3-22,0 0 1,1 1-1,20-3 0,-30 5 22,0 1 1,0 0-1,0 0 0,0 0 0,0 0 0,0 1 1,0-1-1,1 1 0,-1 0 0,0-1 0,-1 2 0,1-1 1,0 0-1,0 0 0,0 1 0,-1 0 0,1-1 1,-1 1-1,1 0 0,3 4 0,-2 1 81,0-1 0,0 0 0,-1 1 0,0 0-1,0 0 1,-1 0 0,0 0 0,3 12 0,1 5 52,5 26 154,-7-29 116,12 34-1,-14-48-330,1-1 1,-1-1-1,2 1 0,-1 0 1,0-1-1,1 1 0,0-1 0,0 0 1,10 8-1,-12-11-47,0-1 0,0 0 0,1 1 0,-1-1 0,1 0 0,-1 0 0,1-1 0,0 1 0,-1 0 0,1-1 0,0 0 0,-1 1 0,1-1 0,0 0 0,0 0 1,-1-1-1,1 1 0,0-1 0,-1 1 0,1-1 0,4-2 0,6-2-76,-1 0-1,0-1 1,12-9 0,-19 13-72,16-11-1925,-1 0 0,0-1 0,20-19 0,-13 6-377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6:31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5 223 3552,'-5'-8'1312,"5"16"-992,5 6-128,3-6 1248,10 1-832,13-9 1536,21-4-1216,22-4 320,16-11-736,0-6 32,8-9-288,15-9 256,23 0-288,-8 0-2240,-9 9 1120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6:35.9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13 262 2400,'-2'-2'146,"2"2"-119,0 0 1,0-1-1,0 1 0,0 0 1,-1 0-1,1-1 0,0 1 1,0 0-1,0 0 0,0 0 1,-1-1-1,1 1 0,0 0 1,0 0-1,-1 0 0,1 0 1,0 0-1,0-1 1,-1 1-1,1 0 0,0 0 1,0 0-1,-1 0 0,1 0 1,0 0-1,0 0 0,-1 0 1,1 0-1,0 0 0,0 0 1,-1 0-1,1 0 0,0 0 1,-1 0-1,1 0 0,0 0 1,0 1-1,-1-1 0,-1 2 814,11 17 1042,-6-14-1698,1 0-1,-1 0 1,1-1 0,0 1 0,0-1 0,1 0 0,-1 0-1,1 0 1,0-1 0,8 5 0,-5-3 10,1-1 1,0 0-1,0 0 0,0-1 1,16 3-1,-16-4-106,0-1 0,0-1 0,1 1 0,-1-1 0,0-1 0,0 0 0,0 0 0,0-1 0,0 0 0,0 0 0,0-1 0,0-1 0,11-5 0,-13 5-22,0 0 0,-1 0 0,0-1 0,0 1 0,0-2-1,-1 1 1,1 0 0,-1-1 0,-1 0 0,1 0 0,-1-1 0,0 1 0,0-1 0,-1 0 0,0 0 0,3-12 0,-4 12-84,0-1-1,-1 1 1,0-1 0,0 0-1,-1 0 1,0 1 0,-1-1-1,1 0 1,-2 0 0,1 1-1,-1-1 1,0 1 0,0-1-1,-1 1 1,0 0 0,-1 0-1,1 0 1,-1 1 0,0-1-1,-1 1 1,0 0 0,0 0-1,-11-10 1,13 14-35,1 0-1,-1 0 1,1 1-1,-1-1 1,0 1-1,0 0 1,0 0-1,0 0 1,0 0-1,0 0 1,0 1-1,0-1 1,0 1-1,0 0 1,-5 0 0,3 1 31,1-1 0,-1 1 0,1 1 0,-1-1 0,1 1 0,-1 0 0,1 0 0,0 0 0,-6 4 0,1 0 85,1 1 0,1 0 0,-1 0-1,1 1 1,0 0 0,0 0 0,1 0 0,-8 17-1,8-14 44,1 1-1,0 0 1,1 0-1,0 0 1,1 1-1,0-1 1,1 1-1,1 0 1,0 24-1,1-27-55,1-1 0,1 1 0,-1-1 0,1 0 0,1 0 0,0 0 0,0 0 0,1 0 0,0-1 0,0 1 0,1-1 0,0 0 0,1-1 0,6 9 0,-12-16-49,7 8 118,-1-1 0,1 0 0,0 0 0,1-1 0,-1 0 0,1 0 0,0-1 0,18 9 0,-17-10-45,-1-1 1,1 0-1,0-1 0,0 0 0,0-1 1,0 0-1,0 0 0,0 0 0,0-2 0,1 1 1,-1-1-1,0 0 0,0-1 0,0 0 1,0 0-1,-1-1 0,1 0 0,15-9 1,13-8 95,-1-2 0,54-45 0,57-63-155,-31 25 9,-76 68-197,-24 22 37,18-15 0,-33 30 130,0-1 0,0 0 0,-1 1 0,1-1 1,0 1-1,0-1 0,0 1 0,0-1 1,0 1-1,0 0 0,0-1 0,0 1 1,1 0-1,-1 0 6,-1 0 1,0 0-1,1 0 1,-1 0-1,0 0 1,0 1-1,1-1 1,-1 0-1,0 0 1,1 0-1,-1 0 1,0 0-1,0 1 1,0-1 0,1 0-1,-1 0 1,0 1-1,0-1 1,0 0-1,0 0 1,1 1-1,-1-1 1,0 0-1,0 0 1,0 1-1,0-1 1,0 0-1,0 1 1,0-1-1,1 5 11,-1-1 1,0 1-1,-1-1 0,1 1 0,-2 4 1,2-4-33,-5 26 151,-2 0 0,0 0 1,-2 0-1,-2-1 0,-1 0 0,-1-1 1,-29 48-1,35-67 130,7-13 6,17-21-59,123-138-101,-128 147-110,2 1 0,-1 1 0,2 0 0,0 0 0,0 2 0,18-11-1,-31 21-5,0 0-1,0 0 1,0 0-1,0 0 0,0 0 1,0 0-1,0 1 1,0-1-1,0 1 0,0-1 1,0 1-1,0 0 1,0 0-1,1 0 0,-1 0 1,4 1-1,-5-1-1,1 1 0,-1 0 0,0 0 0,1 0 0,-1 0 0,0 0 0,1 0 0,-1 0 0,0 0 0,0 1 0,0-1 0,0 0 0,0 1 0,0-1 1,-1 0-1,1 1 0,0 0 0,-1-1 0,1 1 0,-1-1 0,0 1 0,1-1 0,-1 3 0,1 6 1,0-1 1,-1 1-1,-1-1 0,1 1 1,-1 0-1,-4 13 0,1-3 8,-2 11 91,-2 0 0,-1-1-1,-2 0 1,-15 30-1,26-59-76,-2 4 35,-1 0 0,2-1 0,-1 1 1,0 0-1,1 0 0,0 0 0,-1 5 0,9-17 609,-5 4-644,131-156 304,-111 136-361,0 1 0,2 2-1,0 0 1,44-27 0,-64 45 7,1 0 0,-1 0 0,0 0 0,1 0 0,-1 0 0,1 1 0,-1 0 0,11-1 1,-14 2 23,0 0 0,0 0 0,1 0 0,-1 0 0,0 1 0,0-1 0,1 0 0,-1 1 0,0-1 0,0 1 0,0-1 0,1 1 0,-1-1 0,0 1 0,0 0 0,0 0 0,0-1 0,0 1 0,-1 0 0,1 0 0,0 0 0,0 0 0,0 0 0,-1 0 0,1 0 0,-1 1 0,1-1 0,-1 0 0,1 0 0,-1 0 0,1 1 0,-1-1 0,0 0 0,0 0 0,0 1 0,0 1 0,0 11-17,0 0 0,-1-1 1,-1 1-1,-1-1 0,1 1 0,-10 23 0,-2 14 87,12-40-60,0-1 0,0 1-1,1-1 1,1 1 0,-1-1-1,3 16 1,-2-23 20,1-1-1,-1 1 1,1 0-1,0 0 1,0 0-1,0-1 1,0 1-1,0 0 1,1-1 0,-1 1-1,1-1 1,0 1-1,0-1 1,0 0-1,0 0 1,0 0-1,0 0 1,0 0-1,1 0 1,-1-1 0,1 1-1,-1-1 1,1 0-1,0 1 1,-1-1-1,1 0 1,4 0-1,-3 0 19,0-1 0,-1 0 0,1 0 0,0 0 0,0-1 0,0 1 0,-1-1 0,1 0 0,0 0-1,-1 0 1,1-1 0,-1 1 0,1-1 0,-1 0 0,0 0 0,5-3 0,1-2 7,0 0 1,0-1-1,0 0 1,7-10-1,2-7 4,-1 0-1,22-45 1,1-26-79,-31 72-167,-9 22-230,-1 6 293,-2 10 83,1 26-133,1-23 142,1 0 0,3 32 1,0-25-52,-1-8 94,1-1 0,5 21 0,-7-33 24,0 1 0,0-1 0,1 0 0,-1 0 0,1 0 0,0 0 0,0 0 0,0 0-1,0 0 1,1 0 0,-1-1 0,1 1 0,-1-1 0,1 0 0,5 4 0,-5-5 14,0 0 0,0 0 0,0 0 1,0-1-1,0 1 0,0-1 0,0 0 0,0 1 0,0-1 0,0-1 0,1 1 0,-1 0 0,0-1 1,0 0-1,3-1 0,4-1 71,0-1 0,19-9 0,-11 2-66,0 0 1,0-1-1,-1-1 0,-1 0 1,0-1-1,-1-1 0,0-1 0,22-31 1,-6 6 20,-10 13-104,-1-1-1,26-48 0,-37 58 20,1 1-1,20-27 0,-25 38 69,7-9-206,-11 16-35,3 8-160,-1 3 290,0 1-1,-1-1 1,-1 1 0,0 0 0,0 0 0,-2 21-1,-14 70 325,13-91-235,-1 1-1,0-1 0,-1 0 0,0-1 0,-1 1 0,0-1 0,-1 0 0,-8 12 0,9-16-7,0-1 0,-1 0 0,1 0 0,-1-1 0,0 0 0,-1 0-1,1 0 1,-1-1 0,0 0 0,0 0 0,0 0 0,-1-1 0,-12 4-1,0-3 55,1-1 0,0-1-1,-1 0 1,-27-2 0,41 0-44,2 0-19,0-1-1,1 1 1,-1-1-1,0 0 1,-4-2-1,4 2-267,14 7 21,-7-4 213,13 6 50,1-1-1,0 0 0,0-2 0,0 0 0,1 0 1,17 1-1,-6 0-18,-20-4 24,-1-1-1,1 0 0,-1 0 0,1-1 1,0 0-1,-1 0 0,1-1 0,-1 0 0,1-1 1,-1 0-1,0 0 0,0-1 0,0 0 1,0 0-1,0-1 0,0 0 0,-1 0 1,0-1-1,0 0 0,0 0 0,0-1 0,-1 0 1,0 0-1,0 0 0,5-9 0,7-9 15,-1 0 0,-2-1 0,18-37 0,53-118-88,-84 177 48,-1 0-21,0 0-1,1 1 0,-1-1 0,1 0 1,0 1-1,0 0 0,0-1 0,0 1 0,0 0 1,1 0-1,3-3 0,-6 5 9,0 0-1,1 0 1,-1 0-1,0 0 1,0 0-1,0 0 1,1 0-1,-1 0 1,0 0-1,0 0 1,0 0-1,1 0 1,-1 0-1,0 0 1,0 0 0,0 0-1,1 0 1,-1 0-1,0 0 1,0 0-1,0 0 1,1 0-1,-1 1 1,0-1-1,0 0 1,0 0-1,0 0 1,1 0-1,-1 0 1,0 1-1,0-1 1,0 0-1,0 0 1,0 0-1,0 0 1,1 1 0,-1-1-1,5 13-155,2 19 87,-4 6 50,-1 0 0,-2 1 0,-5 43 0,2-56 44,-2 0 0,0-1 0,-13 39 0,15-58 18,1 0 0,-1 0 0,-1 0 0,1 0 0,-1-1-1,-5 7 1,8-10-8,-1 0 0,1 0 0,-1-1 0,0 1 0,0-1 1,1 1-1,-1-1 0,0 0 0,0 1 0,0-1 0,-1 0 0,1 0 0,0 0 0,0-1 0,0 1 0,-1-1 0,1 1 0,0-1 0,-1 0 0,-3 1 0,4-2-8,-1 0-1,1 1 0,0-1 1,0 0-1,0 0 0,-1 0 1,1 0-1,0 0 0,0-1 1,0 1-1,1 0 0,-1-1 1,0 0-1,-1-1 0,-2-3 27,1 1-1,1-1 0,-6-9 1,7 13-40,1-1 0,0 1 1,0 0-1,0-1 1,0 1-1,0-1 0,0 0 1,1 1-1,-1-1 0,1 0 1,0 1-1,0-1 0,0 0 1,1-4-1,-1 6-14,0 0-1,1 1 0,-1-1 1,0 0-1,1 0 1,-1 1-1,1-1 1,-1 0-1,1 1 1,0-1-1,-1 0 1,1 1-1,0-1 1,0 1 5,0-1 1,0 1-1,0 0 1,0 0-1,0 0 1,0 0-1,0 1 1,-1-1-1,1 0 1,0 0-1,0 1 1,0-1-1,0 0 1,1 1-1,45 22-129,-37-18 122,-1 0 1,1 0 0,0-1-1,0 0 1,0-1 0,0 0-1,19 3 1,-12-6 55,0 0 0,-1-1-1,1-1 1,-1 0 0,0-1 0,1-1-1,-1-1 1,-1 0 0,1-1-1,-1-1 1,0 0 0,0-1 0,-1 0-1,0-1 1,-1-1 0,0-1 0,0 1-1,-1-2 1,12-14 0,16-27-53,-3-1 1,39-74-1,-68 117-116,-7 10 95,0 0 0,0 0-1,0 0 1,0 0 0,-1 0-1,1 0 1,0 0 0,0 0-1,-1 0 1,1-3 0,-2 22-93,-1 0 0,0 0 0,-2 0 0,-8 25 0,-5 25 106,11-39 84,-19 124 34,25-151-79,0 1 1,-1 0-1,1-1 0,0 1 1,1-1-1,-1 1 1,0 0-1,1-1 0,-1 1 1,1-1-1,0 1 1,0-1-1,0 1 0,0-1 1,0 0-1,0 0 1,2 3-1,-1-4-1,-1 0 0,1 1 0,-1-1 0,1 0-1,0 0 1,-1 0 0,1 0 0,0 0 0,0-1 0,0 1 0,0-1-1,0 1 1,-1-1 0,1 1 0,0-1 0,0 0 0,0 0 0,0 0-1,0 0 1,0 0 0,0-1 0,0 1 0,2-1 0,2-1 19,-1 0 1,1 0-1,-1 0 1,0 0-1,0-1 1,0 0-1,7-5 1,31-29 32,-30 26-94,2-3 27,0-1 0,-1 0 1,0-1-1,-1 0 0,-1-1 0,18-33 1,-52 72-499,10-6 408,1 0 0,-18 32 0,26-41 84,0-1 1,1 1 0,0 0-1,0-1 1,0 1 0,1 0-1,0 0 1,0 0 0,1 0-1,0 0 1,1 11 0,-1-17 12,0 0 0,0 0 1,0 0-1,1 0 0,-1 0 0,0 0 1,1 0-1,-1 0 0,0 0 0,1 0 1,-1-1-1,1 1 0,-1 0 1,1 0-1,0 0 0,-1-1 0,1 1 1,0 0-1,0-1 0,-1 1 0,1-1 1,0 1-1,1 0 0,-1-1 6,1 1-1,0-1 0,-1 0 1,1 1-1,0-1 1,-1 0-1,1 0 1,0 0-1,-1-1 0,1 1 1,0 0-1,2-1 1,3-2 38,0 1 1,0-1-1,0-1 1,10-6-1,-12 7-34,0 0-1,0-1 0,-1 0 1,1 0-1,-1 0 1,0 0-1,0-1 1,0 1-1,-1-1 1,0 0-1,1 0 1,-2 0-1,1-1 1,-1 1-1,0-1 0,0 1 1,0-1-1,-1 0 1,0 0-1,0 0 1,0 0-1,-1 0 1,0 1-1,0-1 1,-1-7-1,-2-3-44,0 0 1,-1 0-1,-1 1 1,0 0-1,-1 0 0,-1 0 1,0 0-1,-1 1 1,-14-19-1,19 30-7,1-1 0,-1 2 1,0-1-1,0 0 0,0 1 0,0-1 0,0 1 0,-5-3 1,6 4 23,1 0 0,-1 0 0,1 0 0,-1 1 0,1-1 0,-1 1 0,0 0 0,1-1 0,-1 1 0,1 0 0,-1 0 0,0 0 0,1 0 0,-1 0 0,0 0 0,1 0 0,-1 0 1,1 1-1,-1-1 0,0 1 0,1-1 0,-3 3 0,3-3 4,1 0 0,-1 0 0,1 0 0,0 0 1,-1 1-1,1-1 0,0 0 0,0 0 0,-1 1 0,1-1 1,0 0-1,0 0 0,-1 1 0,1-1 0,0 0 0,0 1 1,0-1-1,-1 0 0,1 1 0,0-1 0,0 1 1,0-1-1,0 0 0,0 1 0,0-1 0,0 0 0,0 1 1,0-1-1,0 1 0,0-1 0,0 0 0,0 1 0,0-1 1,0 1-1,0-1 0,0 0 0,0 1 0,1-1 0,-1 0 1,0 1-1,0-1 0,0 0 0,1 1 0,-1-1 0,1 0 1,11 9 135,-7-8-99,0 0 0,1 0 0,-1 0 1,1-1-1,0 1 0,-1-1 0,12-2 0,42-8 92,-37 5-105,50-9 5,87-18 48,-145 28-109,1 1 0,0 0 0,0 2 0,17-1 1,-28 2 6,1 0-1,-1 1 1,1-1 0,-1 1 0,0 0 0,1 1 0,7 2 0,-10-2 26,0-1-1,0 0 1,1 1 0,-1-1-1,0 1 1,0 0 0,-1 0-1,1 0 1,0 0-1,-1 0 1,1 0 0,-1 0-1,1 0 1,1 4-1,-2-2-4,0 0 0,0 0 0,0 0-1,0 0 1,-1 0 0,1 0 0,-1 0-1,0 0 1,0 0 0,-2 8 0,0 2-39,-10 25 0,0 4 59,10-34 142,0 0 0,-7 17-1,18-29 270,-6 0-392,0 0 1,0 0 0,0-1 0,0 1-1,-1-1 1,3-4 0,8-12-1,-6 11-64,0 0 1,1 1-1,-1 1 0,2-1 0,-1 1 0,13-7 1,-18 12 29,1 0 1,-1 0-1,1 0 1,0 1-1,-1-1 1,1 1-1,0 0 1,0 0-1,0 1 1,0-1-1,0 1 1,0 0 0,0 0-1,0 0 1,0 0-1,0 1 1,-1 0-1,1 0 1,0 0-1,6 2 1,3 4 53,0 1 0,-1 0 0,1 1 1,-2 1-1,0-1 0,16 19 1,-13-14 61,0 0 0,1-2 0,19 14 1469,-29-23-1091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6:36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23 5728,'-21'-23'2112,"21"32"-1632,-8-3-128,8 2-3680,0 0 1600,0 0 1056,8 4-960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6:36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17 5888,'-31'-16'2688,"31"21"-2336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40:05.6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201 1 1248,'2'0'3759,"-7"9"-2756,-2-1-579,-1 1-1,-14 13 0,13-15-304,1 1-1,1 0 1,-10 13-1,0 7 212,1 1 1,-17 47-1,11-25-73,14-33-13,1 1 0,1 0 0,-4 20 0,9-25-693,1-14 368,0 0 1,0 0-1,0 1 1,0-1-1,0 0 1,1 0-1,-1 1 0,0-1 1,0 0-1,0 0 1,0 1-1,0-1 1,0 0-1,1 0 0,-1 0 1,0 1-1,0-1 1,0 0-1,0 0 1,1 0-1,-1 0 0,0 0 1,0 1-1,1-1 1,-1 0-1,0 0 1,0 0-1,1 0 0,-1 0 1,0 0-1,0 0 1,1 0-1,-1 0 1,0 0-1,0 0 0,1 0 1,-1 0-1,0 0 1,0 0-1,1 0 1,-1 0-1,0 0 0,1 0 1,8-4-3152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40:06.1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 0 3072,'-7'4'4851,"7"-3"-4741,-7 16-184,4-10 643,-25 68 492,-26 117 0,51-178-1065,0-1-1,1 1 0,1 0 1,1 0-1,0 0 0,0-1 1,4 20-1,1-18-1392,4-6-2443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40:09.0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 1 1568,'-5'12'1029,"4"-9"-951,0-1 1,-1 1-1,1-1 0,-1 1 0,1-1 1,-1 0-1,-2 4 0,-7 9 304,-13 26 106,13-22-305,1 0 1,1 0-1,-12 33 1,3 18 213,-16 119 0,30-161-279,-22 297 1721,29-280-1599,1 1 0,3-1 0,18 67 0,-15-72-73,25 63-1,-28-87-15,1 0 1,0 0-1,1-1 0,1 0 1,0-1-1,18 19 0,-10-15 403,1 0-1,1-2 0,41 26 1,-60-41-1077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40:14.3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5 691 1568,'-4'6'891,"8"-4"376,-2-2-1103,-1 0 0,1-1 0,0 1 0,-1-1-1,1 1 1,0-1 0,-1 1 0,1-1 0,1-1 0,2-2 28,1 0-1,-1 0 1,-1-1-1,1 1 1,0-1 0,5-9-1,21-36 272,-10 15-96,122-154 529,-102 132-624,-10 12-235,-9 10 212,-13 20-231,-9 13-344,8 15-671,3 6 993,-8-13 3,1 0 1,-1 0 0,0 0 0,0 1 0,-1-1 0,0 1 0,0-1 0,2 14 0,2 70 10,-5-71 67,-4 36 1,1-27 13,1-20-10,0-1 0,0 0 0,-1 0 0,0 0 0,0 0 0,-1 0 0,1-1 0,-2 1 0,-4 8 0,7-13-33,0 0 1,-1 0-1,1 0 0,-1 0 1,1 0-1,-1-1 1,0 1-1,0 0 0,0-1 1,0 1-1,0-1 0,0 0 1,0 1-1,0-1 0,0 0 1,-1 0-1,1-1 0,0 1 1,-1 0-1,1-1 1,-1 1-1,1-1 0,-1 0 1,1 0-1,0 0 0,-1 0 1,1 0-1,-1-1 0,1 1 1,-5-2-1,2-1-34,1 1-1,-1-1 1,0-1-1,1 1 1,0 0-1,0-1 1,0 0-1,0 0 0,1 0 1,-4-6-1,-5-4-1,11 13-39,0-1 1,1 1-1,-1 0 1,1 0-1,-1 0 0,1 0 1,-1 0-1,1 0 1,0-1-1,-1 1 1,1 0-1,0 0 0,0 0 1,0-1-1,0 1 1,0-2-1,0 0-321,13 4 39,-3 2 252,-1-1 0,0 2 0,12 5 0,10 4-30,-20-10 114,0 0 0,0 0 0,1-1 0,18 2 0,-24-4-11,1 0-1,0-1 1,0 0 0,0 0 0,0 0 0,-1-1 0,1 0 0,0 0 0,6-3-1,15-9 110,0-1-1,-2-2 1,1 0-1,-2-2 1,42-39-1,-59 49-54,0 0-1,12-19 0,-12 15-5,-6 12-66,-1-1 0,0 1 0,-1-1 0,1 1 0,0-1 0,0 1 0,-1-1 0,1 0 0,-1 1 0,1-1 1,-1 0-1,0 0 0,1 1 0,-1-1 0,0 0 0,0 0 0,-1 1 0,1-1 0,0 0 0,0 1 0,-1-1 0,1 0 0,-1 0 0,0 1 0,1-1 0,-1 1 0,0-1 0,0 1 0,0-1 0,0 1 0,0-1 0,0 1 1,0 0-1,-1 0 0,1-1 0,-2 0 0,1 1-31,-1-1 1,1 1 0,0-1-1,-1 1 1,0 0 0,1 0-1,-1 0 1,0 1 0,1-1-1,-1 0 1,0 1 0,0 0-1,1 0 1,-1 0 0,0 0-1,0 0 1,1 0 0,-1 1-1,0-1 1,0 1 0,1 0-1,-5 2 1,3-1-10,0 0-1,0 0 1,1 1-1,-1-1 1,1 1-1,0 0 1,0 0-1,0 0 1,0 1-1,0-1 1,1 1-1,-1-1 1,1 1 0,0 0-1,0 0 1,-2 8-1,1-1 1,1 0-1,0 1 1,0-1 0,1 1-1,1 13 1,1-9 63,1 0 1,1 0-1,0 0 0,1-1 1,0 1-1,2-1 0,6 14 1,-9-23 36,0 0 0,0 0 1,0-1-1,0 1 0,1-1 0,0 0 1,0 0-1,6 4 0,-8-7-23,-1-1 0,1 0 0,0 1 0,0-1 0,0 0 0,0 0 0,0 0-1,0-1 1,0 1 0,1 0 0,-1-1 0,0 1 0,0-1 0,0 0 0,1 0 0,-1 0-1,0 0 1,1 0 0,-1 0 0,0-1 0,0 1 0,0-1 0,1 1 0,-1-1 0,0 0-1,3-1 1,10-7 109,-1 0-1,0-1 0,24-22 0,-22 17-309,30-19-1,-44 33 128,-1 0-1,1-1 0,0 1 0,0 1 0,0-1 1,0 0-1,0 0 0,1 1 0,2-1 0,-4 1 21,0 0 0,0 0-1,-1 0 1,1 0 0,0 0-1,-1 1 1,1-1 0,0 0-1,-1 0 1,1 1 0,0-1-1,-1 0 1,1 1 0,-1-1-1,1 1 1,0-1 0,-1 1-1,1-1 1,-1 1 0,0-1-1,1 1 1,-1 0 0,1-1-1,-1 1 1,0 0 0,1-1-1,-1 1 1,0 0 0,0-1-1,1 2 1,0 7-31,0-1 0,0 1 0,-1-1 0,0 1 0,-2 15 0,1-10 19,-20 162-152,14-141 449,-1 0-1,-26 65 1,9-46 758,24-53-566,2-9-343,0 0-1,0-1 1,1 1-1,1 0 0,-1 0 1,1 0-1,0 1 1,1-1-1,8-12 0,5-14-10,88-210-146,-86 200-49,35-62 1,33-34-379,-85 138 463,0 0-43,-1-1-1,1 1 1,0 0 0,0 0 0,1 0 0,-1 0 0,3-1 0,6-6-310,-10 8 241,0 2 118,0 1 0,0-1-1,0 1 1,-1-1 0,1 1 0,0-1-1,-1 1 1,1-1 0,0 4-1,-1-3-22,3 9-63,-2 0 1,1 1 0,-1 21 0,1 5 95,-2-21 146,0 0 1,-1-1-1,-1 1 1,0-1-1,-6 17 1,8-31-126,0-1 1,-1 1-1,1 0 1,-1 0-1,1-1 1,-1 1-1,0 0 1,0-1-1,1 1 0,-1 0 1,-1-1-1,1 1 1,0-1-1,0 0 1,0 1-1,-1-1 1,1 0-1,-1 0 1,1 0-1,-1 0 1,1 0-1,-1 0 1,0 0-1,1-1 1,-1 1-1,-2 0 1,0 0 28,0-1 0,0 0 0,0 0 1,0-1-1,0 1 0,0-1 1,0 0-1,1 0 0,-1 0 0,0 0 1,-5-3-1,9 4-65,-8-4-138,0 1 1,0-1-1,-1 2 1,1-1-1,-1 1 1,-15-2-1,37 19-134,-6-9 263,-1-1 0,1 0 1,0 0-1,1 0 0,-1-1 0,1 0 0,0-1 1,0 1-1,0-2 0,0 1 0,11 1 0,-13-3 40,1 0 0,0-1 0,-1 0 0,1 0 0,0-1 0,0 1 0,-1-1 1,1-1-1,-1 0 0,1 0 0,-1 0 0,0 0 0,0-1 0,0 0 0,7-5 0,110-80 395,39-28-362,-155 110-3,-1 0 0,0 0 0,9-12 0,-14 18-61,-1-1 0,0 1 1,1 0-1,-1 0 1,0-1-1,0 1 0,0 0 1,1 0-1,-1-1 1,0 1-1,0 0 0,0-1 1,0 1-1,1 0 1,-1-1-1,0 1 1,0 0-1,0-1 0,0 1 1,0 0-1,0-1 1,0 1-1,0 0 0,0-1 1,0 1-1,0 0 1,0-1-1,0 1 0,0 0 1,-1-1-1,1 1 1,0 0-1,0-1 0,0 1 1,0 0-1,-1-1 1,1 1-1,0 0 0,0 0 1,0-1-1,-1 1 1,1 0-1,0 0 0,-1-1 1,1 1-1,0 0 1,0 0-1,-1 0 0,1 0 1,0 0-1,-1-1 1,1 1-1,0 0 1,-1 0-1,1 0 0,-1 0 1,1 0-1,-22-1-251,18 2 207,0 1 0,0-1-1,0 1 1,0-1 0,0 1 0,0 0 0,0 1-1,-6 4 1,-26 26-79,26-23 150,-4 4-11,1 1 1,1 0-1,0 1 1,1 0-1,1 1 1,0 0-1,1 0 1,1 1-1,1 0 1,0 1-1,2 0 0,-7 37 1,12-54 11,0 0 0,-1 0 0,1 0 0,1 0-1,-1 0 1,0 0 0,0 1 0,1-1 0,0 0 0,-1 0 0,1 0 0,0 0 0,0 0-1,0-1 1,0 1 0,0 0 0,2 2 0,-2-3-3,-1-1 0,1 1 0,0 0 0,0-1 0,0 1 0,0-1-1,0 1 1,0-1 0,0 1 0,0-1 0,0 1 0,0-1 0,0 0 0,1 0 0,-1 0 0,0 0 0,0 0 0,0 0 0,0 0-1,0 0 1,0 0 0,0 0 0,1 0 0,-1-1 0,0 1 0,0 0 0,0-1 0,0 1 0,0-1 0,0 1 0,0-1 0,0 0-1,-1 1 1,3-3 0,4-2 37,-1-1-1,1-1 0,-1 1 0,0-1 1,-1 0-1,5-8 0,26-49 390,-19 31-358,39-80-888,-55 112 454,-1 10-209,0 8 487,1 0 1,1-1-1,0 1 1,1 0-1,6 18 1,-6-25 97,1-1 0,0 0 1,0 1-1,1-1 1,0-1-1,1 1 0,0-1 1,0 0-1,14 13 1,-19-20-10,0 0 1,0 0-1,1 0 1,-1 0 0,0-1-1,0 1 1,0 0-1,1-1 1,-1 1 0,0-1-1,1 0 1,-1 1-1,0-1 1,1 0 0,-1 0-1,0 1 1,1-1-1,-1 0 1,2-1 0,0 1 25,-1-1 1,1 0 0,-1 0 0,1 0-1,-1 0 1,0 0 0,1 0 0,-1 0-1,3-3 1,2-2 24,0 0-1,-1-1 1,0 0-1,0 0 1,4-7-1,3-7 4,-1 0 0,-1-1-1,11-30 1,-7 21 87,-11 25-183,-1 0 0,0 0 0,-1-1 0,1 1 0,-1-1 0,0 1 0,-1-1 0,2-12 0,-2 11-53,-1 7 58,0-1 0,1 1 0,-1-1 1,0 0-1,0 1 0,0-1 0,0 1 0,0-1 1,-1 0-1,1 1 0,0-1 0,-1 1 1,1-1-1,-1 1 0,1-1 0,-1 1 1,0-1-1,0 1 0,0 0 0,0 0 1,-2-3-1,4 5-100,2 1-13,0 1 0,0-1 0,-1 1-1,1 0 1,2 3 0,-2 0 86,1 0 0,-1 1 0,0-1-1,0 1 1,-1-1 0,0 1-1,0 0 1,2 14 0,3 50-64,-6-50 202,1 1 0,1-1 0,1 0 0,9 29 0,-13-49-73,0 0-1,0 1 1,1-1-1,-1 0 1,1 1 0,-1-1-1,1 0 1,-1 0 0,1 0-1,0 1 1,0-1 0,-1 0-1,1 0 1,0 0-1,0 0 1,0 0 0,0 0-1,0-1 1,1 1 0,-1 0-1,0 0 1,0-1-1,0 1 1,3 0 0,-2-1-1,-1 0 0,1 0 0,-1-1 1,1 1-1,-1-1 0,1 1 0,-1-1 1,1 1-1,-1-1 0,1 0 0,-1 1 1,0-1-1,1 0 0,-1 0 0,0 0 1,0 0-1,0 0 0,0-1 0,0 1 0,0 0 1,2-2-1,21-25 51,38-35 1,-43 44-117,101-84 104,-100 87 3,1 1-124,-15 11 51,0-1 0,0 1 0,6-7 0,-12 10 11,1 0 0,0 0 1,-1 0-1,1 0 0,-1 0 0,0-1 1,1 1-1,-1 0 0,0 0 1,0 0-1,1-1 0,-1-1 1,0 3-9,0-1 1,0 1-1,0 0 0,0 0 1,0-1-1,0 1 1,0 0-1,0-1 1,0 1-1,0 0 0,0 0 1,0-1-1,0 1 1,0 0-1,0 0 0,-1 0 1,1-1-1,0 1 1,0 0-1,0 0 1,0-1-1,0 1 0,-1 0 1,1 0-1,0 0 1,0 0-1,0-1 1,-1 1-1,1 0 0,0 0 1,0 0-1,0 0 1,-1 0-1,1-1 1,0 1-1,0 0 0,-1 0 1,1 0-1,0 0 1,0 0-1,-1 0 1,1 0-1,0 0 0,0 0 1,-1 0-1,1 0 1,0 0-1,0 0 0,-1 0 1,1 0-1,0 1 1,0-1-1,-1 0 1,1 0-1,0 0 0,0 0 1,0 0-1,-1 0 1,1 1-1,0-1 1,-16 10-66,1 1 0,1 1 0,0 0 0,1 0 0,0 2 0,1 0 0,-12 16 0,8-7 66,0 0-10,-16 27-1,29-43 22,-1 0 0,1 0 0,0 0 0,1 0 0,0 0 0,0 0 0,1 1-1,-1-1 1,1 9 0,1-15 14,0 0 0,0 0-1,0 0 1,0 0-1,0 0 1,0 0 0,0 0-1,0 0 1,1 0 0,-1 0-1,0 0 1,1 0 0,-1 0-1,1 0 1,-1 0-1,1 0 1,-1 0 0,2 1-1,-1-2 0,-1 0-1,1 1 0,0-1 1,-1 0-1,1 0 0,0 1 1,-1-1-1,1 0 0,0 0 1,-1 0-1,1 0 0,0 0 1,-1 0-1,1 0 0,0 0 1,-1 0-1,1-1 0,0 1 1,-1 0-1,1 0 0,0-1 0,2 0 44,0-1 0,0 0 0,0 0 0,0 0 0,0 0 0,0 0 0,-1-1-1,1 1 1,2-5 0,69-105 281,-71 108-391,-1 0 0,1 0 0,-1 0 0,1 1 0,0-1 0,1 1 0,-1-1 0,0 1 1,1 0-1,0 1 0,6-5 0,-9 7 31,0 0 0,0 0 0,0 0 0,-1 0 0,1 0 0,0 0 0,0 0 0,0 0 0,-1 0 0,1 1 0,0-1 0,0 0 0,-1 0 0,1 1 0,0-1 0,-1 1 0,1-1 0,0 0 0,-1 1 0,1-1 1,-1 1-1,1 0 0,0-1 0,-1 1 0,0-1 0,1 1 0,-1 0 0,1-1 0,-1 1 0,0 0 0,1 0 0,-1 0 0,12 31-210,-10-25 206,4 11-10,11 24 0,-14-36 75,0-1 1,0 0-1,1 0 0,-1 0 0,1 0 1,0-1-1,0 1 0,7 5 1,-9-9-25,0 0 1,0 0 0,0 0 0,0 0-1,0 0 1,0 0 0,0-1 0,0 1-1,0-1 1,0 1 0,0-1 0,1 0-1,-1 0 1,0 0 0,0 0 0,0 0-1,0 0 1,0 0 0,1-1 0,-1 1-1,0-1 1,2-1 0,0 1 30,1-2-1,-1 1 1,0 0 0,0-1-1,0 0 1,-1 0 0,1 0-1,6-7 1,12-18 66,-1-1 0,21-41 0,-9 15-64,-19 32-29,-2-1 0,-1 0 0,0-1 0,-2 0 0,-1 0 1,-1-1-1,-1 0 0,4-52 0,-9 52-111,-1 1 1,0 0 0,-2 0-1,-6-25 1,7 34 35,1 14 18,0 0 0,0-1 1,0 1-1,0 0 0,-1-1 1,1 1-1,-1 0 0,1 0 1,-1-1-1,0 1 1,0 0-1,0 0 0,0 0 1,0 0-1,0 0 0,-3-2 1,4 4 20,-1 0 0,1 0 0,-1 0 0,1 0 0,-1 1 0,1-1 1,-1 0-1,1 1 0,-1-1 0,1 0 0,-1 1 0,1-1 0,0 0 1,-1 1-1,1-1 0,0 1 0,-1-1 0,1 1 0,0-1 0,0 1 1,-1-1-1,1 1 0,0-1 0,0 1 0,0 0 0,-7 16-308,5-3 208,1 0 1,1 15-1,-2 15-141,-7 127-274,7-132 631,1-24-120,0 25 0,5 65-12,0 12 31,-2-92 70,-2-15 21,0 0 1,4 14-1,-2-13 1,-1-6 6,0-1 0,0 0 0,0 0 0,0 0 0,4 7 0,4-18 465,-3-1-507,0 0 0,-1 0 0,0 0 0,-1-1 0,0 1 0,4-13 0,7-14-21,-5 15-112,6-13-74,2 0-1,25-36 1,-42 68-86,-1 21-415,0 9 346,6 44 0,-4-62 383,0 1 0,1-1 1,0 0-1,1 0 0,0-1 0,11 19 0,-14-27-47,-1-1-1,1 0 1,0 0-1,0 0 1,0 0-1,0 0 1,0 0-1,0 0 1,0 0 0,0 0-1,0 0 1,0 0-1,0 0 1,1-1-1,-1 1 1,0-1-1,1 1 1,-1-1-1,0 1 1,1-1-1,1 1 1,0-2 8,-1 1 0,1 0 0,-1 0 0,0-1 0,1 1 0,-1-1-1,0 0 1,1 0 0,-1 0 0,0 0 0,4-2 0,2-3 45,0 0-1,0-1 0,0 0 1,12-15-1,36-51 57,-43 55-191,-5 6 65,-1 0 1,8-17 0,-9 16-47,0 5-379,-4 14 91,-5 15 18,2-13 280,0 0 0,0-1 0,1 1 0,1 0 0,-1 0-1,1 0 1,1 0 0,3 12 0,-4-15 57,1 0-1,0 0 1,0 0 0,0 0-1,1-1 1,-1 1 0,1-1-1,0 1 1,1-1 0,-1 0 0,1 0-1,0-1 1,7 7 0,-10-9-25,0-1 0,0 1 0,0 0 0,0-1 0,1 1 0,-1-1 0,0 1 0,0-1 0,0 0-1,1 1 1,-1-1 0,0 0 0,0 0 0,1 0 0,-1 0 0,0 0 0,0 0 0,1 0 0,-1-1 0,0 1 0,0 0 0,1-1 0,-1 1 0,0-1 0,0 1 0,0-1 0,0 1 0,0-1 0,0 0 0,0 0 0,0 1 0,0-1 0,0 0 0,0 0 0,1-2 0,0 0 29,0 0 1,0 0-1,-1 0 0,1 0 0,-1 0 0,0 0 0,0 0 0,0-1 0,0 1 1,-1 0-1,1-1 0,-1-3 0,0 7-35,0-12 29,0 1-1,0 0 1,-1 0-1,-1 0 1,-3-14 0,4 22-50,0 0-1,-1 0 1,1 0 0,-1 0 0,1 0 0,-1 1-1,0-1 1,0 0 0,0 1 0,-1 0 0,1-1 0,0 1-1,-1 0 1,0 0 0,1 1 0,-1-1 0,0 0-1,0 1 1,0 0 0,0-1 0,0 1 0,-6-1 0,3 1-26,0 0 0,0 1 0,1 0 1,-1 0-1,0 0 0,0 1 1,0-1-1,1 1 0,-1 1 0,0-1 1,1 1-1,-1 0 0,1 0 0,0 1 1,-1 0-1,-8 6 0,28-1-155,-5-7 183,-1 0 1,0-1-1,1 0 1,-1 0-1,13-2 1,41-10 88,-61 12-74,67-17-112,18-5-189,-85 22 293,0 0 1,0-1 0,1 1-1,-1 0 1,0 0-1,0 0 1,0-1-1,0 1 1,0 1-1,0-1 1,0 0-1,0 0 1,1 0-1,-1 0 1,0 1-1,0-1 1,0 1-1,0-1 1,0 1-1,0-1 1,0 1-1,0-1 1,-1 1-1,1 0 1,0-1-1,0 1 1,0 0 0,-1 0-1,1 0 1,0 0-1,-1 0 1,1 0-1,-1-1 1,1 1-1,-1 1 1,1-1-1,-1 0 1,0 0-1,1 0 1,-1 0-1,0 0 1,0 0-1,0 2 1,0 5 7,0 0-1,-1 0 1,0 1 0,-4 14-1,3-14 31,0 25 85,2-29-52,0 1-1,0-1 0,-1 1 1,0-1-1,-2 11 0,2-15 327,2-2-108,11-13-29,19-26-1,8-10-325,-30 39-47,1 2-1,16-13 1,-22 19 36,0 0 0,1 0 0,-1 0 1,1 1-1,-1 0 0,1 0 0,0 0 0,0 1 0,9-2 0,-12 3 97,0 0-1,0 0 1,0 0-1,1 0 1,-1 0-1,0 1 0,0-1 1,-1 1-1,1 0 1,0-1-1,0 1 1,0 0-1,0 0 1,0 0-1,-1 0 1,1 1-1,-1-1 0,1 0 1,-1 1-1,1-1 1,1 4-1,4 4 187,-1 0 1,-1 0-1,6 11 0,2 5 16,-11-21-183,0-1 1,0 0 0,0 0 0,1 0 0,-1-1 0,1 1 0,-1 0-1,1-1 1,0 0 0,0 1 0,0-1 0,0 0 0,0-1 0,1 1 0,-1-1-1,0 1 1,1-1 0,-1 0 0,1 0 0,0 0 0,-1-1 0,1 1-1,0-1 1,-1 0 0,1 0 0,0 0 0,-1-1 0,1 1 0,0-1-1,-1 0 1,1 0 0,-1 0 0,1-1 0,-1 1 0,0-1 0,5-3 0,5-3-253,-1-1 0,0 0 1,-1-1-1,0 0 1,13-17-1,-22 25-179,-1-1 0,1 1 0,-1 0 1,1 0-1,-1-1 0,0 1 0,0-1 0,0 0 0,1-3 0,-2-5-1350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5:57.9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10 121 3328,'0'0'69,"0"-1"0,-1 1 0,1 0 0,0-1-1,0 1 1,-1 0 0,1-1 0,0 1 0,0 0 0,-1-1 0,1 1 0,0 0 0,-1 0 0,1-1 0,0 1 0,-1 0-1,1 0 1,-1 0 0,1-1 0,0 1 0,-1 0 0,1 0 0,-1 0 0,1 0 0,-1 0-28,1 0 0,0 0 1,0 1-1,0-1 0,0 0 0,0 0 1,0 0-1,0 0 0,0 1 0,0-1 0,0 0 1,0 0-1,0 0 0,0 0 0,0 1 1,0-1-1,0 0 0,0 0 0,0 0 1,0 0-1,0 1 0,0-1 0,0 0 1,0 0-1,0 0 0,1 0 0,-1 1 1,0-1-1,0 0 0,0 0 0,0 0 1,0 0-1,0 0 0,1 0 0,-1 0 1,0 1-1,0-1 0,0 0 0,0 0 1,0 0-1,1 0 0,-1 0 0,0 0 1,0 0-1,0 0 0,0 0 0,1 0 1,-1 0-1,3 3 295,-1 1 1,1-1 0,-1 0-1,0 1 1,0 0-1,0-1 1,0 1-1,2 8 1,0 5 295,0-1 0,0 1 0,1 33 0,-4 55 975,-2-54-942,1-50-651,0 3 127,0-1 1,0 1 0,-1 0-1,1 0 1,-2 4 0,-7-47 946,7 20-1077,2-1 0,0 1 0,1-1 0,1 1 0,0-1 0,7-20 0,-1 13-120,0 1 1,2 0-1,22-40 0,-27 58 110,0-1 0,0 1 0,1 0 0,0 1 0,0 0 0,1 0-1,0 0 1,0 0 0,1 1 0,14-8 0,-18 11 20,0 1 0,0 0 0,0 1 0,0-1 0,0 1 0,0 0 0,0 0 0,1 0 0,-1 0-1,0 1 1,1 0 0,-1 0 0,1 0 0,-1 0 0,0 1 0,1-1 0,-1 1 0,0 0 0,0 1 0,0-1 0,1 1 0,-2 0 0,1 0 0,0 0 0,4 3 0,-2-1 73,0 1-1,0-1 1,-1 1-1,0 1 0,0-1 1,0 1-1,0 0 1,-1 0-1,5 9 1,-7-10-37,1 0 0,-1 1-1,-1-1 1,1 1 0,-1-1 0,0 1 0,0 0 0,-1 0 0,0-1 0,0 1 0,0 0 0,-2 9 0,-3 12 167,-1-1 0,-2 0 0,0-1 0,-2 0 0,-23 45 0,21-50-106,0-1 0,-1 0 0,-1-1 0,-1-1 0,0 0 0,-2 0 0,-20 15 0,23-22-327,-1-1 0,0-1 0,0-1 1,0 0-1,-1 0 0,-21 4 0,20-7-3914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40:14.7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44 4736,'-18'-16'1760,"18"13"-1376,0-2-96,0 2 32,0-1-128,3-1-128,-3 2-160,5-2 128,0 13-2240,-5 1 1216,-5-1-1568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40:15.0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14 109 4480,'-13'-19'1664,"26"16"-1312,26-9-64,-9 7 256,14-3-352,5-3 480,8-4-384,4 2-128,19 2-96,-1 3 288,4 5-192,-9 3-352,-7 3 96,-10 5-4480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40:19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2 289 896,'-2'-3'2578,"22"9"-991,-15-7-1477,0 1 0,0-1 0,0 0-1,0-1 1,0 1 0,0-1 0,-1 0-1,1 0 1,-1 0 0,1-1 0,7-5 0,4-4 24,22-23 0,-35 32-83,10-9 49,-2-1 0,1 0 0,-2-1 0,0 0-1,-1-1 1,8-16 0,-15 27-88,-1 0 0,0 0 0,0-1 0,0 1 0,-1-1 0,1 1 0,-1-1-1,0 1 1,-1-1 0,1 1 0,-2-6 0,2 8-34,-1 0 0,1 0 0,-1 0 0,0 0 0,0 0-1,0 0 1,0 0 0,0 0 0,0 1 0,0-1 0,-2-2 0,2 3-6,0 1 1,0-1-1,0 0 1,0 1 0,0-1-1,0 0 1,-1 1-1,1-1 1,0 1-1,0 0 1,0-1-1,0 1 1,-1 0 0,1 0-1,0 0 1,0 0-1,0 0 1,-1 0-1,1 0 1,-2 0-1,0 1-2,0 0 0,0 1-1,1-1 1,-1 0-1,1 1 1,-1-1 0,1 1-1,-1 0 1,1 0-1,0 0 1,0 0 0,0 0-1,0 0 1,0 1-1,-2 3 1,-3 5 46,1 0 1,-6 13-1,7-9 61,0 0 0,0 0 1,1 1-1,1-1 0,1 1 0,0 0 0,1-1 0,1 1 0,0 0 0,1 0 1,1 0-1,5 19 0,-6-29-9,1 0 0,0-1 0,0 1 0,1-1 0,-1 0 0,1 0 0,0 0 0,1 0 0,6 8 0,-8-11-23,0 0 0,0-1 0,0 1 0,0 0 0,1-1 0,-1 1 0,0-1 0,1 0 0,-1 0 0,1 0 0,-1 0 0,1 0 0,-1-1 0,1 1 0,0-1 0,-1 1 0,1-1 0,0 0 0,-1 0 0,1 0 0,0-1 0,-1 1 0,6-2 0,2-1 37,-1-1 0,1 0 0,-1 0 1,0-1-1,0 0 0,-1 0 0,10-9 0,-4 2 15,0-1 0,-1-1 0,12-16 0,3-3-31,20-28-169,-39 47-11,-1 3-129,0 0 0,10-10 0,-17 48-232,-2-7 522,-7 37 0,4-37 114,-1 38 0,5-4 1087,8-61-501,1-5-682,-1 0 1,0-1-1,-1 0 1,0 0-1,-1-1 1,6-19-1,6-12-91,-10 27-158,1 0 0,1 0 0,19-25 0,-29 43 161,0 0 1,0 0-1,0 0 1,0 0-1,0-1 1,1 1-1,-1 0 1,0 0-1,0 0 1,0 0-1,0-1 1,0 1-1,1 0 1,-1 0-1,0 0 1,0 0-1,0 0 1,0 0-1,1 0 0,-1-1 1,0 1-1,0 0 1,0 0-1,1 0 1,-1 0-1,0 0 1,0 0-1,1 0 1,-1 0-1,0 0 1,0 0-1,0 0 1,1 0-1,-1 1 1,3 6-225,-2 16 262,-1-20-78,0 38 61,3 100 191,-3-134-177,1 0 64,-1-1 0,1 1 1,0-1-1,0 1 1,4 8-1,-5-14-55,0 0-1,1 0 1,-1 0 0,1 0 0,-1 0-1,1 0 1,0 0 0,-1-1-1,1 1 1,0 0 0,-1 0-1,1-1 1,0 1 0,0-1 0,0 1-1,0-1 1,0 1 0,0-1-1,0 1 1,0-1 0,0 0-1,0 1 1,0-1 0,0 0-1,0 0 1,0 0 0,0 0 0,0 0-1,0 0 1,0 0 0,0 0-1,0 0 1,0 0 0,0-1-1,0 1 1,0 0 0,0-1 0,0 1-1,0-1 1,0 1 0,0-1-1,0 0 1,9-4 52,-1-1 0,-1 0 0,1-1 1,-1 0-1,0 0 0,0-1 0,6-9 0,3-4 120,23-39 0,-31 44-102,0 0 0,12-32 0,-19 42-96,0 0 0,-1 0 0,1-1 0,-1 1 0,-1 0 0,1-1 0,-1 1 0,0 0 0,0-1 0,-1 1 0,-2-12 0,2 15-34,-1 0-1,1 0 1,-1 0-1,1 0 1,-1 0 0,0 1-1,-4-6 1,6 7 19,-1 1 0,1-1 0,-1 1 1,1-1-1,-1 1 0,1-1 0,-1 1 1,0-1-1,1 1 0,-1-1 0,1 1 1,-1 0-1,0-1 0,1 1 0,-1 0 1,0 0-1,0 0 0,1-1 0,-1 1 1,0 0-1,0 0 0,1 0 0,-1 0 1,0 0-1,0 0 0,1 1 0,-1-1 1,0 0-1,1 0 0,-1 0 0,0 1 0,1-1 1,-1 0-1,0 1 0,1-1 0,-1 0 1,0 1-1,1-1 0,-1 1 0,0 0 1,-3 4-63,1 0-1,-1 1 1,1-1 0,1 1 0,-1-1 0,1 1 0,0 0 0,0 0 0,1 0 0,-1 0-1,0 11 1,1-4 35,0 0 0,1-1 0,1 1 0,4 24-1,-3-27 90,0-1 0,1 1 0,1 0 0,-1-1 0,2 1 0,-1-1 0,1 0 0,9 12 0,-12-19-10,0 1 1,0-1-1,0 0 1,0 0-1,0 0 1,0 0-1,1 0 1,-1-1-1,1 1 1,-1-1-1,1 1 1,-1-1-1,1 0 1,0 0-1,0 0 1,0-1-1,0 1 1,-1 0-1,1-1 1,0 0-1,0 0 1,0 0-1,0 0 1,0 0-1,0-1 1,0 1-1,0-1 1,0 0-1,-1 0 1,1 0-1,0 0 1,0 0-1,3-3 1,6-3 91,1-1 0,-2-1-1,1 0 1,16-18 0,35-46-67,-23 25 30,-37 45-121,-1 0 0,0 0 0,1 0 0,-1-1 0,-1 1 0,1-1 0,0 1 0,-1-1 0,0 1 1,0-1-1,0 0 0,0 0 0,0-7 0,-10 23-702,8-8 663,1 1-1,-1 0 1,1 0-1,0 0 1,0 0-1,1 6 1,0 8-32,-2 8 27,1-7 150,2 28 0,-1-42-47,0 1 0,0-1 1,1 0-1,-1 0 0,1 0 1,1 0-1,-1 0 0,7 9 1,-8-14-5,-1 0 1,1 0-1,0 0 1,0 0-1,-1 0 1,1-1-1,0 1 1,0 0-1,0 0 1,0-1-1,0 1 1,0 0-1,1-1 1,-1 1-1,0-1 1,0 0-1,0 1 1,0-1 0,1 0-1,-1 0 1,0 1-1,0-1 1,1 0-1,-1 0 1,0-1-1,0 1 1,0 0-1,1 0 1,-1 0-1,0-1 1,0 1-1,0-1 1,0 1-1,1-1 1,-1 1-1,0-1 1,0 0-1,1-1 1,3-1 27,0-1 0,-1 0 1,1 0-1,-1-1 0,0 1 0,5-8 1,3-6 47,10-15-76,-1 0 0,19-44 0,-36 60-58,-5 11-284,-7 11-196,3 3 418,0 0 1,0 0-1,1 0 0,0 1 0,-5 15 1,3-7 23,-3 4 119,-7 37 0,13-48-13,2 1 0,-1-1 0,2 0 0,-1 1 0,1-1-1,2 11 1,-2-19-13,0-1 1,0 0-1,1 0 0,-1 1 0,0-1 0,1 0 0,-1 0 0,1 0 1,0 1-1,-1-1 0,1 0 0,0 0 0,0 0 0,0 0 0,0 0 0,0 0 1,0-1-1,0 1 0,0 0 0,0 0 0,0-1 0,0 1 0,0 0 0,2-1 1,-2 1 11,0-1 1,0 0-1,0 0 1,0 0-1,0 0 1,0 0-1,0 0 1,0 0-1,0 0 1,0 0-1,0-1 1,0 1-1,0 0 1,0-1-1,0 1 1,0-1-1,0 1 1,-1-1-1,1 1 1,0-1-1,0 0 1,0 1-1,-1-1 1,1 0-1,0 1 1,-1-1-1,1 0 1,0 0-1,-1 0 1,1 0-1,-1-1 1,7-14 101,0 0 0,-2 0 0,0-1 0,-1 0 0,-1 0 0,2-18 0,3-17-43,-6 39-390,0 0 1,-1-19 0,-1 31-186,0 3 182,-5 94-592,0 188 715,1-241 477,-2 0 0,-1 0 0,-20 61 0,26-99-177,-1 0 0,0 0 0,0 0 0,-1-1-1,1 1 1,-6 6 0,8-10-91,-1 0 0,0 0-1,1 0 1,-1-1 0,0 1 0,0 0-1,0 0 1,0-1 0,0 1 0,0 0-1,0-1 1,0 1 0,0-1-1,0 1 1,0-1 0,0 0 0,0 1-1,0-1 1,-1 0 0,1 0-1,0 0 1,0 0 0,0 0 0,0 0-1,-1 0 1,1 0 0,0-1 0,0 1-1,0 0 1,0-1 0,0 1-1,0 0 1,0-1 0,-2-1 0,2 2 4,-17-11 129,1 0 0,0-1 1,-24-23-1,39 33-187,0-1 1,0 1 0,0-1-1,0 0 1,0 0-1,1 0 1,0 0 0,-1 0-1,1 0 1,-1-4-1,2 6 5,0-1 1,-1 1-1,1-1 0,0 1 0,0-1 0,0 1 1,0 0-1,0-1 0,0 1 0,0-1 1,0 1-1,1-1 0,-1 1 0,1-1 0,-1 1 1,1 0-1,-1-1 0,1 1 0,0 0 0,0-1 1,-1 1-1,1 0 0,2-2 0,2-1-24,0-1 1,1 1-1,-1 0 0,1 0 0,0 1 0,0 0 1,1 0-1,-1 0 0,11-3 0,-6 4 76,-1-1 0,0-1 0,0 0 0,0 0 0,0-1-1,-1 0 1,0-1 0,0 0 0,-1 0 0,1-1 0,-1 0 0,0 0-1,12-17 1,-5 2-66,76-123 460,-71 107-396,26-65 0,-40 85-61,0-1 0,-1 0 0,-1 0 0,0-1 0,0-37 0,-4 53-8,1 0 0,-1 1 1,1-1-1,-1 1 0,1-1 0,3-6 0,-2 3 26,-1 2-32,-1 5 19,0-1-1,0 1 1,0 0 0,0-1-1,0 1 1,0-1 0,0 1-1,0 0 1,0-1-1,0 1 1,0 0 0,0-1-1,0 1 1,0 0 0,0-1-1,0 1 1,0 0-1,1-1 1,-1 1 0,0 0-1,0 0 1,1-1-1,-1 1 1,0 0 0,0 0-1,1-1 1,-1 1 0,0 0-1,0 0 1,1 0-1,-1-1 1,1 1 0,-1 20-80,-1 55-262,2 86 658,0-155-226,0 0-1,0 0 1,3 11-1,-4-16-33,1 0 0,-1 0 0,1 0 0,-1 0 0,1 0 1,0 0-1,-1 0 0,1 0 0,0 0 0,-1 0 0,1-1 0,1 2 0,-1-2-3,-1 1 0,1-1 0,-1 0 0,1 0 0,-1 0 1,1 0-1,0 1 0,-1-1 0,1 0 0,-1 0 0,1 0 0,-1 0 0,1 0 1,-1-1-1,1 1 0,0 0 0,-1 0 0,1 0 0,-1 0 0,1 0 0,-1-1 1,1 1-1,-1 0 0,1-1 0,-1 1 0,1-1 0,9-8 120,0 0 1,-1-1-1,-1 0 0,1 0 0,-2-1 0,14-23 1,5-7-125,-18 30-119,-2 2-45,0 0 0,1 0 0,0 0 0,0 1 0,1 0 0,0 1 1,12-9-1,-20 16 121,1 0-1,-1 0 1,1 1 0,-1-1 0,1 0 0,0 0 0,-1 1 0,1-1 0,-1 0 0,1 1 0,-1-1 0,0 0 0,1 1 0,-1-1 0,1 1 0,-1-1 0,0 1 0,1-1 0,-1 1 0,0-1 0,1 1 0,-1 0 9,2 3-19,-1 0 0,0 0 0,0 1 0,0-1 0,0 1 0,0-1 0,-1 1 1,0-1-1,0 1 0,-2 8 0,2 8-56,-1 28 71,-2 0 0,-17 88 0,16-118 98,-2 0 0,0-1 0,-1 0 0,-1 0 0,0 0-1,-1-1 1,-23 31 0,26-40 35,-1-1 0,1 0 0,-1 0-1,-1-1 1,1 0 0,-1 0 0,-14 7 0,16-9-1,-1-1 0,0-1 1,0 1-1,0-1 1,0-1-1,0 1 1,0-1-1,-1 0 1,1-1-1,0 0 0,-8 0 1,10-1-82,1 0 0,-1 0-1,1 0 1,0 0 0,-1-1 0,1 1 0,0-1-1,0 0 1,0 0 0,0-1 0,1 1 0,-1-1 0,1 0-1,-1 0 1,1 0 0,-4-5 0,6 7-54,1 0 1,-1 0 0,1-1-1,-1 1 1,1 0-1,0 0 1,-1 0-1,1 0 1,0-1 0,0 1-1,0 0 1,0 0-1,0 0 1,0-1-1,0 1 1,0 0 0,1 0-1,-1 0 1,0 0-1,1 0 1,-1-1-1,1 1 1,-1 0 0,1 0-1,0 0 1,-1 0-1,1 0 1,0 0-1,0 1 1,0-1 0,-1 0-1,1 0 1,0 0-1,2 0 1,4-5-49,0 1 1,1 1 0,12-7-1,-15 9 77,11-5-146,1 0 0,1 1 0,-1 0 0,30-4 0,-16 6 172,59-2 0,-85 7-400,0-1 0,0 0 0,0 1 0,0 0 0,0 0 1,0 1-1,0-1 0,7 4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40:19.7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4 3136,'0'0'27,"0"0"-1,0 0 1,0 0 0,0 0 0,0 0-1,0 0 1,0 0 0,0 0-1,-1 0 135,1-1-134,0 1-1,0 0 1,0 0 0,0 0-1,0 0 1,0 0 0,0 0 0,0 0-1,0 0 1,0 0 0,0 0 0,0 0-1,0-1 1,0 1 0,0 0 0,0 0-1,0 0 1,0 0 0,0 0-1,0 0 1,0 0 0,0 0 0,0 0-1,0 0 1,0 0 0,0-1 0,0 1-1,0 0 1,0 0 0,0 0 133,0 0-133,1 0 0,-1 0-1,6 1 1487,-5-1-1426,0 1 1,0-1-1,0 1 0,0-1 0,0 1 0,0-1 1,0 1-1,0 0 0,0 0 0,-1-1 0,1 1 1,0 0-1,-1 0 0,1 0 0,0 0 0,-1 0 1,1 0-1,0 1 0,6 22 256,-1-7-150,-1 1 0,-1 1 0,4 30 0,-9 53 509,-1-37-807,0-51-950,2-14 986,0 1-1,0-1 1,0 0 0,0 0 0,0 1-1,0-1 1,0 0 0,0 0 0,0 1 0,0-1-1,0 0 1,0 0 0,0 0 0,-1 1-1,1-1 1,0 0 0,0 0 0,0 0-1,0 1 1,0-1 0,-1 0 0,1 0-1,0 0 1,0 0 0,0 0 0,-1 1-1,1-1 1,0 0 0,0 0 0,-1 0-1,1 0 1,0 0 0,0 0 0,-1 0-1,1 0 1,0 0 0,0 0 0,0 0 0,-1 0-1,1 0 1,0 0 0,0 0 0,-1 0-1,1 0 1,0 0 0,0 0 0,-1 0-1,1 0 1,0-1 0,-8-6-2635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40:20.0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 4064,'0'-6'1504,"0"12"-1184,5 2-64,-1 4 64,0 1-224,1 1 896,-1 6-576,-4 4 320,0 4-416,0 2-128,0 1-96,0 5 352,-4-2-256,-1-2 352,1-1-320,0-3-2848,4-2 1408,-5-5-2720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40:21.3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391 164 2720,'1'-2'274,"0"0"-1,1-1 1,-2 1-1,1-1 1,0 1 0,0-1-1,-1 1 1,1-1 0,-1 1-1,0-1 1,0 0-1,0 1 1,0-1 0,-1-3-1,-1-6 323,-7-22 0,4 16-138,3 12-373,0 0 0,1 1 0,-2-1 0,-4-9 0,6 14-83,0-1 0,0 1 0,0-1 0,0 1 1,0 0-1,0 0 0,-1 0 0,1-1 0,0 1 1,-1 0-1,1 0 0,-1 1 0,1-1 0,-1 0 1,1 0-1,-1 1 0,1-1 0,-1 1 0,0 0 0,1-1 1,-1 1-1,-2 0 0,0 0 2,-1 0-1,0 0 1,1 1 0,-1 0-1,1 0 1,-1 0 0,1 1-1,0-1 1,-1 1 0,-6 4-1,1 1 70,-1 0-1,-14 16 1,23-21-91,-16 13 29,2 1-1,-30 35 1,33-32 18,-15 26-1,25-39-21,0 0-1,0 1 1,1-1 0,0 0-1,0 1 1,0 0-1,1-1 1,0 1-1,0 7 1,1-12 2,0-1 1,0 1-1,0 0 0,0-1 1,0 1-1,1-1 1,-1 1-1,1-1 0,-1 1 1,1-1-1,-1 1 1,2 1-1,22 24 134,-22-26-142,1 2 32,0-1-1,0 1 0,1-1 1,-1 0-1,1-1 0,-1 1 1,1 0-1,0-1 0,-1 0 1,1 0-1,8 1 0,21 7 44,-28-7-67,0 0-1,0 0 1,0-1-1,9 1 0,18 5 68,-17-1-178,-10-5 94,0 1 0,-1 0-1,1 0 1,4 3-1,-7-4 15,0 1-1,-1-1 0,1 0 1,-1 1-1,1-1 0,-1 1 0,0 0 1,0-1-1,0 1 0,0 0 1,0 0-1,0 0 0,1 3 0,0 2 41,0 1 0,-1-1 0,0 1 0,-1-1 0,0 1 0,-1 13 0,0 6 240,1-23-238,-1 1 0,1-1-1,-1 1 1,0-1 0,-1 1-1,1-1 1,-1 0 0,0 1-1,0-1 1,0 0 0,-5 6-1,3-5 45,-1 1-1,1-1 0,-1 1 0,0-1 0,0-1 1,-12 9-1,11-10-15,1-1 0,-1 1 0,0-1 0,0 0 0,0-1-1,-1 1 1,1-1 0,0-1 0,0 1 0,-1-1 0,-11-1 0,-7-1 218,-39-10-1,50 9-207,-52-12-2401,66 15 2172,-1 0 0,1 0 1,-1 0-1,1 0 0,-1 0 0,1 0 0,-1 0 0,1 0 0,-1 0 0,1 0 0,-1 1 0,1-1 0,-1 0 0,1 0 0,-1 0 0,1 1 1,-1-1-1,1 0 0,0 0 0,-1 1 0,1-1 0,-1 1 0,1-1 0,0 0 0,-1 1 0,1-1 0,0 0 0,0 1 0,-1-1 0,1 1 1,0-1-1,0 1 0,0-1 0,-1 1 0,1-1 0,0 1 0,0-1 0,0 1 0,0-1 0,0 1 0,0-1 0,0 1 0,0-1 0,0 1 1,0-1-1,0 1 0,1-1 0,-1 1 0,0-1 0,0 1 0,0-1 0,1 1 0,-1-1 0,1 1 0,9 10-1926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40:28.0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 1248,'1'0'27,"-1"-1"0,0 1 0,0 0-1,1-1 1,-1 1 0,0 0 0,1 0 0,-1-1 0,0 1-1,1 0 1,-1 0 0,0 0 0,1 0 0,-1-1 0,1 1 0,-1 0-1,0 0 1,1 0 0,-1 0 0,1 0 0,-1 0 0,0 0 0,1 0-1,-1 0 1,1 0 0,-1 0 0,1 1 0,0-1 62,-1 0-1,1 1 1,0-1 0,-1 1-1,1 0 1,-1-1 0,1 1-1,-1-1 1,1 1 0,-1 0-1,1 0 1,-1-1 0,1 2 0,9 30 1758,-8-23-2120,1-1 383,-1 1-1,0 0 1,-1 0 0,0 0-1,0 0 1,-1 11 0,-5 34 1596,6-65-1729,0-1-1,1 0 0,0 1 1,1 0-1,0-1 0,1 1 1,1 1-1,5-12 0,1 6-64,-9 15 80,-1-1 1,1 0-1,-1 1 1,0-1-1,1 0 1,-1 0-1,0 0 1,0 0-1,-1 0 1,2-3-1,-1 3 39,-1 0-1,1 1 1,0-1-1,-1 0 0,1 1 1,0-1-1,0 1 1,0-1-1,3-1 0,3-7 77,-6 7-112,12 14 241,-13-11-232,3 3 36,4 4 114,-1 0 0,1 1 1,-1 0-1,0 0 0,-1 0 1,0 1-1,6 15 0,-8-17-45,-1 1-1,-1-1 0,2 15 0,-3-17-1154,0 0-1,0 0 1,-1 0-1,-1 6 1,1 1-1189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40:30.5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1824,'0'0'19,"-1"0"1,1 0-1,0 0 0,0 0 0,0 0 1,0 1-1,0-1 0,-1 0 1,1 0-1,0 0 0,0 0 1,0 1-1,0-1 0,0 0 1,0 0-1,0 0 0,0 1 1,0-1-1,0 0 0,0 0 0,0 0 1,0 1-1,0-1 0,0 0 1,0 0-1,0 0 0,0 1 1,0-1-1,0 0 0,0 0 1,0 0-1,0 1 0,5 10 1194,14 17 1027,-11-16-2314,-7-11 108,0 0 1,0 0-1,0 0 1,0 0-1,1 0 1,-1 0-1,0-1 1,1 1-1,1 0 1,1 2 9,17 8 235,-19-10-254,1 0 0,0 0 0,-1 0 0,1 1 1,-1-1-1,0 1 0,4 3 0,12 12 186,-11-12-249,-1 1 0,0 0 0,0 0 0,8 12 0,-1 1 167,-9-13-110,0 0 0,0 0 0,-1 0 0,4 9 0,25 79 157,28 23 80,-20-9-106,-36-92-62,-1-1 0,0 1 0,-1 0 0,-1 0 0,-1 23 0,1-33-83,0-1 0,0 0 0,1 1 0,0-1-1,0 0 1,1 0 0,-1 0 0,1 0 0,5 6 0,6 13 15,-12-19-12,1 0 1,-2-1-1,1 1 0,0 0 0,-1 0 1,0 0-1,0 0 0,0 1 0,-1-1 1,0 5-1,4 22 189,-4-31-192,4 16-15,-4-9 101,1 2 14,-1 0 0,-1-1 0,-3 17 1,3-4-142,2-18 8,-1-1 1,0 0 0,0 0-1,-1 0 1,1 0-1,0 0 1,-1 0-1,-1 3 1,0 2 18,0 0 0,1 0 1,0 1-1,0-1 0,1 0 0,0 1 0,1 9 1,0 8 121,-1 94-188,0-115 86,-1 0 1,1 0-1,-1 0 1,-3 8-1,2-8 20,1 0 1,0 0-1,0 0 0,-1 8 0,-2 25-148,3-33 130,0 0 0,0 0 0,0 0 0,0-1 0,-1 1 0,0-1 0,0 1 0,0-1 0,-1 0 0,1 0 0,-1 0 0,-4 5 0,2-2 15,1-1-1,-8 16 0,9-17-20,0 0 1,0 0 0,-1 0-1,1 0 1,-1 0-1,0-1 1,-1 0 0,-6 6-1,6-6 2,0 1-1,0-1 1,0 1-1,1 0 1,0 0-1,-6 10 1,-21 27-164,26-32 344,-1-1 0,-1 0 0,-10 13 0,3-5-177,10-10 94,-1 0 0,1 0 0,-4 12 0,-1-2 222,3-2-124,-9 29 1,1 0 469,13-42-635,0 0 1,1 1 0,-1-1 0,1 1-1,0-1 1,-1 1 0,1 2 0,1-3-6,-1-1 0,0 0 0,0 0 0,0 1 0,0-1 1,0 0-1,0 0 0,0 1 0,-1-1 0,1 0 0,0 0 1,-1 0-1,1 1 0,-1-1 0,1 0 0,-1 0 1,0 0-1,1 0 0,-1 0 0,0 0 0,0 0 0,-1 1 1,1-2-62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7:34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2 199 992,'26'-24'8618,"-26"76"-7664,18 398 1522,-18-447-2463,18 210 1307,-18-212-1281,0 0 0,0 0-1,0 0 1,0 0 0,0 0 0,0 0 0,0 0 0,0 1 0,-1-1-1,1 0 1,0 0 0,-1 0 0,1 0 0,-1 0 0,1 0-1,-1 0 1,1 0 0,-1 0 0,0-1 0,-1 3 0,1-3-2,1 0 1,-1 0 0,0 0-1,1 1 1,-1-1 0,0 0-1,0 0 1,1 0 0,-1 0-1,0 0 1,1 0-1,-1-1 1,0 1 0,0 0-1,1 0 1,-1 0 0,0-1-1,1 1 1,-1 0 0,0-1-1,1 1 1,-1 0 0,0-2-1,-2 0 20,0 0-1,1 0 1,-1-1-1,0 0 0,1 1 1,0-1-1,0 0 1,0 0-1,0 0 1,0-1-1,1 1 1,-2-4-1,1 0-63,0 0 1,0 0-1,1-1 0,0 1 1,1 0-1,0-1 0,0-7 1,2-11 23,-1-33-1,2-25-231,-2 74 218,17-129-7,-13 113-103,1 1-1,1 0 0,16-37 1,-17 50 53,-3 4-1,1-1 1,0 1-1,0 0 0,1 0 1,-1 1-1,2-1 0,11-12 1,-4 10-8,1 1 1,22-13-1,-6 5-78,-22 11 59,0 2 0,1-1 1,0 1-1,0 0 0,0 1 1,13-3-1,-20 5 75,1 1 0,-1-1 0,0 1 0,1 0 0,-1-1 0,0 1 0,1 0 0,-1 1 0,0-1 0,1 0 0,-1 1 0,0-1 0,1 1 0,-1 0 0,0 0 0,0 0 0,0 0 0,0 0 0,0 0 0,0 0 0,0 1 0,0-1 0,0 1 0,0-1 0,-1 1 0,1 0 0,-1 0 0,1 0 0,-1 0 0,0 0 0,0 0 0,1 2 0,0 1 45,-1 0-1,1-1 1,-1 1 0,-1 0-1,1 0 1,-1 0 0,0-1 0,0 1-1,0 0 1,-2 8 0,-2 6 74,-8 25 1,7-27-10,-3 8-10,-1-1-1,-1 0 1,-1 0-1,-1 0 1,-1-2 0,-1 0-1,-1 0 1,-1-1-1,-1-1 1,-21 20 0,28-32-38,0 0 0,-11 6 0,17-11-54,0-1 0,1 0 0,-1 0 0,0-1-1,0 1 1,0-1 0,-1 0 0,1 0-1,-7 1 1,10-3 4,4-1 12,3-1-5,10-3-38,2-1 24,35-8 0,-46 14-7,0 0 0,0 0 0,0 1-1,0 0 1,0 1 0,0-1 0,0 1-1,13 4 1,-12-3-6,-1 0 0,1 1 0,-1 1 0,0-1 0,0 1-1,0 0 1,0 1 0,-1 0 0,9 8 0,-12-10 19,0 0 0,0 0 0,0 1-1,0 0 1,-1 0 0,0-1 0,0 1 0,0 1 0,0-1 0,-1 0 0,1 0 0,-1 1 0,0-1 0,0 0 0,-1 1-1,1-1 1,-1 1 0,-1 5 0,1-2 27,-1-1 1,0 1-1,-1-1 0,0 0 1,0 1-1,0-1 0,-1 0 0,0 0 1,0-1-1,-1 1 0,0-1 1,0 1-1,-1-1 0,1-1 0,-1 1 1,-1 0-1,1-1 0,-13 9 0,5-6 0,-1 1-1,0-1 1,0-1-1,-1-1 1,0 0-1,0-1 1,0 0-1,-1-1 1,-30 3-1,13-7 11,28-1-72,0 1 1,0 0-1,0 0 1,0 0-1,0 1 0,-5 0 1,6 3-122,9 0 189,11 3-64,-4-4 30,0-1 0,0 0 0,0 0 0,0-1 0,0 0 0,0-1 1,1-1-1,-1 0 0,15-4 0,-8 1 25,0-1 1,-1-1 0,1-1-1,-1 0 1,20-12 0,159-96 503,-175 101-555,0-1 0,-2 0 0,0-2 0,18-19-1,66-80 131,-93 103-89,-6 6-11,0 1-1,7-15 1,-4 7-367,-16 29 98,-7 20 0,-11 24 207,17-44 52,1 0 0,1 0-1,1 1 1,0 0 0,0 0-1,-4 26 1,9-36 19,1 0-1,-1-1 1,1 1 0,0 0-1,1 0 1,-1 0 0,3 8-1,-2-11-17,0-1 0,0 1 0,1 0-1,-1-1 1,0 1 0,1-1 0,0 0-1,-1 0 1,1 1 0,0-1 0,0 0-1,0 0 1,1-1 0,-1 1 0,0 0-1,5 2 1,1-1 56,-1 1-1,1-1 1,0-1-1,0 1 1,-1-1 0,1-1-1,1 1 1,12-1-1,-16-1-26,0 0 0,1 0-1,-1-1 1,0 0 0,1 0-1,-1 0 1,0 0 0,0-1 0,0 0-1,0 0 1,0-1 0,0 1-1,-1-1 1,7-4 0,-1-2-22,1 0 1,-2-1 0,1 0-1,-1 0 1,0-1 0,-1 0-1,13-24 1,-17 28-34,0 0 1,0 0-1,1 1 0,0-1 1,0 1-1,9-8 0,-14 14 27,1-1-1,-1 1 0,0 0 1,0 0-1,1 0 0,-1-1 1,0 1-1,1 0 0,-1 0 1,0 0-1,1 0 0,-1 0 1,0 0-1,1 0 0,-1 0 1,0 0-1,1 0 0,-1 0 1,0 0-1,1 0 0,-1 0 1,0 0-1,1 0 0,-1 0 1,0 0-1,1 0 0,-1 0 1,0 0-1,1 1 0,8 9 79,2 18-107,-10-26-16,2 10 134,0 1 0,0 0-1,-1 0 1,0 18-1,-1 5 931,6-40-980,-1-1 1,1 1-1,-1-2 1,0 1-1,-1-1 1,1 0-1,7-11 1,4-4-95,9-8-42,29-30-45,-49 54 106,0-1 0,1 1 0,-1 0 0,1 1 0,0-1-1,1 1 1,8-3 0,-15 7 27,0-1 1,0 1-1,0 0 0,0-1 1,0 1-1,0 0 0,0 0 0,0 0 1,0 0-1,0 0 0,0 0 0,0 0 1,-1 0-1,1 0 0,0 1 1,0-1-1,0 0 0,0 1 0,0-1 1,0 0-1,0 1 0,0-1 1,-1 1-1,2 0 0,-1 1 14,1-1-1,-1 1 1,0-1-1,0 1 0,0 0 1,0 0-1,0-1 1,0 1-1,-1 0 1,1 0-1,0 2 1,1 6 10,0 0-1,-1 0 1,-1 15 0,0-24-22,0 6-6,1 0 1,-1 0-1,1-1 1,0 1-1,1 0 0,0-1 1,0 1-1,4 8 1,-5-12 16,1 1 1,1-1-1,-1 1 0,0-1 1,1 0-1,0 0 1,-1 0-1,1 0 0,0 0 1,1-1-1,-1 1 1,0-1-1,1 0 1,-1 0-1,7 2 0,-5-2 40,0 1-1,1-2 1,-1 1-1,1-1 1,0 0-1,-1 0 0,1 0 1,0-1-1,-1 0 1,1 0-1,0 0 1,-1-1-1,10-2 0,-13 2-17,0 1-1,0-1 0,0 0 0,-1 0 0,1 0 1,0 0-1,0-1 0,-1 1 0,1 0 0,0-1 0,2-2 1,15-24 19,-5 8-99,-5 7 63,-1-1 0,0 0 0,8-21 1,-11 23-78,0 0 0,1 0 0,1 1 1,-1 0-1,2 1 0,11-15 0,-18 24 64,-1 1-1,1-1 0,0 0 0,0 1 0,-1-1 0,1 1 0,0-1 0,0 1 1,-1-1-1,1 1 0,0 0 0,0-1 0,0 1 0,0 0 0,0 0 1,0-1-1,0 1 0,0 0 0,0 0 0,0 0 0,-1 0 0,1 0 1,0 0-1,0 1 0,0-1 0,0 0 0,0 0 0,0 1 0,0-1 0,0 0 1,-1 1-1,1-1 0,0 1 0,0-1 0,0 1 0,0 0 0,3 3-5,0 1-1,0-1 0,0 1 0,6 9 0,-2-2 11,25 25-32,-32-35 272,0-3-208,-1-1 0,1 1 0,0 0 0,-1 0 0,1 0 0,-1-1 0,0 1 0,1 0 0,-1-1 0,0 1 0,0 0 0,0 0 0,0-1 0,0 1 0,0 0 0,-1-3 0,0 1-47,0-1 1,0 0 0,0 0-1,-1 0 1,1 1-1,-4-6 1,4 9 3,1-1 0,-1 0 0,1 1 0,-1-1 0,1 0-1,-1 1 1,0-1 0,1 1 0,-1 0 0,0-1 0,0 1 0,1-1 0,-1 1 0,0 0-1,0 0 1,0-1 0,1 1 0,-1 0 0,0 0 0,0 0 0,0 0 0,0 0 0,0 0 0,1 0-1,-1 0 1,0 0 0,0 0 0,0 1 0,1-1 0,-1 0 0,0 1 0,0-1 0,0 0-1,1 1 1,-1-1 0,0 1 0,0 0 0,-3 2-9,1-1-1,-1 1 1,1 0-1,0 0 1,0 1-1,1-1 1,-1 1-1,-2 3 1,-16 34 1,9-17 19,9-18-26,-1 1 0,1 0 0,0 0 0,1 0 0,-3 9 0,5-13 21,-1 1 0,1 0 1,0 0-1,0 0 0,0-1 0,1 1 0,-1 0 1,1 0-1,0-1 0,0 1 0,0 0 1,2 3-1,-1-3 4,0 0 0,0 1 1,1-1-1,0 0 0,0 0 1,0-1-1,4 5 0,-6-7 16,0 0 0,0 0 0,0 0-1,0 0 1,1 0 0,-1 0-1,0-1 1,0 1 0,1 0 0,-1-1-1,0 1 1,0-1 0,1 1-1,-1-1 1,1 0 0,-1 0 0,0 1-1,1-1 1,-1 0 0,1 0-1,-1 0 1,0-1 0,1 1 0,-1 0-1,1 0 1,-1-1 0,0 1-1,2-1 1,2-3 53,0 1 0,-1-1 0,1 0 0,-1 0 0,0-1 0,6-7 0,20-32 11,-17 19-132,-2 1 0,-1-1 1,0-1-1,5-27 1,1 0-101,10-28-23,42-131-352,-19-3-112,-45 195 559,-2 9-8,0 1-1,0-1 0,-1 1 0,-1-1 0,0 0 0,-1-13 0,-2 20-732,-1 9 473,-5 17 260,6-14-21,-15 39 59,2 0 1,2 1-1,-10 69 0,18-61 263,2 108 0,6-133-141,1 0 0,1-1 0,2 1 0,19 58 0,-21-77-20,1-1 1,1 0-1,0-1 1,0 0-1,1 0 1,12 15-1,-16-21-21,1 0-1,0-1 1,0 1 0,0-1-1,0 0 1,0 0-1,1 0 1,-1 0 0,1-1-1,0 0 1,-1 0 0,1 0-1,0 0 1,0-1 0,1 0-1,9 1 1,-10-2 30,-1-1 0,0 0 0,1 0 0,-1 0 0,0 0 0,0-1 0,1 1 0,-1-1 1,0 0-1,-1 0 0,1-1 0,0 1 0,-1-1 0,6-5 0,3-4-23,0 0 1,13-19-1,-14 13 18,-9 14-102,1 1-1,-1-1 1,1 0-1,0 1 1,3-4 0,-4 2-551,-3 12 337,2 5 275,0 1 0,0-1-1,1 0 1,1 0 0,0 1-1,0-1 1,1-1 0,1 1 0,0-1-1,1 0 1,0 0 0,0 0-1,9 9 1,-14-18 25,1 0-1,0 0 0,-1-1 1,1 1-1,0-1 1,0 1-1,-1-1 0,1 0 1,0 1-1,1-1 1,-1 0-1,0 0 0,0-1 1,0 1-1,0 0 1,1-1-1,-1 1 0,0-1 1,1 0-1,-1 0 1,0 0-1,1 0 0,-1 0 1,0 0-1,1-1 1,-1 1-1,0-1 0,0 0 1,0 1-1,1-1 1,-1 0-1,0 0 0,0-1 1,0 1-1,0 0 1,0-1-1,-1 1 0,1-1 1,2-1-1,50-58-2,-42 46-95,0 0 1,1 1 0,1 1-1,29-23 1,-41 34 38,1 1 0,-1 0 1,1-1-1,-1 1 0,1 0 0,0 0 0,0 1 0,-1-1 0,1 1 1,0-1-1,5 1 0,-7 0 16,1 0 0,-1 0 0,1 1 0,-1-1 0,1 0 0,-1 1 0,0-1 0,1 1 0,-1-1 0,0 1 0,1 0 0,-1 0 0,0-1 0,0 1 0,0 0 0,0 0 0,0 0 0,0 0-1,0 0 1,0 1 0,0-1 0,1 2 0,2 4 39,-1-1 0,0 1 0,-1 0 0,1 0 0,-1 0 0,-1 0 0,1 0 0,-1 1 0,0-1 0,-1 9-1,0-16-15,0 0 0,0 0 0,0 1 0,0-1 0,0 0 0,0 0-1,0 1 1,0-1 0,1 0 0,-1 0 0,0 0 0,0 1 0,0-1-1,0 0 1,0 0 0,0 1 0,1-1 0,-1 0 0,0 0 0,0 0 0,0 0-1,0 1 1,1-1 0,-1 0 0,0 0 0,0 0 0,0 0 0,1 0-1,-1 0 1,0 0 0,0 1 0,1-1 0,-1 0 0,0 0 0,0 0-1,1 0 1,-1 0 0,0 0 0,0 0 0,1 0 0,-1 0 0,0 0-1,0 0 1,1 0 0,-1-1 0,0 1 0,0 0 0,0 0 0,1 0-1,-1 0 1,0 0 0,17-9-92,-11 6 125,19-9-34,37-24-1,-5 2-73,-55 33 43,0 0-1,0 0 0,1 0 1,-1 0-1,0 0 1,0 1-1,1-1 1,-1 1-1,0 0 0,1-1 1,-1 1-1,1 0 1,-1 0-1,0 0 1,1 1-1,-1-1 0,0 1 1,1-1-1,-1 1 1,0 0-1,0 0 1,1 0-1,-1 0 1,3 2-1,-2 0 2,0-1 1,0 1-1,-1 0 1,1 0-1,-1 0 1,1 0-1,-1 0 1,0 1-1,-1-1 1,1 1-1,0-1 1,-1 1-1,0-1 1,2 8-1,13 47 12,-16-57 12,0 0 0,1 0 0,-1 0 0,1 1 0,-1-1 0,1 0 0,0 0 0,-1 0 0,1 0 0,0 0 0,0 0 0,-1 0 0,1 0 0,0-1 0,0 1 0,0 0 0,0 0 0,0-1 0,0 1-1,2 0 1,-1 0 17,1 0-1,0-1 1,-1 1-1,1-1 0,0 1 1,-1-1-1,1 0 1,0 0-1,3-1 0,1 0 10,-1 0 0,1 0 0,0-1-1,-1 0 1,1-1 0,-1 1 0,8-5-1,35-23-80,111-63 278,-130 75-259,36-26 0,-51 29-1,-10 7-52,-5 8 75,1 0 1,-1 0-1,0-1 1,0 1-1,0 0 1,0 0-1,0 0 0,0 0 1,0 0-1,0 0 1,0 0-1,0 0 1,0 0-1,0-1 1,0 1-1,0 0 1,0 0-1,0 0 1,0 0-1,0 0 1,0 0-1,0 0 1,0 0-1,0 0 1,0-1-1,0 1 0,0 0 1,0 0-1,0 0 1,-1 0-1,1 0 1,0 0-1,0 0 1,0 0-1,0 0 1,0 0-1,0 0 1,0 0-1,0 0 1,0-1-1,0 1 1,0 0-1,0 0 0,-1 0 1,1 0-1,0 0 1,0 0-1,0 0 1,0 0-1,0 0 1,0 0-1,0 0 1,0 0-1,-1 0 1,0 1-23,-1-1 0,1 1 0,0-1 0,-1 1 0,1 0 1,0-1-1,-1 1 0,1 0 0,0 0 0,0 0 0,0 0 0,0 0 1,-1 0-1,2 1 0,-1-1 0,0 0 0,-1 3 0,-4 3-42,-8 10 37,2-5 9,0 2 0,1 0 0,1 0-1,0 1 1,-10 22 0,19-34 31,0-1 0,0 0-1,1 0 1,0 1-1,-1-1 1,1 0-1,0 0 1,0 1-1,0-1 1,0 0 0,0 1-1,1-1 1,-1 0-1,1 0 1,-1 1-1,1-1 1,0 0-1,0 0 1,0 0 0,0 0-1,0 0 1,1 0-1,-1 0 1,1 0-1,-1-1 1,1 1 0,-1 0-1,1-1 1,0 1-1,0-1 1,0 0-1,0 0 1,0 1-1,0-1 1,0-1 0,0 1-1,0 0 1,1 0-1,-1-1 1,0 1-1,1-1 1,-1 0-1,0 0 1,0 0 0,1 0-1,-1 0 1,0 0-1,1-1 1,2 0-1,0 0 26,-1-1-1,-1 1 0,1-1 0,0 0 0,0 0 0,-1-1 1,1 1-1,-1-1 0,0 1 0,1-1 0,-1 0 0,-1 0 1,1-1-1,0 1 0,-1-1 0,0 1 0,1-1 0,2-7 1,1-5-73,0 0 0,-2-1 0,5-23 0,-5 20-36,-4 4-282,-2 14 104,-1 10 63,-2 16-23,0-2 202,-3 34-1,3 207 22,2-50 222,2-192-224,1 12 123,-3-1 0,0 0 0,-11 44 1,11-66-81,0-1 0,-1 1 0,0-1 0,0 0 0,-1-1 0,-8 12 0,9-14-27,-1-1-1,1 0 1,-1 0-1,0-1 1,-1 1-1,1-1 1,-1 0-1,1-1 0,-1 1 1,-9 3-1,8-5-6,1 1 1,-1-1-1,0 0 0,0 0 0,0 0 0,0-1 0,-1 0 0,1-1 0,0 0 0,0 0 0,0 0 0,-1-1 0,1 0 1,0-1-1,0 1 0,0-1 0,0-1 0,-8-3 0,-60-37-31,64 36 17,0-1-1,1 0 1,0-1-1,-14-15 1,21 20-12,0 1 1,1-1-1,-1 0 1,1 0-1,0 0 1,0 0 0,0-1-1,1 1 1,0 0-1,-1-1 1,1 1-1,1-1 1,-1 0-1,1 1 1,0-1 0,0 1-1,0-1 1,0 1-1,1-1 1,0 0-1,0 1 1,0 0 0,1-1-1,-1 1 1,1 0-1,3-5 1,4-8-19,2-1 0,0 2 0,1 0 0,22-22 0,-27 30 9,17-16 137,1 1 0,1 1 0,51-32 1,-18 13-260,-56 38-181,1 0 1,0 0 0,-1 0-1,0-1 1,0 1 0,5-8-1,-7 10 110,0 0-1,-1 0 0,1 0 1,-1 0-1,1 0 1,-1 0-1,1 0 1,-1 0-1,0-1 0,0 1 1,1 0-1,-1 0 1,0 0-1,0 0 0,0-1 1,0 1-1,-1 0 1,1 0-1,0 0 0,0-1 1,-1 1-1,1 0 1,0 0-1,-1 0 1,1 0-1,-1 0 0,0 0 1,1 0-1,-1 0 1,0 0-1,0 0 0,1 0 1,-3-1-1,-11-8-3960,0 1 1370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7:34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16 169 6656,'-16'-24'3008,"19"17"-2624,-3-1 576,0 0-608,0-8-224,10 1-96,-2-4-192,5 3 96,-8-4-1664,3 9 960,-3-5-3232,3 7 2272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5:58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167 172 3136,'-3'1'162,"0"0"1,0 1-1,0-1 1,1 1-1,-1 0 1,0 0-1,1 0 1,-1 0-1,1 0 1,-3 5-1,3-5-98,-6 7 473,1 1 0,0 0 0,1 0 0,0 1 0,0 0-1,-6 18 1,10-22-408,-16 43 1102,-20 96-1,28-100-395,6-27-541,3-13 1,0 0-1,-1 0 1,-2 8-1,13-67 933,29-68-1131,-19 67-85,-2 7 85,26-48 0,-22 50 256,0 2-3,21-50 1173,-41 90-1445,1-1-1,-1 0 0,1 1 1,0-1-1,-1 1 0,2 0 0,-1 0 1,0 0-1,3-3 0,-5 5-65,1 1 0,-1 0-1,0 0 1,1 0 0,-1 0-1,0 0 1,1 0 0,-1 0 0,0 0-1,1 0 1,-1 0 0,0 0-1,1 1 1,-1-1 0,0 0 0,1 0-1,-1 0 1,0 0 0,0 0-1,1 0 1,-1 1 0,0-1 0,1 0-1,-1 0 1,0 1 0,0-1-1,0 0 1,1 0 0,-1 1 0,7 9 189,-5-7-183,15 23 299,-1 1-1,17 42 1,16 60 161,4 87-125,-36-139-118,-16-71-384,4 21-151,-3-8-3098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7:34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28 5408,'-71'-19'2432,"45"22"-2112,18-3-160,3 0-160,-8-3 64,8 3-32,-3-5-448,8 2 224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7:38.6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8 273 3648,'-1'-1'133,"-5"-4"967,8 11 1160,7 1-756,-5-6-1231,0 0 0,0 1 1,0-2-1,1 1 0,-1 0 0,0-1 0,1 0 0,-1 0 1,1 0-1,-1-1 0,5 0 0,-3 0-104,0-1 0,0 1 0,0-1 0,0 0 0,0-1-1,-1 1 1,8-5 0,-8 2-118,1 1 0,0-1 0,-1 0 0,0-1 0,0 1 0,0-1 0,-1 0 0,0 0-1,0 0 1,-1-1 0,1 1 0,-1-1 0,-1 0 0,1 0 0,-1 0 0,-1 0 0,1 0 0,-1 0 0,0-1-1,-1 1 1,1 0 0,-2-1 0,1 1 0,-1 0 0,0-1 0,0 1 0,-1 0 0,0 0 0,-1 0-1,1 0 1,-1 1 0,-5-9 0,6 11-87,0 1 0,-1-1 0,0 1-1,1 0 1,-1 0 0,-1 0 0,1 0-1,0 0 1,-5-2 0,7 4-5,0 0 0,-1 1 0,1-1 0,-1 0-1,1 1 1,-1-1 0,0 1 0,1 0 0,-1-1 0,1 1 0,-1 0 0,1 0 0,-1 0 0,0 0-1,1 1 1,-1-1 0,1 0 0,-1 1 0,0-1 0,1 1 0,-1-1 0,1 1 0,0 0 0,-1-1-1,1 1 1,-3 2 0,-2 3-17,0-1 0,1 1 0,0 1-1,0-1 1,0 1 0,1 0 0,-1 0-1,2 0 1,-1 0 0,1 1 0,0 0-1,-3 13 1,0 7 325,2 0-1,-3 38 1,7-56-175,0-1 0,0 0 0,1 0 0,0 1 0,0-1 0,1 0 1,1 0-1,0 0 0,0 0 0,0-1 0,9 16 0,-9-20-44,0 0 0,0 1 1,0-2-1,0 1 0,1 0 0,-1-1 0,1 1 0,0-1 1,0 0-1,0 0 0,1-1 0,-1 1 0,0-1 0,1 0 1,0 0-1,0 0 0,-1-1 0,1 0 0,0 0 0,0 0 1,0 0-1,0-1 0,8 0 0,4-1 65,-1-2-1,1 0 0,-1 0 1,0-2-1,0 0 1,-1 0-1,1-2 1,-1 0-1,0-1 1,25-18-1,-14 7-103,-1-2-1,-1-1 1,-1-1 0,33-42-1,14-23-157,-68 86 159,-1 0-1,1-1 1,0 1 0,0 0 0,0 0 0,1 0 0,-1 1 0,5-4-1,-7 5-1,1 0-1,0 0 0,0 0 0,0-1 1,0 1-1,0 0 0,0 0 0,0 0 0,-1 0 1,1 0-1,0 1 0,0-1 0,0 0 1,0 0-1,0 1 0,0-1 0,-1 0 1,1 1-1,0-1 0,0 1 0,-1-1 0,1 1 1,0-1-1,0 1 0,-1 0 0,1-1 1,-1 1-1,1 0 0,-1-1 0,1 1 1,0 1-1,2 3 24,-1-1 0,1 0 1,-1 1-1,-1-1 0,1 1 0,0-1 1,-1 1-1,0 0 0,0 0 0,0 5 0,0 9 116,-2 25 0,1-16-22,0 80 521,0-109-638,0 1 1,0 0-1,0 0 0,0 0 1,0 0-1,0-1 1,0 1-1,0 0 0,1 0 1,-1 0-1,0 0 0,0 0 1,0 0-1,0-1 1,0 1-1,1 0 0,-1 0 1,0 0-1,0 0 1,0 0-1,0 0 0,1 0 1,-1 0-1,0 0 1,0 0-1,0 0 0,1 0 1,-1 0-1,0 0 1,0 0-1,0 0 0,0 0 1,1 0-1,-1 0 0,0 0 1,0 0-1,0 0 1,1 0-1,-1 0 0,0 0 1,0 0-1,0 0 1,0 1-1,0-1 0,1 0 1,-1 0-1,0 0 1,0 0-1,0 0 0,0 1 1,0-1-1,0 0 1,1 0-1,-1 0 0,0 0 1,0 1-1,0-1 1,0 0-1,0 0 0,0 0 1,0 0-1,0 1 0,0-1 1,0 0-1,0 0 1,0 0-1,0 1 0,6-10 58,0 0 0,0 0 0,-1 0 0,-1-1 0,0 0-1,4-13 1,7-14-52,-3 9-64,2 0 1,0 1-1,2 1 0,1 0 0,33-37 0,-46 59 10,0 0 0,0 0 0,0 1 0,1 0 0,-1 0 0,1 0 0,0 0 0,0 1 0,5-2 0,-8 3 25,-1 1-1,1-1 1,0 1 0,-1 0-1,1 0 1,-1-1 0,1 1-1,0 0 1,-1 0-1,1 1 1,0-1 0,-1 0-1,1 0 1,-1 1-1,1-1 1,0 1 0,-1-1-1,1 1 1,-1 0 0,0 0-1,1 0 1,-1 0-1,0 0 1,1 0 0,-1 0-1,0 0 1,0 0-1,0 0 1,0 1 0,0-1-1,0 0 1,0 1 0,0-1-1,0 2 1,6 16-15,0 0 0,-2 0 0,0 1 0,3 25 1,-5-22 68,2 1 0,14 43 1,-16-60-11,0-1-1,0 1 1,0-1 0,1 0 0,0 0-1,0 0 1,1-1 0,0 1-1,0-1 1,0 0 0,0 0 0,1-1-1,0 0 1,6 4 0,-6-4 10,0 0 0,0-1 1,1 0-1,-1-1 0,1 1 1,-1-1-1,1 0 0,0-1 1,0 0-1,-1 0 0,1 0 1,0-1-1,0 0 0,0 0 1,12-2-1,-12 0-12,0-1 0,-1 1-1,1-1 1,-1 0 0,1-1 0,-1 1-1,0-1 1,-1 0 0,1-1 0,-1 1-1,1-1 1,-1-1 0,-1 1-1,1 0 1,-1-1 0,0 0 0,6-12-1,1-5 1,-1-1-1,-1-1 0,9-37 1,-15 51-49,0-1 0,-1 1 0,-1-1 0,1 1 0,-2-1 0,0 0 0,-2-12 0,2 22-2,0 0 0,0-1 1,-1 1-1,0 0 0,1 0 1,-1 0-1,0 0 0,0 1 1,0-1-1,-2-3 0,3 5 16,0 0 1,0 0-1,-1-1 0,1 1 0,0 0 0,0 0 0,-1 0 1,1-1-1,0 1 0,0 0 0,-1 0 0,1 0 1,0 0-1,-1 0 0,1 0 0,0 0 0,-1 0 0,1 0 1,0 0-1,-1 0 0,1 0 0,0 0 0,-1 0 1,1 0-1,-1 0 0,0 0-13,0 1 1,0 0-1,0-1 1,1 1-1,-1 0 1,0-1-1,0 1 1,1 0-1,-1 0 1,0-1-1,1 1 1,-2 1-1,-2 7-11,0-1 0,0 0 0,1 1-1,0 0 1,1 0 0,-3 11 0,2-1 6,1 0-1,0 22 1,2-25 23,1 0 0,0 1 0,2-1 1,0 0-1,6 21 0,-7-30 50,1-1-1,0 1 1,0-1 0,0 1-1,0-1 1,1 0-1,0-1 1,1 1 0,-1 0-1,1-1 1,0 0 0,0 0-1,0-1 1,11 7 0,-12-9-18,0 0 0,0-1 0,0 0 0,0 0 0,1 0 0,-1 0 0,0 0 0,0-1 1,1 0-1,-1 0 0,0 0 0,1 0 0,-1-1 0,0 0 0,1 0 0,5-2 0,1-1 19,1 0 1,-1-1-1,0-1 0,15-9 1,-6 1-16,-1-1 1,-1-1-1,0 0 1,21-27 0,57-81 74,-88 113-144,5-8 12,12-17-89,-23 34 88,-1 0 1,1 0-1,0 0 1,0 0-1,0 1 1,0-1-1,0 1 1,1-1-1,-1 1 1,0 0-1,1 0 1,-1 0-1,4-1 1,-5 2 16,0 0 0,0 1 1,0-1-1,0 0 0,0 0 0,0 1 1,0-1-1,0 0 0,0 1 0,0-1 1,0 1-1,0-1 0,0 1 0,0 0 1,0-1-1,-1 1 0,1 0 1,0-1-1,0 1 0,-1 0 0,1 0 1,-1 0-1,1 0 0,0 1 0,12 26 15,-10-17 4,-1 1 0,0 0 0,1 21 0,1 7-60,0-6 41,-3-22 1,1 0-1,0 0 1,0-1-1,1 1 1,0-1 0,1 1-1,1-1 1,8 15-1,-12-24 25,1 0 0,-1 0 0,1 0 0,-1-1-1,1 1 1,0 0 0,0-1 0,0 1 0,0-1 0,0 0 0,0 0-1,1 0 1,-1 0 0,0 0 0,1 0 0,-1 0 0,0-1 0,1 1-1,-1-1 1,1 0 0,-1 1 0,1-1 0,-1-1 0,1 1 0,-1 0-1,0 0 1,1-1 0,-1 1 0,1-1 0,2-1 0,8-6 44,-1 0 0,0 0 1,18-16-1,-8 5-40,192-164-7,-143 120-60,-114 133-439,28-50 490,1 1-1,1 0 0,1 1 1,1 1-1,-13 37 1,23-57 11,0 0 0,0 0 0,1 0 1,-1 0-1,1 0 0,0 0 0,0 0 0,0 0 1,0 0-1,1 0 0,-1 0 0,1 0 0,0 1 1,0-2-1,0 1 0,2 4 0,-2-5 0,0 0 0,0-1 0,1 1 0,-1-1 0,1 1-1,-1-1 1,1 0 0,-1 1 0,1-1 0,0 0 0,-1 0 0,1 0-1,0 0 1,0-1 0,0 1 0,0 0 0,0-1 0,0 1 0,0-1 0,-1 0-1,2 0 1,-1 0 0,0 0 0,0 0 0,0 0 0,2-1 0,4 0 13,0-1 0,1 0 0,-1 0 0,0-1 0,0 0 0,-1 0 0,1-1 0,-1 0 0,1 0 0,-1-1 1,0 0-1,-1 0 0,1-1 0,-1 1 0,7-10 0,-3 2-23,-1 0 1,0 0-1,-1-1 1,-1 0-1,0-1 1,0 0 0,4-17-1,-1 4-52,-7 18-10,1 0 1,-1 1 0,0-1-1,-1 0 1,1-16-1,-3 26 53,0 0 0,0 0 0,0 0 0,0-1 0,0 1 0,0 0 0,0 0 0,0 0 0,0 0 0,0 0 0,0 0 0,0 0 0,-1 0 0,1 0 0,0 0 0,0 0 0,0 0 1,0 0-1,0 0 0,0 0 0,0 0 0,0 0 0,0 0 0,0 0 0,0 0 0,-1 0 0,1 0 0,0 0 0,0 0 0,0 0 0,0 0 0,0 0 0,0 0 0,0 0 0,0 0 0,0 0 0,0 0 0,0 0 0,-1 0 0,1 0 0,0 0 0,0 0 0,0 0 0,0 0 0,0 1 0,0-1 0,0 0 0,0 0 0,0 0 0,0 0 0,0 0 0,0 0 0,0 0 0,0 0 0,0 0 0,0 0 0,0 0 0,0 0 0,0 1 0,0-1 0,0 0 0,0 0 0,0 0 0,-5 7-88,-16 42-112,-27 95 0,47-139 215,0 0 0,0 0 0,0 0 1,1 0-1,-1 0 0,1 0 0,0 0 0,1 0 0,-1 0 0,1 0 0,0 0 0,1 0 0,2 8 0,-2-10 14,-1 0-1,1 0 1,0-1 0,0 1 0,0 0 0,0-1 0,0 0-1,0 1 1,1-1 0,-1 0 0,1 0 0,0 0 0,-1-1 0,1 1-1,0-1 1,0 1 0,0-1 0,0 0 0,0 0 0,0 0-1,1-1 1,3 1 0,-6-1-15,3 1 8,0 0 1,-1-1-1,1 0 0,-1 1 0,1-2 0,0 1 0,-1 0 0,1-1 0,0 1 0,-1-1 0,7-2 0,40-24-62,-49 27 56,-1-1-1,1 1 0,-1-1 0,0 1 1,1-1-1,-1 0 0,1 1 0,-1-1 1,0 1-1,0-1 0,1 0 0,-1 1 1,0-1-1,0 0 0,0 0 0,0 1 1,0-1-1,0 0 0,0 1 0,0-1 1,0 0-1,-1-1 0,1-5-43,0 9 43,0-6-152,-2 2 183,2 1-84,-1 1-1,0-1 0,1 0 1,-1 1-1,0-1 1,0 0-1,1 1 1,-1-1-1,0 1 0,0-1 1,0 1-1,0-1 1,1 1-1,-1 0 1,0-1-1,0 1 0,0 0 1,0 0-1,0 0 1,0 0-1,0 0 1,0 0-1,-1 0 0,0 0-915,-1 1 0,1-1-1,0 0 1,-1 0 0,1 0-1,0 0 1,0 0 0,-3 0-1,-1-1-420,-9-7 375,12 7 1002,2 1-9,0-4 8,-11-10 74,12 17 408,0 1 1,0-1-1,0 1 0,0-1 0,-1 1 1,0-1-1,-1 6 0,-12 35 1065,9-34-1190,-1-1 0,0 0 0,0 0 0,-13 15 1,-35 28 320,11-11-494,-122 126 901,145-146-894,-12 11 67,29-30-234,0 0 0,0 0 1,0 0-1,0 0 0,0 0 0,-1-1 0,1 1 0,-1-1 0,-5 2 0,8-3-8,0 0-1,0 0 1,-1 0 0,1 0-1,0 0 1,0 0-1,-1-1 1,1 1-1,0 0 1,0-1-1,0 1 1,0-1-1,-1 1 1,1-1 0,0 1-1,0-1 1,0 0-1,0 1 1,0-1-1,0 0 1,1 0-1,-1 0 1,0 0-1,0 0 1,0 0-1,1 0 1,-1 0 0,1 0-1,-1 0 1,1 0-1,-1 0 1,1 0-1,-1-2 1,-1-3 13,1 0 0,0-1 1,0 1-1,0 0 0,0-9 0,1 9-41,1 0-1,-1 0 0,1 1 1,0-1-1,1 0 0,-1 1 0,1-1 1,0 1-1,0-1 0,1 1 1,4-7-1,-2 5 13,0 0 1,1 1-1,-1 0 0,1 0 1,0 0-1,1 1 1,8-6-1,10-3 56,0 1 1,1 1-1,46-15 0,-42 17-2,24-9 131,-7 3-35,0-2-1,-1-2 1,48-28 0,-84 41-99,0 0 1,-1-1-1,1 0 1,-2-1 0,1 1-1,-1-2 1,-1 1-1,8-12 1,0-5-5,-1-1 0,12-30 0,-17 35-84,1 0 0,22-35 0,-32 58 39,0-1 0,0 0-1,0 0 1,0 0 0,0 0 0,0 0 0,0 1 0,0-1 0,0 0 0,0 0 0,0 0 0,0 0-1,0 0 1,0 1 0,0-1 0,0 0 0,0 0 0,0 0 0,0 0 0,1 0 0,-1 0 0,0 0 0,0 1-1,0-1 1,0 0 0,0 0 0,0 0 0,0 0 0,1 0 0,-1 0 0,0 0 0,0 0 0,0 0 0,0 0-1,0 0 1,0 0 0,1 0 0,-1 1 0,0-1 0,0 0 0,0 0 0,0 0 0,0 0 0,1 0 0,-1-1-1,0 1 1,0 0 0,0 0 0,0 0 0,0 0 0,1 0 0,-1 0 0,0 0 0,0 0 0,0 0 0,0 0-1,0 0 1,0 0 0,0 0 0,1-1 0,-1 1 0,0 0 0,0 0 0,1 18 1,-1-11-2,5 186 0,-6-122 200,1-69-169,0 0 0,0 1 0,1-1 0,-1 0 0,0 0 0,1 0 0,-1 0 1,1 0-1,0 0 0,0 0 0,0 0 0,0 0 0,0-1 0,0 1 0,1 0 1,-1 0-1,0-1 0,3 2 0,-3-2-9,0 0 1,1 0-1,-1 0 1,0 0-1,1-1 1,-1 1-1,1-1 1,-1 1-1,1-1 1,-1 0-1,1 1 1,-1-1-1,1 0 1,-1 0-1,1 0 1,0 0-1,-1 0 0,1-1 1,-1 1-1,1 0 1,-1-1-1,1 1 1,-1-1-1,1 1 1,2-3-1,1 0 16,0-1 0,0 0 0,0 0-1,0 0 1,-1-1 0,1 0 0,-1 0-1,0 0 1,6-11 0,2-6-34,10-25 0,7-21-85,30-63-204,-59 131 279,0-1 0,0 0 0,1 1-1,-1-1 1,0 1 0,1-1 0,-1 1 0,0-1 0,1 1 0,-1 0 0,0-1 0,1 1 0,-1-1 0,1 1 0,-1 0 0,1-1 0,-1 1 0,1 0 0,-1 0 0,1-1 0,-1 1 0,1 0-1,-1 0 1,1 0 0,1 0 0,-2 0 0,1 0 0,-1 1 0,1-1-1,0 1 1,-1-1 0,1 1 0,-1-1-1,1 1 1,-1-1 0,1 1 0,-1 0-1,1-1 1,-1 1 0,0-1 0,1 1-1,-1 0 1,0 0 0,0-1 0,0 1-1,1 0 1,-1-1 0,0 1 0,0 1-1,2 11-87,-1 1-1,0-1 0,0 1 0,-3 14 0,-8 60 3,7-69 79,-38 188 9,21-115 4,10-44 73,-3 0-1,-1-1 1,-3-1-1,-32 65 1,44-103-26,1-1 0,-1 1 1,-1-1-1,-8 9 0,12-14-25,0 0-1,1 0 0,-1-1 1,0 1-1,0-1 1,-1 1-1,1-1 1,0 0-1,0 0 0,-1 0 1,1 0-1,0 0 1,-1 0-1,1-1 1,-1 1-1,1-1 0,-1 0 1,0 0-1,-2 0 1,3 0-16,0-1 0,0 1 1,1-1-1,-1 0 0,0 1 1,1-1-1,-1 0 1,1 0-1,-1 0 0,1 0 1,0 0-1,-1-1 0,1 1 1,0 0-1,0-1 1,0 1-1,0-1 0,-2-1 1,0-2-12,-3-4 14,0-1 0,1 0 0,0 0 1,1 0-1,0-1 0,1 1 1,0-1-1,0 0 0,0-12 1,1 8-27,1 1 1,0 0 0,2 0 0,-1 0 0,2 0-1,5-26 1,-6 34 42,1 0-1,0-1 0,0 1 1,1 0-1,0 0 0,0 1 1,0-1-1,0 0 0,1 1 1,0 0-1,0 0 0,1 0 1,-1 0-1,1 1 0,5-4 1,7-3 21,1 2 0,0 0-1,0 1 1,1 0 0,27-6 0,100-16-135,-122 26 57,54-9-3056,-50 12 1280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7:40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213 621 2400,'6'-13'429,"-4"9"335,0-1 0,1 0-1,-2 0 1,1 0 0,-1 0 0,2-7 0,-3 12-692,0-1 1,-1 1-1,1-1 1,0 1-1,0-1 1,0 1-1,0-1 1,-1 1-1,1 0 1,0-1-1,0 1 1,-1-1-1,1 1 1,0 0-1,-1-1 1,1 1-1,-1 0 1,1-1-1,0 1 1,-1 0-1,1 0 1,-1-1-1,1 1 0,-1 0 1,1 0-1,0 0 1,-1 0-1,1-1 1,-1 1-1,1 0 1,-1 0-1,1 0 1,-1 0-1,0 0 1,-1 0 63,-1 0 0,1 0 0,-1 1 1,1-1-1,0 0 0,-1 1 0,-2 0 0,-6 4 107,0 0-1,0 1 0,1 0 1,-1 0-1,2 1 0,-1 1 1,1 0-1,-13 13 0,9-7-112,2 0-1,-1 1 0,2 1 0,-17 31 0,23-39-96,1 0 0,0 0 0,1 0-1,-1 0 1,2 1 0,-1-1 0,0 12 0,2-17-16,0 0 1,0 0-1,0 0 1,0 0-1,0 0 0,1-1 1,-1 1-1,1 0 1,0 0-1,0 0 1,0 0-1,0-1 0,1 1 1,-1-1-1,1 1 1,-1-1-1,1 1 1,0-1-1,0 0 0,0 0 1,0 0-1,0 0 1,1 0-1,3 2 1,-1-1 23,1-1 1,-1 0 0,1-1 0,-1 1 0,1-1 0,0 0 0,0 0 0,-1-1 0,1 0 0,0 0 0,6-1 0,3-1 110,0-1 0,29-8 1,-38 9-99,1-1 1,-1 1-1,0-1 1,0 0-1,0 0 1,0-1-1,0 1 1,-1-1-1,0-1 1,0 1-1,0-1 1,0 0 0,-1 0-1,1 0 1,-1-1-1,-1 1 1,1-1-1,-1 0 1,0 0-1,0 0 1,2-11-1,-1 4-40,-1 0 0,0 0 0,-1-1-1,-1 1 1,0-1 0,-1 0 0,-2-22-1,1 31-58,0 0-1,0 0 1,0 0 0,0 0-1,-1 0 1,0 1-1,0-1 1,-1 0-1,1 1 1,-1 0-1,0-1 1,0 1-1,0 0 1,-1 1-1,1-1 1,-1 1-1,0-1 1,0 1-1,0 0 1,-1 0 0,1 1-1,-1-1 1,-5-1-1,9 3 25,0 1 0,1 0 0,-1 0-1,1-1 1,-1 1 0,0 0 0,1 0 0,-1 0-1,0 0 1,1-1 0,-1 1 0,0 0 0,1 0-1,-1 0 1,1 1 0,-1-1 0,0 0 0,1 0-1,-1 0 1,0 0 0,1 0 0,-1 1 0,1-1 0,-1 0-1,0 1 1,1-1 0,-1 0 0,1 1 0,-1-1-1,1 1 1,-1-1 0,1 1 0,0-1 0,-1 1-1,1-1 1,-1 1 0,1 0 0,2 0 21,-1 0 0,1 0 0,0 0 0,0-1 0,0 1 0,0-1 1,0 1-1,0-1 0,1 0 0,2 0 0,-4 0 4,7 1 55,1-1 0,-1-1 0,0 1 0,0-1 0,0-1 0,0 0 0,-1 0-1,1 0 1,0-1 0,10-5 0,-1-1 50,-1-1-1,0 0 1,20-17 0,-25 18-50,0-1 0,-1-1 0,0 1-1,15-23 1,-12 11 93,21-45-1,52-156 889,-71 183-949,-12 30-88,1 1 1,9-18-1,-13 27-8,0 0 0,0-1-1,0 1 1,1 0 0,-1-1-1,0 1 1,0 0 0,0-1-1,0 1 1,1 0 0,-1 0 0,0-1-1,0 1 1,1 0 0,-1 0-1,0-1 1,0 1 0,1 0-1,-1 0 1,0 0 0,1-1-1,-1 1 1,0 0 0,1 0-1,-1 0 1,0 0 0,1 0-1,-1 0 1,0 0 0,1 0-1,-1 0 1,0 0 0,1 0-1,-1 0 1,0 0 0,1 0-1,0 1-12,-1 0 0,1-1 0,-1 1 0,1 0 0,-1 0-1,1 0 1,-1 0 0,0 0 0,1-1 0,-1 1 0,0 0 0,1 2 0,1 35-302,-6 43 226,-26 133 0,19-147 154,-49 270 42,-51 101 1007,105-418-1050,-32 93 357,35-107-384,2-3 8,0 1 0,0-1 0,0 0 0,-1 0 0,1-1 0,-1 1 0,0 0 0,0 0 0,0-1 0,0 1 0,0-1 0,0 0 0,-5 3 0,7-4-29,0-1 1,-1 0-1,1 0 0,-1 0 1,1 1-1,-1-1 1,1 0-1,-1 0 1,1 0-1,-1 0 0,1 0 1,-1 0-1,1 0 1,-1 0-1,0 0 1,1 0-1,-1 0 0,1-1 1,-1 1-1,1 0 1,0 0-1,-1 0 1,1-1-1,-1 1 1,1 0-1,-1-1 0,1 1 1,0 0-1,-1-1 1,1 1-1,-1 0 1,1-1-1,0 1 0,0-1 1,-1 1-1,1 0 1,0-1-1,0 1 1,-1-1-1,1 1 0,0-1 1,0 1-1,0-1 1,0 1-1,0-2 1,-2-2 21,1 0 0,1 0 0,-1 0 1,0 0-1,1-6 0,1-2-10,0 0 0,1 1 0,0 0 0,1-1 0,0 1-1,1 0 1,0 0 0,9-17 0,-3 11 11,0 0-1,2 0 0,-1 1 1,22-22-1,-16 22-30,0 1 0,1 1 1,0 1-1,1 0 0,1 1 0,0 1 0,24-9 0,-22 11-1213,42-10 1,-30 13-141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7:43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387 11 2560,'0'-10'6992,"-4"27"-3450,-14 12-3280,7-10 115,4-7-173,-1 0 0,-10 12 0,-13 19 213,-30 75 235,38-70-351,-35 53 0,51-90-185,-1-1 1,-8 9-1,13-16-70,0 0 0,0 0 0,0 0 1,-1-1-1,1 1 0,-1-1 0,0 0 0,1 0 0,-6 2 0,8-4-32,0 0 1,-1 0-1,1 0 0,0 0 1,0 0-1,0 0 0,0 0 1,-1 0-1,1-1 0,0 1 1,0 0-1,0-1 0,0 1 1,0-1-1,0 1 0,0-1 1,0 0-1,0 1 0,0-1 0,0 0 1,0 0-1,0 0 0,1 0 1,-2-1-1,-17-25 163,17 23-173,-3-6-3,1 0 0,-1-1 0,2 0 0,0 0 1,0 0-1,1 0 0,0 0 0,1-1 0,0 1 0,1 0 0,0-1 1,1 1-1,4-22 0,-4 27-21,1 1 0,0-1 1,0 1-1,0 0 0,1 0 0,0 0 1,0 0-1,0 0 0,0 0 1,1 1-1,0 0 0,0 0 0,0 0 1,1 0-1,-1 0 0,6-2 1,-7 4 12,0 1 0,-1-1 1,1 1-1,0 0 0,0 0 0,0 0 1,0 1-1,1-1 0,-1 1 1,0-1-1,0 1 0,0 0 1,0 0-1,0 1 0,0-1 1,1 1-1,-1-1 0,0 1 0,0 0 1,0 0-1,-1 0 0,1 1 1,0-1-1,0 1 0,-1-1 1,1 1-1,0 0 0,-1 0 1,0 0-1,0 1 0,4 2 0,9 16 289,0 0 0,-1 0 0,-1 2-1,17 40 1,-12-25 32,-12-24-229,2 1 1,0-1-1,1 0 0,0-1 1,1 0-1,0 0 0,1-1 1,1 0-1,24 18 0,-30-25 49,1-2 0,0 1 0,12 4 0,5-2-1520,-23-6 768,1 1 0,0-1 1,0 0-1,0 0 0,0 0 0,0 0 0,0-1 1,2 0-1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8:05.6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270 0 992,'4'12'6384,"-4"-13"-6332,0 1 1,1 0-1,-1 0 1,0 0-1,0 0 1,1 0-1,-1 0 0,0 0 1,1 0-1,-1 0 1,0 0-1,1 0 1,-1 0-1,0 0 1,1 0-1,-1 1 1,0-1-1,1 0 1,-1 0-1,0 0 0,0 0 1,1 1-1,-1-1 1,0 0-1,0 0 1,1 0-1,-1 1 1,0-1-1,0 0 1,0 0-1,1 1 1,-1-1-1,0 0 1,0 1-1,0-1 0,0 0 1,0 0-1,0 1 1,1-1-1,-1 0 1,0 1-1,0-1 1,0 0-1,0 1 1,0-1-1,0 0 1,0 1-1,0-1 0,-1 0 1,1 1-1,0-1 1,0 1-24,0-1 0,0 1 0,0-1 0,0 1 0,0-1 0,0 1 0,0-1 0,0 1 0,0-1 0,0 1 0,0-1 0,0 1 0,0-1 0,0 1 0,1-1 0,-1 1 0,0-1 0,0 0 0,1 1 0,-1-1 0,0 1 0,1-1 0,-1 0 0,0 1 0,1 0 0,0-1 46,-1 17 128,-1 2-92,-1 0 1,-5 20-1,3-16-8,-39 173 454,32-159-503,-2-1 0,-1-1 0,-24 44 0,-4-11 288,-15 31-177,47-80-90,5-9-6,0-1 1,1 1-1,0 1 0,-2 9 0,5-15-63,-4 14 90,2 0 0,0 0 0,-1 28 0,1-30-18,3-16-59,-1 0 1,1 1 0,0-1 0,-1 1 0,1-1 0,0 0-1,0 1 1,0-1 0,0 0 0,0 1 0,0-1 0,1 3 0,0-3-36,-1 7 725,0-19-509,1 0-1,1 0 1,0 1 0,0-1 0,7-19-1,27-52-116,-27 63 60,42-82-299,39-91-3,-64 124 99,-3-2-1,15-72 1,-15 59-73,-22 78 134,1 0 0,-1-1 0,1 1 0,0 0 0,1 0 1,-1 0-1,1 0 0,5-6 0,-8 11 5,1 0 0,-1-1 0,0 1 0,0 0 0,0 0 0,0 0 0,0 0 0,0 0 0,1-1 0,-1 1 0,0 0 0,0 0 0,0 0 0,0 0 0,0-1 0,0 1 0,0 0 0,0 0 0,0 0 0,0-1 0,0 1 0,0 0 0,0 0 0,0 0 0,0-1 0,0 1 0,0 0 0,0 0 0,0 0 0,0 0 0,0-1 0,0 1 0,-1-3-70,1 2 77,0 1 0,0-1 1,0 1-1,0-1 1,0 1-1,0-1 0,1 1 1,-1-1-1,0 1 1,0-1-1,0 1 0,1-1 1,-1 1-1,0-1 1,0 1-1,1-1 0,-1 1 1,0 0-1,1-1 1,-1 1-1,1-1 1,-1 1-1,1 0 0,-1 0 1,1-1-1,6-4 172,-3 3-249,-3 8 108,2 6 61,4-1-180,-2 1 0,6 14 0,-4-6-20,16 55 95,-1-8 212,13 29 3,-22-61-94,-9-23 23,1-1 1,7 16-1,-3-7-154,-8-17 24,0-1 0,0 1 0,1-1 0,-1 1 0,1-1 0,-1 1 0,3 2 0,-4-5 172,1 2-204,-1-1 16,1 1-1,0-1 1,-1 1-1,1-1 1,0 0-1,0 1 1,0-1 0,0 0-1,0 1 1,3 0-1,-3 0 0,1 5 26,-2-6-4,0-1 1,0 0-1,0 1 0,0-1 0,0 0 0,1 1 0,-1-1 0,0 0 1,0 1-1,0-1 0,0 0 0,0 1 0,0-1 0,1 0 0,-1 1 1,0-1-1,0 0 0,0 0 0,1 1 0,-1-1 0,0 0 1,0 0-1,1 1 0,-1-1 0,0 0 0,1 0 0,-1 0 0,0 0 1,1 1-1,0-1-94,12-9 256,5-16-44,-1 0 0,-1-1 0,24-54 0,-13 25-29,-5 14-153,49-68 0,-60 93 21,2 0 1,0 0-1,1 2 1,30-25-1,-25 26 8,-14 16-150,-2-2-15,-2 8 219,0 15 6,1 0 0,1-1 0,11 43 0,0 22-151,-11-59 206,12 47 0,24 48 103,-25-76-35,-12-38-142,0-1 0,1 1 0,0-1 0,0 0 0,1 0 0,6 8 0,-2-3 47,-1 0 1,10 25-1,1 3 9,-13-32-50,-2 1 1,1-1-1,-2 1 0,1 0 0,0 11 0,-1-10 26,0 0 1,1 0-1,7 19 0,-3-5 178,-6-25 85,-1-1-332,1-1 1,-1 0-1,1 1 1,-1-1-1,0 0 0,1 1 1,-1-1-1,0 0 1,0 0-1,1 1 0,-1-1 1,0 0-1,0 0 1,0 1-1,0-1 0,0 0 1,0 0-1,0 0 1,0 1-1,0-1 1,-1 0-1,1-1 0,-5-11-3734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8:06.6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186 8 3072,'3'-8'2784,"-6"14"-1067,0 13-597,1-9-644,0 1 0,0-1-1,-1 0 1,-5 10 0,-66 126 2297,65-126-2563,1 0 1,-10 39-1,-4 48 335,15-72-398,-4 30 388,3 0 0,0 97 0,9-137-243,1 0 0,9 42 0,18 49 317,-15-65-398,-6-27-19,17 37 1,-16-42-142,-1 0 1,-1 1 0,6 24 0,-12-36-104,0-1 0,1 0 0,0 0 1,1 0-1,0 0 0,6 11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8:08.0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233 7 1984,'2'-1'6038,"0"11"-2358,-2-3-4508,-14 69 2316,-12 54-208,1-35-21,-72 171 0,41-125-449,46-119-470,4-17 69,6-5-378,0-1 1,-1 1-1,1 0 0,0-1 0,0 1 0,-1 0 0,1-1 1,0 1-1,0-1 0,0 1 0,0 0 0,0-1 0,0 1 1,0-1-1,-1 1 0,1-1 0,0 1 0,1-1 0,-1 1 0,0 0 1,0-2-1,0-2 25,1-1 0,0 1 0,0-1 0,0 1 0,1 0 0,-1 0 0,1-1 0,4-5 0,22-35 23,-23 37-92,19-29 11,-2-2-1,-2 0 0,21-57 0,31-130-137,-49 151-125,-12 42 174,-7 24 20,-1 1-1,0-1 1,0-1-1,-1 1 1,0 0-1,0-13 0,6-1-504,-5 17 392,-3 6 185,0 0 1,0 1-1,0-1 1,1 0-1,-1 0 0,0 0 1,0 0-1,0 0 0,0 0 1,0 0-1,1 0 1,-1 0-1,0 0 0,0 1 1,0-1-1,0 0 0,0 0 1,0 0-1,0 0 1,1 0-1,-1 0 0,0 1 1,0-1-1,0 0 0,0 0 1,0 0-1,0 0 0,0 1 1,0-1-1,0 0 1,0 0-1,0 0 0,0 0 1,0 1-1,0-1 0,0 0 1,0 0-1,0 0 1,0 0-1,0 0 0,0 1 1,0-1-1,0 0 0,-1 0 1,6 31 547,-4-24-534,-1-1-1,1 0 1,1 0 0,-1 0-1,1 0 1,4 8 0,3 14-17,70 271 749,-72-278-579,1 1 1,14 29-1,-16-40-79,0 0-1,0-1 1,1 0 0,0 0-1,1-1 1,11 11-1,14 13 243,-23-22-155,1-1 0,19 16 0,-22-22-280,-10-11-2755,-12-10-4364,9 12 4887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8:08.4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0 2656,'-16'8'7689,"36"-2"-4717,-4-4-2196,0-1 0,0 0 0,25-3 0,-22 0-561,32 2 0,-17 1-8544,-25-1 5919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8:10.9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23 3072,'2'-10'9392,"0"11"-9276,0 0 1,1 0 0,-1 0 0,0 0 0,1 0 0,-1 0-1,1-1 1,0 1 0,-1-1 0,1 0 0,-1 0 0,1 0-1,3 0 1,2-2 225,0 1-1,15-6 0,-17 5-272,-1 0 0,0 0 0,1 1 0,-1-1 0,1 1 0,0 1 0,-1-1 0,8 1 0,28 6 353,-3-1-33,49 1-1,-77-6-1614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8:11.6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 2912,'2'-4'5106,"-2"4"-4988,5 4 1613,4 11-500,-8-2-633,0 0-1,-2 21 0,0-1-181,24 296 1958,-15-253-1916,2 89 193,-10-164-741,0 0 0,0 0-1,0 0 1,0 0 0,0 0 0,0-1 0,0 1 0,-1 0 0,1 0 0,0 0-1,0 0 1,-1-1 0,1 1 0,0 0 0,-1 0 0,1-1 0,-1 1-1,1 0 1,-2 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5:59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17 6144,'-13'-17'4992,"21"17"-4224,6 0 1312,3 0-1184,5 0 128,-1 5-640,2-1-161,0 4-127,-2-5-287,2 5 95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8:12.3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298 6 2656,'-5'-6'6086,"1"16"-4604,-28 34 137,-98 152 1002,100-140-2393,-53 91 285,81-145-457,0 1 0,1 0 1,-1 0-1,1 0 0,0 0 1,0 0-1,0 0 0,-1 6 1,3-9 28,1 1 1,-1-1 0,1 0 0,0 0 0,-1 0 0,1 0-1,-1 0 1,1 0 0,-1-1 0,1 1 0,0 0 0,-1-1 0,2 0-1,4-1 143,27-2 252,15-3-22,70-16 277,-47 9-451,-52 11-220,0 1 1,1 1-1,22 1 1,-14 0-62,-18 0 73,0-1-1,22-3 0,-13-4-2455,-11 5 887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8:12.9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109 9 3328,'-1'-8'10646,"5"20"-8744,0-4-1837,-1 1-1,3 14 0,-3 7 730,-2-1 1,-6 60 0,4-74-582,0-2-52,-1-1 1,0 1-1,-8 22 1,9-31-136,0-1 1,-1 1 0,1 0-1,-1 0 1,0-1 0,0 1-1,-1-1 1,1 0 0,-1 0-1,1 0 1,-1 0-1,0 0 1,0 0 0,-1-1-1,-3 4 1,5-6-106,1 0 1,0 1-1,-1-1 0,1 0 0,0 1 0,-1-1 1,1 0-1,-1 0 0,1 0 0,0 0 1,-1-1-1,1 1 0,0 0 0,-1 0 1,1-1-1,-1 1 0,1-1 0,0 1 1,0-1-1,-1 0 0,1 1 0,0-1 1,-1-1-1,-2-1-573,0 0 0,1 0 0,-1-1 0,1 1 0,-3-5 0,-4-9-1412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8:14.4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37 2560,'6'8'10645,"9"-2"-7076,24-1-5060,-24-4 2512,2 1-873,-1 0 0,1-1 1,0-1-1,0-1 1,30-4-1,163-34 188,-106 24-443,-96 14 71,0 1 0,16 1-1,-1 0 360,-23-1-243,-6 6-128,-10 16 10,-1-2 1,-27 27 0,21-24 173,-30 39 0,-34 81 174,62-97-150,-51 70-1,62-98-62,3-2 11,-2-1 0,-19 19 0,-34 24 26,63-55-84,3-3-25,-1 1 0,1-1 0,-1 1 1,1-1-1,-1 1 0,1-1 1,-1 1-1,1-1 0,-1 0 1,0 1-1,1-1 0,-1 0 1,0 0-1,1 1 0,-1-1 0,0 0 1,6 1 116,0 0-1,0 0 1,0-1 0,6 0 0,89-17 66,-55 8-54,55-3 1,-64 9-51,-17 1-18,1 1 1,31 2-1,-47 0 54,-1-1 0,1 0 0,-1 1 1,1-2-1,-1 1 0,1 0 0,3-2 0,5-3-2358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8:15.0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27 2560,'-20'22'6619,"15"-11"-2500,6-11-3622,0-1-1,1 1 1,-1-1 0,0 1 0,0-1 0,1 1 0,-1 0 0,2-1 0,37-2 660,2 0-751,-4-4-152,32-5-44,-59 11-209,-2 1 23,-1-1 1,0 0 0,1-1 0,-1 1-1,13-6 1,-5 2 103,-15 5-362,0 0 1,1-1-1,-1 1 0,0 0 0,0 0 0,0-1 0,0 1 0,0-1 0,1 1 1,-1-1-1,0 0 0,0 1 0,0-1 0,0 0 0,0 0 0,-1 1 0,1-1 1,0 0-1,1-1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8:16.4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 3904,'0'0'102,"0"-1"1,1 1-1,-1-1 1,0 1-1,0-1 1,0 1-1,1-1 1,-1 1-1,0 0 1,0-1-1,1 1 1,-1-1-1,0 1 1,1 0-1,-1-1 1,1 1-1,-1 0 1,0-1-1,1 1 1,-1 0-1,1 0 1,-1-1-1,1 1 1,-1 0-1,1 0 1,-1 0-1,1 0 1,-1-1-1,1 1 1,-1 0-1,1 0 1,-1 0-1,1 0 1,0 1-1,24 0 2268,-19 0-2029,0 0-46,1 0-1,-1 1 1,0 0-1,0 0 1,1 0-1,7 5 1,34 22 814,-31-17-760,-5-5-185,-1 0 1,-1 1-1,0 1 0,0 0 0,0 0 0,-1 1 1,-1 0-1,1 0 0,-2 1 0,1 0 0,-2 1 0,0-1 1,9 24-1,-5-5 184,-2 0 0,-1 0 0,4 48 0,-3 95 660,-10-108-806,-4 0 1,-2 0 0,-3-1-1,-37 119 1,41-163-651,-1 0 0,0-1 0,-1 0 0,-18 28 0,25-45 106,1 1 1,-1-1-1,1 1 0,-1-1 1,0 0-1,0 0 0,-1 1 1,1-1-1,0-1 0,-1 1 1,1 0-1,-1-1 0,1 1 1,-4 1-1,-13 5-1807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8:20.3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 52 1248,'0'4'6837,"-6"1"-4386,-1-2 74,60-47-941,-51 42-1576,1 0 0,0 0-1,0 0 1,0 0 0,0 1 0,0-1 0,0 1 0,0 0-1,0 0 1,0 0 0,5 0 0,3 0 23,0 0 0,13 1 0,-5 1 139,0 3 161,-16-3-321,1-1 0,0 0 0,-1 1 0,1-1 0,0 1 0,-1 0-1,1 1 1,-1-1 0,1 0 0,-1 1 0,0 0 0,0 0 0,1 0 0,-1 0 0,-1 0 0,4 4 0,-2-3 39,-1 1 0,0 0 0,0 0 0,0 1 0,-1-1 0,1 0 0,-1 1 0,0 0 0,0-1 0,-1 1 0,3 9 0,-2 1 45,-1 0-1,0 0 0,-1 0 1,0 0-1,-6 30 1,-1-7 15,-15 41 0,12-44-42,-2 0 0,-2-2 0,0 0 1,-24 38-1,32-62-23,0 0-1,-1 0 1,-1-1 0,-15 14-1,-3 2-66,12-11 31,0 0 0,-20 12-1,24-19 36,7-5 59,1 0 1,-1 0-1,1 1 0,0-1 0,0 1 0,-4 3 0,1-4 90,4-1-134,4 0 166,-3-1-196,0 1 0,0-1-1,0 1 1,0-1 0,0 1 0,1-1-1,-1 1 1,0-1 0,0 1-1,0-1 1,1 1 0,-1-1-1,0 1 1,0-1 0,1 1-1,-1-1 1,0 1 0,1-1-1,-1 1 1,1-1 0,18-5 31,0 0 0,0 1 1,1 1-1,-1 1 0,1 1 1,0 0-1,32 3 0,-11 4 83,-37-4-149,-1 0 1,0-1-1,0 1 0,0 0 1,0 1-1,0-1 1,0 1-1,0-1 1,0 1-1,2 2 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8:22.5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1 3072,'-1'9'8421,"-1"3"-7671,1 0 0,1 22 1,2-10-172,-2 46 1,-1-28-193,9 305 1832,-8-347-2251,0 0 0,0 0 0,0 0 0,0 0 0,0 1 0,0-1 0,0 0 0,0 0 1,0 0-1,0 0 0,0 1 0,0-1 0,0 0 0,0 0 0,0 0 0,0 0 0,-1 0 0,1 1 0,0-1 0,0 0 1,0 0-1,0 0 0,0 0 0,0 0 0,-1 0 0,1 1 0,0-1 0,0 0 0,0 0 0,0 0 0,-1 0 1,1 0-1,0 0 0,0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8:23.0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83 3712,'-6'-8'4870,"6"7"-4659,0-3 1483,1 3-1482,-1-9 3761,49 15-1088,-34-6-2668,0 0 0,26-7 0,-1 0-26,17 2 94,25-4-164,-53 7-35,-23 3-113,-1 0-1,1-1 1,0 0-1,-1 0 1,1 0-1,-1-1 1,10-3-1,-8 2-2361,0 0 0,1 0 0,10-2-1,-8 4 476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8:24.6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20 2240,'0'-1'329,"1"0"0,-1 0 0,0 0 0,1 0 1,-1 0-1,1 0 0,0 0 0,-1 0 0,1 0 0,0 0 0,-1 0 0,1 0 0,0 0 1,0 0-1,0 1 0,0-1 0,0 0 0,0 1 0,1-2 0,0 1 315,-2 20 3330,1 10-3766,6 356 2298,-5-302-2080,6 91 977,-7-158-1108,-1 24-1,0-17 189,0-23-355,-6-4-1450,-9-10-4145,13 9 3985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8:26.0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464 8 3072,'-4'-8'4899,"-3"14"-2326,4-4-2819,-74 56 2718,38-30-2016,10-5-34,1 1 0,-47 53-1,-34 64 474,98-126-786,-4 5 46,1 1 1,0 0-1,2 1 0,-10 24 1,21-45-128,0 1 1,1-1-1,-1 1 1,1-1-1,-1 1 1,1 0 0,-1-1-1,1 1 1,0 0-1,0-1 1,0 1 0,0 0-1,0-1 1,1 1-1,-1 0 1,0-1-1,1 1 1,-1-1 0,1 1-1,-1 0 1,1-1-1,1 2 1,-1-2 20,0 1 0,1-1-1,-1 0 1,1 0 0,-1 0 0,1 0-1,0 0 1,-1-1 0,1 1 0,0 0-1,0-1 1,-1 1 0,1-1 0,0 1-1,0-1 1,0 0 0,0 0 0,2 0-1,28-2 335,-1-1 0,42-10 0,-44 8-166,144-42 337,-17 4-618,-137 40 74,9-3-686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5:59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34 6656,'-22'-11'3008,"18"3"-2624,-1 5 1344,5 6-1024,-4-6 768,4-2-1440,4 2-32,1-1-448,3 4 224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8:26.4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62 1 6560,'-12'6'2976,"-1"19"-2592,8-17 1632,5 3-1184,-5 0 640,2 6-864,-7-3-192,10 6-256,-8-4-64,8 0-32,-5-5-128,5 1 32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8:26.9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88 12 3072,'-9'6'6164,"9"-6"-6030,-6 19-8,5-16 447,-7 30 557,-5 36 0,4-16-254,-6 15 203,4 1 0,-4 113 0,15-175-983,0 0 0,1-1 0,0 1-1,0 0 1,0-1 0,1 1 0,0-1 0,6 13-1,-7-17-59,0 0-1,1 0 0,-1 0 0,0 0 0,1 0 1,-1 0-1,1-1 0,0 1 0,-1 0 0,1-1 0,0 0 1,0 1-1,0-1 0,0 0 0,0 0 0,0 0 1,1 0-1,-1 0 0,0 0 0,0-1 0,1 1 0,-1-1 1,0 0-1,1 1 0,-1-1 0,1 0 0,-1 0 1,3-1-1,7-2 73,-1-1 1,1 0-1,-1 0 1,0-1-1,0-1 0,-1 0 1,11-8-1,-15 11-69,4-4 7,-1 0 0,1 0 0,-1-1 0,-1-1-1,1 1 1,-2-1 0,1-1 0,-1 1-1,11-20 1,-12 16-19,1-1 0,-2 0 0,0-1 1,-1 1-1,0-1 0,-1 0 0,2-20 0,-4 18-51,-1-1 0,0 1 0,-1-1 0,-1 1 0,0-1 0,-2 1 0,0 0 0,-1 0 0,0 1 0,-2-1 0,0 1 0,-1 0 0,0 1 0,-14-20 0,16 28-117,1 1 0,-1 0 0,0-1-1,-1 2 1,-11-9 0,16 12-73,0 1-1,-1-1 1,1 1-1,0 0 1,0 0-1,-1 0 1,1 0-1,-1 0 1,1 0-1,-1 1 1,1-1-1,-1 1 1,1-1-1,-1 1 1,1 0-1,-1 0 1,0 1-1,1-1 1,-1 0-1,1 1 1,-1-1 0,1 1-1,-5 2 1,-4 8-1178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8:27.5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132 9 3552,'-7'2'6073,"0"21"-4117,2-8-1260,-37 81 1613,23-43-1603,2 1 0,-16 92-1,32-136-629,0-1-1,1 0 1,0 1-1,1-1 1,0 0-1,0 1 0,5 16 1,-5-22-5,1 0-1,-1-1 1,0 1 0,1-1-1,0 1 1,0-1 0,0 0-1,0 0 1,0 0 0,1 0-1,-1 0 1,1 0 0,0-1 0,0 1-1,0-1 1,0 0 0,0 0-1,0 0 1,1 0 0,-1 0-1,1-1 1,4 2 0,-5-2-42,0-1 1,1 0-1,-1 1 0,0-1 1,1 0-1,-1-1 1,0 1-1,1 0 0,-1-1 1,0 0-1,0 0 1,1 0-1,-1 0 0,0 0 1,0-1-1,0 1 0,0-1 1,-1 0-1,1 0 1,0 0-1,-1 0 0,1-1 1,-1 1-1,0-1 1,0 1-1,3-5 0,2-4 19,0 0-1,-1-1 0,0 0 1,-1 0-1,5-18 0,-3 6 32,-2 1-1,-1-1 1,-1 0-1,1-43 1,-12-98-291,6 150 170,2 6-55,-1 0 1,-1 0-1,-4-14 0,5 20-54,1 1 0,-1-1-1,0 1 1,0 0-1,-1-1 1,1 1 0,-1 0-1,1 0 1,-1 0 0,1 0-1,-1 0 1,0 1-1,0-1 1,0 0 0,0 1-1,-4-3 1,5 4 11,0 0 0,1-1-1,-1 1 1,0 0 0,0 0 0,1 0 0,-1 0 0,0 0-1,0 0 1,0 0 0,1 0 0,-1 0 0,0 0 0,0 0 0,1 1-1,-1-1 1,0 0 0,0 1 0,1-1 0,-1 0 0,0 1 0,1-1-1,-1 1 1,0 0 0,-1 0-237,1 0 0,0 0 0,-1 1 0,1-1 1,0 1-1,0-1 0,0 1 0,-1 2 0,1 7-988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8:30.0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0 138 3072,'0'0'4698,"22"-15"465,10-11-3589,-24 18-1283,0 1 0,11-7 1,1 2-115,0 0 0,0 1 0,29-10 0,-42 18-197,-1 1 0,0 0-1,1 1 1,0-1 0,-1 1-1,1 1 1,0-1 0,-1 1-1,1 0 1,0 1 0,-1 0-1,1 0 1,-1 0 0,1 1-1,-1-1 1,10 6 0,-14-6 36,1 0 1,-1 1-1,0-1 1,0 1-1,-1-1 1,1 1-1,0 0 1,-1 0-1,1 0 1,-1 0-1,1 0 1,-1 0-1,0 0 1,0 1-1,0-1 1,0 0-1,0 1 1,0-1-1,-1 1 1,1-1-1,-1 1 1,0-1-1,0 0 1,0 1-1,0-1 1,-1 5-1,0 3 84,-1 0 0,0-1 0,0 1 0,-1-1 0,-7 15 0,3-8-65,-8 18 54,-24 40 0,29-58-32,-1 2-3,-16 33 0,20-38 46,6-11-85,0 0 1,0 0-1,-1 0 0,2 1 0,-1-1 1,-1 4-1,2-5-14,0 0 1,0 0 0,0 0-1,0 0 1,0 0-1,0 0 1,0 0-1,1-1 1,-1 1-1,0 0 1,1 0-1,-1 0 1,1 0-1,-1 0 1,1-1-1,-1 1 1,1 0-1,-1 0 1,1-1-1,0 1 1,1 1-1,7 5 0,0 0 0,1-1 0,16 8 0,10 7-90,-28-16 108,0 0-1,-1 1 0,0 0 1,0 0-1,0 1 1,-1 0-1,0 0 1,0 0-1,-1 1 0,8 13 1,-12-18 33,0 0 0,0 0 0,-1 0 0,1-1 0,-1 1 0,1 0 0,-1 0 0,0 0-1,0 0 1,0 0 0,0 0 0,0 0 0,-1-1 0,0 1 0,1 0 0,-3 4 0,1-3 27,0 0 0,0 0-1,-1 0 1,1 0 0,-1 0-1,0-1 1,0 1 0,0-1-1,-7 5 1,3-3-26,1 0 1,-1-1-1,0 0 0,0-1 0,0 0 1,-1 0-1,1 0 0,-1-1 0,0 0 1,1 0-1,-1-1 0,-9 1 0,-19-3-170,-42-7 0,75 7-282,-1 1 0,1-1 0,0 0 1,0 1-1,0-2 0,0 1 0,0 0 1,0 0-1,0-1 0,0 0 0,1 0 1,-6-4-1,8 6 237,-1 0-1,1-1 1,0 1-1,0-1 1,0 1 0,-1-1-1,1 1 1,0-1-1,0 1 1,0-1 0,0 1-1,0-1 1,0 1-1,0 0 1,0-1 0,0 1-1,0-1 1,0 1-1,0-1 1,0 1 0,1-1-1,-1 1 1,0-1 0,0 1-1,0-1 1,1 1-1,-1 0 1,0-1 0,0 1-1,4-3-1461,-3 3 1462,-1-1 0,0 1-1,1 0 1,-1 0-1,1 0 1,-1 0 0,1 0-1,0 0 1,13-1-2030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8:31.0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244 15 2496,'0'0'20,"0"0"1,0 0-1,0 0 1,0 0-1,0 0 1,0 0-1,0-1 0,0 1 1,1 0-1,-1 0 1,0 0-1,0 0 1,0 0-1,0 0 0,0 0 1,0-1-1,0 1 1,0 0-1,0 0 1,0 0-1,1 0 0,-1 0 1,0 0-1,0 0 1,0 0-1,0 0 1,0 0-1,0 0 0,0 0 1,1 0-1,-1 0 1,0 0-1,0 0 1,0 0-1,0 0 0,0 0 1,0 0-1,1 0 1,-1 0-1,0 0 1,0 0-1,9 3 1352,-8-3-1171,0 1-1,0-1 0,1 1 1,-1 0-1,0-1 0,0 1 1,0 0-1,0 0 0,0 0 1,0 0-1,1 2 0,-2 2 156,1 0 0,-1 0 0,-1 1 0,1-1 0,-1 0 0,0 0 0,0 0 0,0 0 0,-1 0 0,1 0 0,-6 8 0,4-5-181,-1-1-1,0 0 1,0 0-1,-1 0 0,0-1 1,0 1-1,0-1 1,-1-1-1,0 1 0,0-1 1,-9 6-1,11-8-106,-1-1 0,1 0-1,-1 0 1,0 0-1,1 0 1,-1-1 0,0 1-1,0-1 1,0-1-1,0 1 1,0-1 0,-1 0-1,1 0 1,0 0-1,0-1 1,0 1 0,0-1-1,0 0 1,-5-3 0,4 2-43,1 0-1,-1-1 1,1 0 0,0 0 0,0 0 0,0-1 0,0 0 0,0 0 0,1 0 0,0-1 0,0 1 0,0-1 0,0 0 0,1 0 0,-4-6 0,6 8-37,0 0 0,-1 1 0,1-1 0,1 0 0,-1 0 0,0 0 0,1 1 0,-1-1 0,1 0-1,0 0 1,0 0 0,0 0 0,0 0 0,1 0 0,-1 0 0,1 0 0,0 0 0,-1 1 0,1-1 0,1 0 0,-1 0 0,0 1 0,1-1 0,-1 1-1,1-1 1,0 1 0,0 0 0,0 0 0,0-1 0,0 1 0,0 1 0,1-1 0,2-2 0,1 0 41,1 0-1,0 0 1,1 1 0,-1 0 0,0 0 0,1 1-1,0 0 1,-1 0 0,1 1 0,0 0 0,0 0-1,0 0 1,0 1 0,0 1 0,0-1 0,0 2-1,-1-1 1,1 1 0,0 0 0,0 0 0,-1 1-1,0 0 1,1 0 0,6 5 0,-10-5 26,-1-1-1,0 1 1,0 0 0,0 0 0,0 0-1,0 1 1,-1-1 0,1 0 0,-1 1-1,0 0 1,2 4 0,1 6 171,8 24 1,-12-31-164,4 15 159,-1 1 0,-1 1-1,-2-1 1,0 29 0,-1-49-190,-1 27 405,0 1 0,-12 58-1,9-72-339,-1 0-1,0 0 0,-1-1 0,-1 1 1,-1-1-1,-14 22 0,18-32-26,0-1-1,-1 1 0,1-1 1,-1 0-1,-1 0 0,1-1 1,-1 0-1,1 0 0,-8 4 1,9-6-152,0 0 0,-1 0-1,1-1 1,-1 1 0,1-1 0,-6 1 0,7-2-303,-1 0 0,1 0 0,0 0-1,-1 0 1,1 0 0,0-1 0,0 1 0,-1-1-1,-3-1 1,6 1 52,-1 1 0,1-1-1,0 0 1,-1 1 0,1-1-1,0 0 1,0 0 0,0 0-1,-1 0 1,1 0 0,-1-1-1,1-2-1292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8:31.5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119 128 3552,'5'-11'2106,"-14"26"3399,-13 25-4114,2-5-434,4-8-391,1 1 0,-12 32 0,24-52-464,0 0 0,1 0 0,0 1 0,0-1-1,1 1 1,0-1 0,1 1 0,0 0 0,0-1-1,0 1 1,1-1 0,3 14 0,-2-18-49,0 1-1,0-1 1,0 1 0,0-1-1,1 0 1,0 0 0,0 0 0,0 0-1,0 0 1,1 0 0,-1-1 0,1 0-1,0 0 1,0 0 0,0 0-1,0-1 1,1 1 0,-1-1 0,1 0-1,-1 0 1,7 1 0,1 0 119,1 0 1,-1-1-1,0 0 0,1-1 0,-1-1 1,1 0-1,16-2 0,-16 1-89,0-1-1,0-1 0,0 0 0,-1 0 1,1-2-1,-1 1 0,21-12 1,-27 12-62,0 0 1,0-1-1,-1 1 1,1-1-1,-1 0 1,0-1-1,0 1 1,-1-1-1,0 0 1,0 0-1,0 0 1,-1-1-1,0 1 1,0-1 0,4-12-1,-2-3 0,-1-1 1,-1 1-1,-1-1 0,0 0 1,-2 0-1,-1 0 0,-1 0 1,0 0-1,-2 1 0,-9-32 1,11 47-64,-1 0-1,0 0 1,0 0 0,0 1 0,-1-1 0,0 1-1,0 0 1,-1 0 0,0 1 0,-10-10 0,11 11 17,0 1 1,-1 0 0,0 0-1,1 0 1,-1 1 0,0 0-1,0 0 1,-1 0 0,1 0-1,0 1 1,-1 0 0,1 0-1,0 0 1,-1 1 0,-9 0-1,5 0-68,0 1-1,0 1 1,0 0-1,0 0 1,0 1-1,1 0 0,-1 0 1,1 1-1,0 1 1,-16 9-1,18-9-475,0 1 0,1 0 1,0 0-1,0 0 0,0 0 0,1 1 0,0 0 0,-6 10 0,-3 10-993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8:35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81 2240,'-18'-3'12362,"12"3"-10969,4 0-735,6 0 902,80-7-847,-20 0-498,81 7 37,-85 1-9,0-2 0,62-10 0,-27-1 53,55-11-139,-76 8-493,-71 14-449,-2 1 530,0-1 1,0 1-1,0 0 1,0 0 0,0 0-1,0-1 1,0 1-1,0 0 1,0 0-1,0 0 1,0 1 0,0-1-1,0 0 1,0 0-1,0 0 1,-1 1-1,1-1 1,0 1 0,0-1-1,0 1 1,0-1-1,0 1 1,-1-1-1,2 2 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8:43.2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176 0 2496,'-4'5'6239,"-18"18"-4798,19-19-1325,0 1 0,1-1 0,-1 1 0,1-1 0,0 1-1,0 0 1,0 0 0,1 0 0,-1 0 0,1 6 0,-1-5 33,-36 237 1675,23-133-1387,11-56-327,4-44-67,0 0 1,-1 0-1,0 0 1,0 0-1,-1 0 1,-1 0-1,0-1 1,-5 14-1,-8 15 266,13-28-274,-1-1 1,-7 13 0,9-17 7,2-5-24,0 1 0,-1-1-1,1 1 1,0-1 0,0 1 0,-1-1 0,1 1 0,0-1-1,-1 0 1,1 1 0,0-1 0,-1 1 0,1-1 0,0 0 0,-1 1-1,1-1 1,-1 0 0,1 1 0,-1-1 0,1 0 0,-1 0-1,1 0 1,-1 1 0,1-1 0,-1 0 0,1 0 0,-1 0 0,1 0-1,-2 0 1,10-24 1427,-1 6-1356,15-58 96,13-91-1,-5 22-327,-22 111 144,11-50 55,-15 55-106,-4 20-67,2 1 0,-1-1 0,1 1 0,5-15 0,-5 20 88,-2 2 0,1-1 0,-1 1 0,1-1-1,-1 1 1,1-1 0,-1 1 0,0-1 0,0 1 0,0-1-1,0 1 1,0-4 0,0 1-49,0-8-307,4 14 385,-1 1 0,1-1-1,-1 1 1,0 0 0,1 0-1,-1 0 1,4 6 0,18 31 113,-18-30-65,0 1 0,7 13 0,-1 10-55,-1 1 1,10 43-1,15 48 183,-30-107-160,1 2 233,14 27 0,-18-42-150,-1 0 1,1-1-1,-1 0 0,1 1 0,1-1 1,-1-1-1,1 1 0,0-1 1,8 6-1,-12-9-69,0-1-1,0 1 1,0 0 0,-1-1 0,1 1-1,0-1 1,0 0 0,0 1 0,0-1 0,0 0-1,1 0 1,-1 1 0,0-1 0,0 0 0,0 0-1,0 0 1,0 0 0,0 0 0,0-1-1,0 1 1,0 0 0,0 0 0,0-1 0,0 1-1,1-1 1,0 0-7,-1-1 0,1 1 0,-1 0 0,0-1 1,1 1-1,-1-1 0,0 0 0,0 1 0,0-1 0,0 0 0,-1 1 0,2-5 0,1-4 35,0-1 0,-1 0 0,0-19 0,-1 30-48,2-25-28,1 0 1,12-43-1,-6 31-40,39-109 46,-41 127-105,22-35-1,-16 29 196,-13 24-91,0-1 1,-1 1 0,1-1-1,1 1 1,-1 0 0,0 0-1,0-1 1,0 1 0,1 0-1,-1 0 1,0 0 0,1 0-1,-1 1 1,1-1 0,-1 0-1,1 1 1,0-1 0,-1 1-1,1-1 1,0 1 0,-1 0-1,1-1 1,2 1 0,-4 0 17,0 0 1,1 0-1,-1 1 1,1-2-1,-1 1 1,0 0-1,1 0 1,-1 0-1,1 0 1,-1 0-1,0 0 0,1 0 1,-1 0-1,0 0 1,1-1-1,-1 1 1,0 0-1,1 0 1,-1-1-1,0 1 1,1 0-1,-1 0 1,0-1-1,0 1 1,1-1-1,0 3-226,2 5 90,2 11 154,1 1 0,-2-1 0,-1 1-1,2 32 1,-2-20-68,4 33 117,14 110 45,-13-127 253,23 76 0,-31-123-370,3 12 58,1-1-1,0 0 1,1-1-1,9 17 1,-12-24-5,0 0 1,0 0-1,0-1 0,0 1 1,0-1-1,0 0 1,1 0-1,-1 0 0,6 3 1,-7-3-88,0-2 64,-1 1 0,1-1 1,-1 0-1,1 0 0,-1 1 0,1-1 1,-1 0-1,1 0 0,-1 0 0,1 1 1,-1-1-1,1 0 0,-1 0 0,1 0 1,0 0-1,-1 0 0,1 0 0,-1 0 0,1-1 1,7-11-678,-10 6-2090,1 0 737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8:44.0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274 26 1472,'10'-26'7637,"-29"47"-5842,-32 47-1,8-9-818,27-38-701,0 1 0,2 1 0,1 0 0,0 1 0,2 1 0,-12 37-1,7-4 330,-17 104-1,33-159-584,-15 126 570,15-114-446,0 0 0,1 1 1,1-1-1,0 0 0,1-1 0,7 25 0,30 71 668,-35-99-804,2 7 140,0 0 0,7 28 0,-12-39-2115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8:44.9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242 158 2144,'-3'-19'1154,"3"18"-1033,0 1-1,0 0 1,0-1-1,0 1 1,0-1-1,0 1 1,0-1-1,0 1 1,0 0-1,0-1 1,1 1-1,-1-1 1,0 1-1,0 0 1,0-1-1,0 1 1,1-1-1,-1 1 1,0 0-1,0-1 1,1 1-1,-1 0 1,0-1-1,1 1 1,-1 0-1,0 0 1,1-1-1,-1 1 0,0 0 1,1 0-1,-1 0 1,1-1-1,-1 5 275,0 0 0,-1 0-1,0 0 1,-1 7 0,-9 20 690,-20 42 1,13-33-468,-88 189 963,96-209-1322,-3 10 175,4-10 184,-1-1 0,-23 37 0,64-89 1030,-13 11-1465,-2-2 0,22-36 1,23-59-228,-20 37 60,0-8-488,-25 52 372,28-48 0,-24 54 575,23-52 0,-43 84-483,0 0 1,0 0-1,0 0 0,1 0 1,-1-1-1,0 1 0,0 0 1,0 0-1,0 0 0,0 0 1,0 0-1,0 0 1,1 0-1,-1 0 0,0 0 1,0-1-1,0 1 0,0 0 1,0 0-1,0 0 0,1 0 1,-1 0-1,0 0 1,0 0-1,0 0 0,0 0 1,0 0-1,1 0 0,-1 0 1,0 0-1,0 0 1,0 0-1,0 0 0,0 1 1,1-1-1,-1 0 0,0 0 1,0 0-1,0 0 0,0 0 1,0 0-1,0 0 1,1 0-1,-1 0 0,0 0 1,0 1-1,0-1 0,0 0 1,0 0-1,0 0 1,0 0-1,0 0 0,0 0 1,0 1-1,0-1 0,10 15-28,10 27 88,-17-37-131,40 109 138,32 137 623,-67-220-586,-5-21-88,42 174 464,-40-168-221,-5-15-6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6:00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0 6240,'-26'8'2816,"18"0"-2464,3-8 1024,10 0 128,3 0-1792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8:45.3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3 3808,'-9'-2'7499,"28"16"-5932,-3-7-1007,-1 0 1,1-2-1,21 6 0,17 5-225,-27-8-289,0-1-3937,-15-2 1886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8:45.7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85 23 3808,'-8'-14'1227,"8"14"-1192,0 0 1,0 0 0,0-1 0,0 1 0,0 0 0,0-1-1,0 1 1,0 0 0,0 0 0,0-1 0,0 1 0,0 0 0,0 0-1,0-1 1,0 1 0,1 0 0,-1 0 0,0-1 0,0 1 0,0 0-1,0 0 1,1-1 0,-1 1 0,0 0 0,0 0 0,1-1-1,-1-1 645,2 2-457,-1 0 0,1 1 0,-1-1 0,0 0 0,1 1 0,-1-1 0,0 1 0,1-1 0,-1 1 0,0 0 0,0-1-1,1 1 1,-1 0 0,0 0 0,0 0 0,0 0 0,0 0 0,2 2 0,-1 0 14,1 1 1,-1 0-1,0 0 1,0 0-1,0 0 1,1 5-1,0 1 65,0 1 0,-1 0 0,0-1 0,0 19 0,-3-10-128,-1-1 0,-1 0 0,-1 0 0,0 0 0,-1-1-1,-1 1 1,0-1 0,-2 0 0,-14 25 0,18-36-83,0 1 1,0-1 0,-10 10-1,13-15-161,0 1 1,-1-1-1,1 0 0,-1 0 0,1 1 0,-1-1 1,1 0-1,-1 0 0,0-1 0,0 1 0,1 0 1,-1-1-1,0 1 0,0-1 0,0 1 0,0-1 1,1 0-1,-5 0 0,-5-2-847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8:46.9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 25 1888,'-12'5'7840,"-4"9"-4431,12-10-2045,7-3-1025,-1-1-1,0 1 1,0 0 0,1-1-1,-1 1 1,1-1-1,-1 0 1,0 0 0,5 0-1,184-21 385,-71 9-715,20 2 269,-56 2-469,-73 7 208,-8 5-282,-11 10-369,1-3 662,0 0-51,-2 0 0,1 0 0,-1-1 0,-20 18 0,-3 3 85,18-16-33,-155 156 205,-29 17 578,173-166-700,19-18-39,0 2-1,0-1 1,1 0 0,-8 11-1,10-13-43,0 1 0,0-1 0,0 0 0,-5 4 0,-2 2 130,11-9-111,0 1-1,1-1 0,-1 0 0,0 0 1,0 0-1,0 0 0,0 0 0,0 0 1,0 0-1,1 0 0,-1-1 1,0 1-1,0 0 0,2-2 0,142-20 349,-110 20-417,67 4 1,-25 0-43,-55-8-8042,-13 6 5845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8:47.4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80 12 3808,'-3'-8'683,"1"4"111,8 9 982,38 25 1323,-12-6-1551,-20-15-1164,0-1 1,0 2 0,-1 0-1,0 0 1,16 21 0,-14-11-147,0 0 1,-2 1 0,0 1 0,-2 0 0,0 0 0,-2 1 0,0 0 0,-2 0 0,0 1 0,-1 0 0,-2-1 0,0 1 0,-2 0 0,-3 31-1,0-26-47,-2-1-1,-1 0 1,-1 0-1,-1 0 1,-2-1-1,-18 37 1,-34 65 121,-80 149-731,105-217-3325,9-8 982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9:33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1002 2240,'-8'10'8021,"18"-23"-6723,15-16-1,-9 11-985,78-74 454,-28 29-466,165-156 543,-224 214-776,-1-1-1,1 1 1,1 0 0,-1 0-1,1 1 1,-1 0 0,17-5-1,-23 9-46,0-1 1,0 1-1,0 0 0,0 0 1,0 0-1,1 0 0,-1 1 1,0-1-1,0 0 0,0 0 0,0 0 1,0 1-1,0-1 0,0 1 1,0-1-1,0 1 0,0-1 1,0 1-1,0-1 0,-1 1 0,1 0 1,0 0-1,0-1 0,-1 1 1,1 0-1,0 0 0,-1 0 0,1 0 1,-1 0-1,1 0 0,-1 0 1,1 0-1,-1 0 0,0 0 1,1 0-1,-1 2 0,2 3 30,-1 1 1,0 0-1,0 0 0,-1 11 1,-1 5 121,0 1 1,-2-1-1,-12 45 0,2-26 332,-20 48-1,24-58 61,9-31-543,-1-1 0,1 0 0,0 1 0,0-1 0,0 1 0,0-1 0,0 0 0,0 1 1,0-1-1,0 1 0,0-1 0,0 0 0,0 1 0,0-1 0,0 1 0,0-1 0,0 0 0,1 1 0,-1-1 0,0 1 0,0-1 0,1 1 0,-1-2 7,1 1-1,0-1 1,0 0-1,0 1 1,0-1-1,-1 0 1,1 0 0,0 1-1,-1-1 1,1 0-1,-1 0 1,1 0-1,-1 0 1,1-1-1,65-114 161,-43 73-216,-2 4-27,2 1 1,2 2-1,40-47 0,-64 82 43,4-5-123,1 0-1,14-11 0,-19 16 122,1 0-1,-1 0 0,1 0 1,0 0-1,-1 0 1,1 0-1,0 1 1,-1-1-1,1 1 0,0-1 1,0 1-1,0 0 1,-1-1-1,1 1 1,0 0-1,0 0 0,0 0 1,0 1-1,-1-1 1,4 1-1,-4 0 13,0-1 1,0 1-1,0 0 0,1 0 0,-1 0 1,0 0-1,0 0 0,-1 0 0,1 0 1,0 0-1,0 1 0,0-1 0,-1 0 1,1 0-1,-1 1 0,1-1 0,-1 0 1,1 1-1,-1-1 0,0 1 0,0-1 1,0 0-1,0 3 0,2 4 1,2 25 85,0 0 1,-3 0-1,-4 60 0,1-7 406,2-78-421,0 0 0,1 0 0,0 0 1,1 0-1,0 0 0,5 13 0,-6-18-39,0 1 0,1-1 0,0 0 0,0 1-1,0-1 1,0 0 0,0 0 0,0-1 0,1 1 0,0 0 0,-1-1 0,1 1-1,0-1 1,0 0 0,0 0 0,5 2 0,2-1 9,0 0-1,1 0 1,-1-1 0,0-1 0,1 0-1,-1 0 1,1-1 0,0 0-1,14-3 1,-9 1 9,0-1-1,0-1 1,0-1-1,-1 0 1,23-11-1,-24 9-17,-1-1 0,0 0 0,-1-1 0,1 0 1,10-12-1,-15 14-28,-1-1 1,0 0-1,-1-1 0,0 1 1,0-1-1,-1-1 1,0 1-1,5-13 1,19-71-1,-27 81-32,1 0 0,-2 0 1,1 0-1,-2 0 0,-1-24 1,-2 22-190,3 14 213,0-1 1,0 1-1,0 0 1,0 0-1,-1 0 1,1 0-1,0 0 0,0 0 1,0-1-1,0 1 1,0 0-1,0 0 1,0 0-1,0 0 1,-1 0-1,1 0 0,0 0 1,0 0-1,0 0 1,0-1-1,0 1 1,0 0-1,-1 0 0,1 0 1,0 0-1,0 0 1,0 0-1,0 0 1,0 0-1,-1 0 0,1 0 1,0 0-1,0 0 1,0 0-1,0 0 1,0 0-1,-1 0 1,1 0-1,0 1 0,0-1 1,0 0-1,0 0 1,0 0-1,0 0 1,-1 0-1,1 0 0,0 0 1,0 0-1,0 0 1,0 1-1,-11 8-94,-6 13 41,10-8 32,0 1 0,0 1 0,2-1 0,0 1 0,-3 18 0,4-17 56,-4 10-14,3 0-1,0 0 1,-2 40 0,8-60 23,0 0 1,0 0-1,1 0 0,0 0 1,0 0-1,1 0 0,0-1 1,0 1-1,6 10 1,-7-15-24,-1 0 0,0-1 1,1 1-1,-1 0 0,0-1 1,1 1-1,0-1 1,-1 0-1,1 1 0,0-1 1,0 0-1,0 0 0,0 0 1,0 0-1,0 0 0,0-1 1,0 1-1,0-1 1,0 1-1,0-1 0,0 0 1,1 1-1,-1-1 0,0 0 1,0-1-1,0 1 0,0 0 1,4-2-1,6-1 35,0-1 0,0 0 0,-1-1 0,11-6 0,0 1-63,63-24 28,66-31 95,-128 53-91,1-1 0,-2-1 0,0-1-1,22-20 1,-36 29-22,0-1 0,-1 0 0,0 0 0,-1-1 0,1 0 0,-1 0 0,-1-1 0,9-16 0,-14 24-2,1 0 0,-1 1-1,0-1 1,1 0 0,-1 0-1,0 0 1,0 0 0,1 0-1,-1 0 1,0 0 0,0 0-1,0 0 1,0 0 0,-1 0-1,1 0 1,0 0 0,0 0-1,-1-1 1,1 2-3,-1-1 1,1 1-1,0 0 1,-1 0-1,1-1 0,-1 1 1,1 0-1,-1 0 1,1 0-1,-1-1 0,1 1 1,0 0-1,-1 0 1,1 0-1,-1 0 1,1 0-1,-1 0 0,1 0 1,-1 0-1,1 0 1,-1 0-1,1 0 0,-1 0 1,0 1-1,-3 0 10,0 1 0,0-1 0,0 1 0,0 0 0,1 1 0,-7 4 0,-112 98-319,57-47 181,52-47 153,-16 18 0,25-24-9,1-1-1,-1 1 1,1 0 0,-1 0-1,2 1 1,-1-1 0,-3 9 0,6-13-1,0 0 1,-1 0 0,1 0-1,0 0 1,0 0-1,0 0 1,0 0 0,0 0-1,0 0 1,0 0 0,0 0-1,0 0 1,0 1 0,0-1-1,1 0 1,-1 0-1,0 0 1,1 0 0,-1-1-1,1 1 1,-1 0 0,1 0-1,0 0 1,-1 0-1,1 0 1,0-1 0,-1 1-1,1 0 1,0-1 0,0 1-1,0 0 1,0-1 0,0 1-1,0-1 1,0 1-1,0-1 1,0 0 0,0 1-1,1-1 1,4 2 18,0-1-1,1 0 1,-1-1 0,13 1 0,-18-1-23,9 0 27,0-1 0,-1 0 0,1 0-1,-1-1 1,1-1 0,-1 1 0,0-1 0,0-1 0,0 0-1,-1 0 1,1 0 0,-1-1 0,10-8 0,-8 5-5,0-1 0,-1 0-1,0-1 1,-1 0 0,0 0 0,-1 0 0,0-1 0,0 0 0,6-16 0,20-37-287,-29 55 67,-4 9 37,-1 7 10,-6 25 47,-1-1-1,-1-1 1,-22 48 0,12-31 69,-31 94 18,-27 63 168,59-163-30,-1-1 0,-47 70 0,58-99-3,-1-1 1,1 1-1,-1-1 1,-13 10-1,19-18-93,0 1 0,1-1 1,-1 0-1,0 0 0,0 0 0,0-1 1,0 1-1,-1-1 0,1 0 0,0 0 0,-1 0 1,1 0-1,-1 0 0,1-1 0,-1 1 1,1-1-1,-1 0 0,1 0 0,-1-1 0,-5 0 1,7 0-37,0 0 1,0 0 0,0 0 0,0 0 0,0 0 0,0-1 0,0 1-1,0-1 1,0 1 0,1-1 0,-1 0 0,1 1 0,-1-1-1,1 0 1,0 0 0,0 0 0,-1 0 0,1-1 0,1 1-1,-1 0 1,0 0 0,1-1 0,-1 1 0,1 0 0,-1-5-1,0-5-51,1 0-1,1 0 0,3-22 1,-4 32 57,3-13-20,0 1-1,1 0 1,0 1-1,1-1 1,1 1-1,10-19 1,-1 8 8,1 0 1,27-31 0,-25 35-6,1 1 1,2 0 0,0 2-1,0 0 1,36-20 0,126-55-32,-134 69 12,77-47 118,-72 39-122,70-45 160,-104 63-108,20-12-10,-1-3 0,60-53 0,-98 80-5,0 1 0,0-1 1,0 0-1,-1 0 0,1 1 1,0-1-1,-1 0 1,1 0-1,0 0 0,-1 0 1,1 0-1,-1 0 0,0 0 1,1 0-1,-1 0 0,0 0 1,1 0-1,-1 0 0,0 0 1,0 0-1,0-2 1,0 2 4,0 1 0,-1 0 0,1 0 0,0-1 0,0 1 0,0 0 0,-1 0 0,1 0 0,0-1 0,0 1 0,-1 0 0,1 0 0,0 0 0,0-1 0,-1 1 0,1 0 0,0 0 0,-1 0 0,1 0 0,0 0 0,0 0 0,-1 0 0,1 0 0,-1 0 0,-13 3-26,-6 8-22,0 0 0,2 2 0,-35 28 0,18-13 122,12-9-75,0 2 0,2 0 0,0 1 0,-24 35 0,42-53-3,1 0 0,0 0 1,-1 0-1,1 0 0,1 0 0,-1 0 0,-1 6 1,3-9 7,0 0 0,-1 0 1,1 0-1,0 0 0,0 1 1,0-1-1,0 0 1,0 0-1,0 0 0,1 0 1,-1 0-1,0 0 0,0 0 1,1 0-1,-1 0 1,1 0-1,-1 0 0,1 0 1,-1 0-1,1 0 0,0 0 1,-1-1-1,1 1 1,0 0-1,-1 0 0,1-1 1,0 1-1,0 0 0,0-1 1,0 1-1,0-1 1,0 1-1,0-1 0,1 1 1,2 0 39,1 0 0,-1 0 1,1-1-1,-1 1 0,1-1 1,0 0-1,-1 0 0,6-2 1,0 1 17,1-1 1,14-5-1,-10 1-14,-1 0-1,0-1 1,0-1-1,0 0 0,-1-1 1,-1-1-1,1 0 1,-2 0-1,13-14 0,-6 3-24,0 0-1,-2-1 1,0-1-1,16-33 1,-7 5-316,-33 71 223,1 2 1,1-1 0,1 1-1,1-1 1,0 1 0,0 34-1,5-51 108,-1 1-1,0-1 0,1 0 1,0 0-1,0 0 0,1 0 1,0 0-1,-1 0 0,2-1 1,-1 1-1,0 0 0,1-1 1,0 0-1,0 1 0,0-1 1,1 0-1,-1-1 0,1 1 1,0-1-1,0 1 0,0-1 1,0-1-1,1 1 0,-1 0 1,1-1-1,0 0 0,-1 0 1,1 0-1,0-1 0,0 0 1,0 0-1,1 0 0,-1 0 1,0-1-1,0 0 0,0 0 1,0 0-1,6-2 0,-7 2-47,0-1 1,-1 0-1,1 0 0,-1 0 0,1-1 0,-1 1 0,1-1 0,-1 0 0,6-4 1,-6 4 11,8-8 489,-9 8-493,0 1 0,0 0 1,0-1-1,-1 1 0,1-1 1,0 1-1,-1-1 0,1 0 0,-1 0 1,1 0-1,1-4 0,13-25 156,10-39-31,6-15-187,147-250 139,-154 290-80,-1-2 1,-3 0 0,-1-2 0,16-62-1,-34 100-111,1 1 0,-1-2 0,0-19 0,-6 35-32,1 1 0,-1 1-1,1-1 1,-3 6 0,-62 156-113,44-105 308,2 1 0,4 1 0,2 1 0,3 0 0,-6 78 0,18-118-46,2 43 0,0-56 86,0-1-1,1 1 1,0-1 0,1 0-1,1 0 1,4 11-1,-7-21-74,-1 0 0,1 0 0,-1 0 0,1 0-1,0 0 1,-1 0 0,1-1 0,0 1 0,0 0-1,0 0 1,-1-1 0,1 1 0,0-1 0,0 1-1,0-1 1,0 1 0,0-1 0,0 1 0,0-1-1,0 0 1,0 0 0,0 0 0,0 1 0,1-1 0,-1 0-1,0 0 1,0 0 0,0-1 0,0 1 0,0 0-1,0 0 1,0-1 0,0 1 0,0 0 0,0-1-1,1 0 1,4-2 34,0 0 0,0 0 0,0-1 0,10-7 0,16-18-29,-2-1 0,0-2 0,27-38 0,7-8-16,-57 69 1,8-11-42,-14 19 27,-1 1 0,1-1 0,-1 1 0,0-1 1,1 1-1,-1 0 0,1-1 0,-1 1 0,1 0 0,-1-1 1,1 1-1,-1 0 0,1-1 0,0 1 0,-1 0 0,1 0 1,-1 0-1,1-1 0,0 1 0,-1 0 0,1 0 0,-1 0 1,1 0-1,0 0 0,-1 0 0,1 0 0,-1 1 0,2-1 1,-1 2 8,0-1 0,0 1 0,-1-1 0,1 1 0,0 0 0,-1 0 0,1-1 0,-1 1 0,0 0 0,1 0 0,-1 0 0,0-1 1,0 1-1,0 2 0,0 4 20,9 199 123,-9-197-101,0-1 0,1 0 0,0 0 0,0 0 0,1 0 0,0 0 0,7 16 0,-9-24-27,1-1 0,-1 1 1,0 0-1,0-1 0,0 1 1,1-1-1,-1 1 0,0 0 1,1-1-1,-1 1 0,0-1 1,1 1-1,-1-1 0,1 1 1,-1-1-1,1 0 0,-1 1 1,1-1-1,-1 1 0,1-1 1,-1 0-1,1 1 0,0-1 1,-1 0-1,1 0 0,0 0 1,-1 1-1,1-1 0,-1 0 1,1 0-1,0 0 0,-1 0 1,1 0-1,0 0 0,-1 0 1,1 0-1,0-1 0,-1 1 1,1 0-1,-1 0 0,1 0 1,0-1-1,-1 1 0,2-1 1,2-2 92,0 0 1,-1 0-1,1 0 1,-1 0-1,4-5 1,-1 2-58,2-5-25,0 1 1,0-1 0,-2 0-1,1-1 1,9-22 0,-8 15-21,46-129 127,-38 100-727,-16 48 592,0 0 0,0 0 0,0 0 0,0 0 1,0 0-1,0 0 0,0 0 0,0 0 0,0 0 0,0 0 0,0 0 1,0 0-1,0 0 0,0 0 0,1 0 0,-1 0 0,0 0 0,0 0 0,0 0 1,0 0-1,0 0 0,0 0 0,0 0 0,0 0 0,0 0 0,0 0 1,0 0-1,0 0 0,0 0 0,0 0 0,0 0 0,0 0 0,0 0 0,1 0 1,-1 0-1,0 0 0,0 0 0,0 0 0,0-1 0,0 1 0,0 0 1,0 0-1,0 0 0,0 0 0,0 0 0,0 0 0,0 0 0,0 0 0,0 0 1,0 0-1,0 0 0,0 0 0,0 0 0,0 0 0,0 0 0,0 0 1,0-1-1,0 1 0,0 0 0,0 0 0,0 0 0,0 0 0,0 0 1,1 7-107,0 12 55,-8 79-181,1-30 279,3-35 23,1-24-22,1-1 0,0 1 0,0 0 0,1 0 0,0-1 0,1 1 0,2 10 0,-3-19-30,0 1 1,0-1-1,0 0 1,0 0-1,0 1 1,0-1-1,0 0 1,1 0 0,-1 0-1,0 1 1,0-1-1,0 0 1,0 0-1,1 0 1,-1 1-1,0-1 1,0 0-1,0 0 1,1 0 0,-1 0-1,0 0 1,0 0-1,0 1 1,1-1-1,-1 0 1,0 0-1,0 0 1,1 0 0,-1 0-1,0 0 1,0 0-1,1 0 1,-1 0-1,0 0 1,1 0-1,-1 0 1,0 0 0,0 0-1,1-1 1,13-7 248,13-20-89,-24 25-147,15-20 18,-1-1 0,-1-1 0,-2-1 1,14-30-1,-16 32-57,1-1-242,26-40 0,-38 64 244,-1 0 0,0 1-1,1-1 1,-1 1 0,0-1 0,1 0-1,-1 1 1,1-1 0,-1 1 0,1-1-1,-1 1 1,1 0 0,-1-1-1,1 1 1,0-1 0,-1 1 0,1 0-1,0 0 1,-1-1 0,1 1 0,0 0-1,-1 0 1,1 0 0,0 0 0,-1 0-1,1 0 1,0 0 0,-1 0 0,1 0-1,0 0 1,-1 0 0,1 0-1,0 0 1,-1 0 0,1 1 0,0-1-1,-1 0 1,1 1 0,0-1 0,-1 0-1,1 1 1,-1-1 0,1 1 0,-1-1-1,1 1 1,0 0 0,3 3-19,-1 1 0,1 0 0,-1 0 0,4 10 0,1 0 74,1-2-40,0-1-1,0-1 1,1 0-1,0 0 1,16 12-1,-21-19 16,0 0 0,0-1 0,0 0 0,1 0 0,-1 0 1,1-1-1,-1 1 0,1-1 0,0 0 0,0-1 0,0 0 0,0 0 0,0 0 0,0-1 0,9 0 0,-12 0 8,-1-1 0,1 1 0,0-1-1,0 0 1,-1 0 0,1 0 0,-1 0-1,1 0 1,-1-1 0,1 1 0,-1-1-1,0 0 1,4-3 0,0-2 92,0 0 0,9-14 0,-6 4-87,0 0 0,-1 0 0,-1-1 0,7-26 0,-14 41-15,3-4-66,-1 0 0,0 0 1,-1 0-1,0-1 1,0 1-1,0 0 0,-1-1 1,0 1-1,-1-10 1,1 17 35,0-1 1,0 1 0,0 0 0,0-1-1,0 1 1,-1 0 0,1-1 0,0 1 0,0 0-1,0-1 1,0 1 0,0 0 0,0 0-1,-1-1 1,1 1 0,0 0 0,0 0 0,0-1-1,-1 1 1,1 0 0,0 0 0,0-1 0,-1 1-1,1 0 1,0 0 0,0 0 0,-1 0-1,1-1 1,-1 1 0,-7 6-181,-4 15 81,4-3 111,1 0 1,1 1 0,1-1 0,1 1-1,0 0 1,2 0 0,0 0 0,1 0-1,0 1 1,2-1 0,1 0 0,4 23 0,-4-33-158,0 0 0,1 0 0,0-1 1,0 1-1,1-1 0,0 0 0,1 0 0,0 0 1,0-1-1,0 1 0,1-1 0,8 7 1,-10-12-1832,-3-1 1741,0-1 1,-1 0-1,1 0 0,-1 0 1,1 0-1,0 0 0,-1 0 1,1 0-1,0 0 0,-1 0 0,1 0 1,0 0-1,-1 0 0,1-1 1,0 1-1,-1 0 0,1 0 1,-1-1-1,1 1 0,6-17-6963,-13-1 3090,1-1 1391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9:34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20 5824,'-21'-3'2624,"16"0"-2272,0-2 416,10 10-480,-5-10-96,10 5-128,-7-8-1056,10 8 544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9:34.4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21 114 6656,'-21'-11'3008,"29"8"-2624,5-6 1472,10 5-1088,34-8 1408,12 1-1280,29 0 63,-1 2-575,7-7-192,-12 8-96,10-3 0,-14 8-64,-6-2-3391,-12 5 1823,-16 5-5088,-11 3 3712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9:37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3 424 2144,'-2'-2'6633,"9"-3"-3480,20-10-1999,-14 8-254,48-27-431,-2-3 0,-2-2 1,52-47-1,-75 53-250,57-74-1,-81 95 11,14-25 1,-24 37-237,0 0 0,0-1 0,0 1 1,1 0-1,-1-1 0,0 1 0,0-1 0,0 1 1,0-1-1,0 1 0,0 0 0,0-1 0,0 1 1,0-1-1,0 1 0,0-1 0,0 1 0,0-1 1,0 1-1,0-1 0,-1 1 6,1 0 0,0 0 1,0-1-1,0 1 0,0 0 0,-1 0 1,1 0-1,0 0 0,0 0 0,0 0 1,-1 0-1,1 0 0,0 0 0,0 0 1,0 0-1,-1 0 0,1 0 0,0 0 1,0 0-1,0 0 0,-1 0 0,1 0 1,0 0-1,0 0 0,0 1 0,-1-1 1,1 0-1,0 0 0,0 0 0,0 0 1,0 0-1,0 0 0,-1 1 0,1-1 1,0 0-1,0 0 0,0 0 0,0 0 1,0 1-1,0-1 0,0 0 0,-1 0 1,1 1-1,-25 30 162,0 2 0,3 0 1,-29 55-1,48-82-97,1 0 1,-1 1-1,1-1 1,0 1-1,1 0 0,0 0 1,0 0-1,0-1 0,1 1 1,0 13-1,1-16-18,0 0 0,0 0 1,0-1-1,0 1 0,0 0 0,1 0 0,0-1 1,0 1-1,0-1 0,0 0 0,0 1 0,1-1 1,-1 0-1,1 0 0,0 0 0,0-1 0,0 1 1,0-1-1,6 4 0,-3-3 31,0-1 0,0 1 0,1-1 0,-1 0-1,0-1 1,1 1 0,-1-1 0,1-1 0,-1 1 0,10-2 0,-5 1-19,0-1 0,0-1 0,0 0 0,0 0 1,12-5-1,-13 3-33,0-1 0,0 0 0,-1 0 0,0-1 0,0 0 1,0-1-1,-1 0 0,11-11 0,3-7 15,26-37 0,-22 26-48,-8 17 43,-18 18-34,1 1 1,-1 0-1,0-1 0,0 1 1,1 0-1,-1-1 0,0 1 0,1 0 1,-1 0-1,0 0 0,1-1 0,-1 1 1,0 0-1,1 0 0,-1 0 1,1 0-1,-1-1 0,1 1 0,-1 0 1,0 0-1,1 0 0,-1 0 1,1 0-1,-1 0 0,0 0 0,1 0 1,-1 0-1,1 0 0,-1 1 1,1-1-1,-1 0 0,0 0 0,1 0 1,-1 0-1,0 1 0,1-1 0,-1 0 1,0 0-1,1 1 0,-1-1 1,0 0-1,1 1 0,-1-1 0,0 0 1,0 1-1,1-1 0,-1 0 1,0 1-1,0-1 0,0 0 0,1 2 1,0 2 20,0 1 1,0 0 0,-1 0-1,0 0 1,1 0 0,-2 9-1,-6 33 216,6-41-186,-6 26 81,5-26-85,0 1 1,1 0 0,0 0-1,0 0 1,0 0-1,1 0 1,0 0 0,1 10-1,-1-16-30,1-1 0,-1 0 0,0 1 0,0-1 0,0 0 0,0 1 0,1-1 0,-1 0 0,0 1 0,0-1 0,1 0 0,-1 1 0,0-1 0,0 0 0,1 0-1,-1 1 1,0-1 0,1 0 0,-1 0 0,0 1 0,1-1 0,-1 0 0,1 0 0,-1 0 0,0 0 0,1 0 0,-1 0 0,1 0 0,-1 0 0,0 0 0,1 0 0,-1 0 0,1 0-1,-1 0 1,0 0 0,1 0 0,-1 0 0,0 0 0,1 0 0,-1 0 0,1-1 0,0 1 0,17-11 112,42-40 30,-45 36-187,1 1 0,1 0 0,0 1 0,24-13 0,-35 23 15,-1 1 0,0-1 0,1 1-1,0 0 1,-1 1 0,1 0 0,0-1 0,0 2 0,0-1 0,0 1 0,0 0-1,-1 0 1,1 0 0,0 1 0,0 0 0,0 0 0,0 1 0,-1 0 0,1 0-1,6 3 1,1 3 104,0 0 0,-1 1 0,0 0-1,0 1 1,-1 0 0,12 16-1,3 0-2189,0-1-3592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9:37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40 4736,'-39'-28'2144,"26"25"-1856,8-2-320,0 2-896,10 6 512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9:39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1107 3808,'-1'2'3445,"1"-2"-3384,8-1 1437,11-6-177,-1-4-604,-1 0 0,-1-2-1,28-25 1,-16 12-443,15-13-41,66-80 0,24-55-90,-50 64-5,-74 98-152,15-19-150,34-57 1,-56 86 132,-1 0 0,0 0 0,0 0 0,0-1 0,0 1 0,-1 0 0,1-1 0,0 1 0,-1-5 0,0 6 29,0 1 0,0 0-1,0 0 1,0 0 0,0-1-1,0 1 1,0 0 0,0 0-1,0 0 1,0-1 0,-1 1 0,1 0-1,0 0 1,0 0 0,0 0-1,0 0 1,0-1 0,-1 1-1,1 0 1,0 0 0,0 0 0,0 0-1,-1 0 1,1 0 0,0 0-1,0 0 1,0-1 0,-1 1-1,1 0 1,0 0 0,0 0-1,0 0 1,-1 0 0,1 0 0,0 0-1,0 0 1,0 0 0,-1 0-1,1 1 1,0-1 0,0 0-1,0 0 1,-1 0 0,1 0-1,0 0 1,0 0 0,0 0 0,-1 0-1,1 1 1,0-1 0,0 0-1,0 0 1,0 0 0,-1 1-1,-13 10 24,3 1-12,1 1 1,1 0 0,-12 20 0,-22 50 320,41-78-315,-15 32 326,1 1 0,1 1 1,-15 70-1,28-98-242,0 0 1,0 0 0,1 0-1,1 0 1,0 1 0,2 10-1,-2-19-63,0-1-1,1 1 0,-1-1 1,1 1-1,0-1 1,0 1-1,0-1 1,0 0-1,0 1 0,1-1 1,-1 0-1,1 0 1,-1 0-1,1 0 1,0 0-1,0 0 1,0 0-1,0-1 0,0 1 1,0-1-1,0 1 1,0-1-1,1 0 1,-1 0-1,0 0 0,1 0 1,-1 0-1,1-1 1,-1 1-1,1-1 1,0 0-1,3 1 0,2-1 30,0 0 0,1-1 0,-1 0 0,0 0 0,1-1 0,-1 0 0,0 0 0,0-1 0,10-4 0,-6 0-34,0 1 0,-1-1 0,0-1 0,0 0 0,12-12 0,2-7 38,0-1-1,-2-1 0,24-39 1,137-184 112,-145 203-202,-1-1-1,55-99 1,-76 112 165,-1-1 0,19-65 0,-33 97-89,-2 4-46,1 1 1,-1-1 0,1 0-1,-1 1 1,0-1 0,1 1-1,-1-1 1,0 0 0,0 1-1,0-1 1,-1-2 0,1 4-12,0 0 1,0 0-1,0-1 1,0 1 0,0 0-1,0 0 1,0 0-1,0 0 1,0-1-1,0 1 1,-1 0-1,1 0 1,0 0 0,0 0-1,0 0 1,0 0-1,0-1 1,0 1-1,-1 0 1,1 0 0,0 0-1,0 0 1,0 0-1,-1 0 1,1 0-1,0 0 1,0 0-1,0 0 1,0 0 0,-1 0-1,1 0 1,0 0-1,0 0 1,0 0-1,-1 0 1,1 0 0,0 0-1,0 0 1,0 0-1,0 0 1,-1 0-1,1 0 1,0 0-1,0 0 1,0 0 0,0 1-1,-1-1 1,1 0-1,0 0 1,0 0-1,-11 9-55,9-8 49,-4 6 16,0-1 0,1 1 0,0 1 0,-7 12 0,1-3 59,-29 58 469,15-25-160,-8 11-212,4 1 0,2 1 1,2 1-1,-15 71 0,16-41-7,-23 85 619,37-155-475,3-13-48,7-11-246,0 0 0,0 0-1,0 0 1,0 0-1,0 0 1,0 1-1,0-1 1,0 0-1,0 0 1,-1 0-1,1 0 1,0 0 0,0 0-1,0 0 1,0 0-1,0 0 1,0 1-1,0-1 1,0 0-1,-1 0 1,1 0-1,0 0 1,0 0-1,0 0 1,0 0 0,0 0-1,0 0 1,-1 0-1,1 0 1,0 0-1,0 0 1,0 0-1,0 0 1,0 0-1,-1 0 1,1 0 0,0 0-1,0 0 1,0 0-1,0 0 1,0-1-1,0 1 1,0 0-1,-1 0 1,1 0-1,0 0 1,0 0-1,0 0 1,-1-2 16,1 0-1,0 0 1,-1 1-1,1-1 1,0 0-1,0 0 1,0 0-1,0 0 1,1 1-1,-1-1 1,0 0-1,1 0 1,-1 0-1,1 1 1,0-1-1,-1 0 1,1 1 0,1-3-1,1-1 3,8-25-25,16-32-107,-23 54 46,0 0 1,0 1 0,1-1 0,0 1-1,8-8 1,-12 14 51,0 0-1,-1 1 1,1-1-1,0 0 1,-1 1 0,1-1-1,0 1 1,0-1 0,-1 1-1,1 0 1,0-1-1,0 1 1,0 0 0,0-1-1,0 1 1,0 0 0,-1 0-1,1 0 1,0 0-1,0 0 1,0 0 0,0 0-1,0 0 1,0 0 0,0 0-1,0 1 1,0-1-1,-1 0 1,1 1 0,0-1-1,0 0 1,0 1 0,-1-1-1,1 1 1,0-1-1,0 1 1,-1 0 0,1-1-1,0 1 1,0 1 0,4 4-32,-1 0 0,1 0 1,-2 1-1,5 8 0,1 1 58,-2-6-5,1 0 0,0-1 0,0 0 0,0 0 0,13 9 0,-14-13 28,0-1 0,0 0 0,0 0 0,0 0 0,1-1 0,0 0 0,-1-1 0,15 4 0,-13-5-10,0 0-1,-1 0 0,1 0 1,0-1-1,0-1 0,-1 1 1,1-1-1,0-1 0,-1 0 1,1 0-1,-1 0 0,0-1 1,0-1-1,0 1 0,0-1 1,0-1-1,-1 1 0,0-1 1,0 0-1,0-1 0,0 0 1,-1 0-1,0 0 0,-1-1 1,1 0-1,-1 0 0,0 0 1,-1-1-1,0 0 0,0 0 1,-1 0-1,0 0 0,4-15 1,3-34-217,-9 53 158,-1 0 0,1 0 0,-1 0 0,0 0 1,-1 0-1,1 0 0,-1 0 0,1 0 0,-1 0 0,-1 1 0,-1-6 0,3 9 18,0-1 0,0 1 0,-1 0 0,1-1-1,0 1 1,-1 0 0,1-1 0,-1 1 0,1 0-1,0-1 1,-1 1 0,1 0 0,-1 0 0,1-1-1,-1 1 1,1 0 0,-1 0 0,1 0 0,-1 0-1,1 0 1,-1-1 0,1 1 0,-1 0 0,1 0-1,-1 0 1,1 0 0,-1 1 0,1-1 0,-1 0-1,1 0 1,-1 0 0,1 0 0,-1 0 0,1 1-1,0-1 1,-1 0 0,1 0 0,-1 1 0,1-1-1,0 0 1,-1 1 0,-19 18-99,17-15 82,-7 6 1,1 1 0,1 0 0,0 1-1,0 0 1,1 1 0,1-1 0,0 1-1,-8 27 1,12-35 50,1-1-1,1 1 1,-1 0-1,1 0 1,-1 0-1,2-1 1,-1 1 0,0 0-1,1 0 1,0 0-1,0-1 1,0 1-1,1-1 1,-1 1 0,1-1-1,0 1 1,1-1-1,-1 0 1,6 8-1,-2-6 14,0 0-1,0-1 0,1 1 0,-1-1 0,1 0 0,0-1 0,1 1 0,-1-1 0,1-1 0,13 5 0,-11-4-101,0-1 0,0-1-1,1 0 1,19 2 0,-25-4-470,0 0 0,0 0 0,0-1 0,0 0 0,1 0 0,-1 0 0,0 0 0,-1-1 1,1 0-1,0 0 0,8-5 0,-11 6 257,-1 0 0,0 0 0,0 1 0,0-1 0,0 0-1,0 0 1,0-1 0,0 1 0,0 0 0,0 0 0,0 0 0,-1-1 0,1 1 0,0 0 0,-1-1 0,1-1 0,1-3-897,7-8-1101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6:04.3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487 476 3488,'0'-3'522,"0"0"-1,0 1 1,-1-1 0,1 0-1,-1 0 1,0 1 0,0-1-1,0 0 1,0 1 0,0-1 0,-1 1-1,1-1 1,-3-2 0,0 1-134,0-1 1,0 1 0,0 1 0,0-1 0,-1 1 0,-7-5-1,4 3-206,-1 1 1,0 0-1,0 0 0,0 1 0,-1 0 0,1 1 0,-19-3 0,15 5-27,0 0 1,0 2-1,0-1 0,-19 6 0,-51 18 429,67-18-471,0 0 0,1 0-1,-1 1 1,2 1 0,-22 17 0,31-22-75,-1 1 0,1 0 0,0 1 0,0-1 0,1 1 0,-1 0 0,1 0 0,0 1 0,1-1 0,0 1 0,0-1 0,0 1 0,1 0 0,0 0 0,-2 11 0,3 4 90,1 0-1,1-1 0,0 1 0,2-1 0,6 30 0,-5-37-85,0 0 1,1-1-1,0 1 0,1-1 0,12 21 0,-12-26 4,0 1 0,0-1 0,0 0 0,1 0 0,0-1 0,1 0 0,-1-1 0,15 11 0,-16-14 27,0 0 0,1-1 0,-1 1 0,0-1 1,1 0-1,-1-1 0,1 1 0,0-1 0,-1-1 0,1 1 1,0-1-1,0 0 0,10-2 0,-13 1-74,-1 1 0,1-1-1,-1 0 1,1 0 0,-1 0 0,1-1 0,-1 0-1,0 1 1,0-1 0,0 0 0,0 0 0,0 0-1,0-1 1,0 1 0,-1-1 0,1 0 0,-1 1-1,0-1 1,0 0 0,0-1 0,0 1 0,0 0 0,-1 0-1,0-1 1,1 1 0,0-7 0,3-28-393,-5 35 370,0 0 1,0 0-1,0 1 0,-1-1 1,1 0-1,-1 0 1,1 0-1,-1 0 0,0 1 1,0-1-1,-3-4 0,1 3-1,0 0-1,0 0 1,-1 0-1,1 1 1,-1 0-1,0 0 1,0 0-1,0 0 1,0 0-1,-1 1 1,1 0-1,-1 0 1,1 0-1,-8-2 1,0 1-4,0 1 0,0 1 0,-1-1-1,-15 2 1,85 22 883,-41-19-713,0-1 0,0-1 0,-1 0 0,1-1 0,0-1 0,0 0 0,29-7 0,0-4-49,57-24 0,-62 22-2,-15 3 108,37-20-1,-57 28-169,-1 0-1,0 0 1,0 0 0,0-1 0,0 1-1,-1-1 1,5-6 0,-7 9-25,-1 0 0,1 0 0,0 0 1,-1 0-1,1 0 0,-1-1 0,1 1 0,-1 0 1,0 0-1,1 0 0,-1-1 0,0 1 0,0 0 0,0 0 1,0-2-1,0 2-5,-1 0 0,1 0-1,0 0 1,-1 1 0,1-1 0,-1 0 0,1 0 0,-1 1-1,1-1 1,-1 0 0,0 1 0,1-1 0,-1 1 0,0-1-1,0 0 1,1 1 0,-1 0 0,0-1 0,0 1 0,0-1-1,0 1 1,1 0 0,-1 0 0,-1-1 0,-2 0-37,0 0 0,-1 1 0,1-1 0,0 1 0,0 0 0,-1 0 1,1 0-1,0 1 0,-1-1 0,1 1 0,0 0 0,0 1 0,0-1 0,0 0 1,0 1-1,0 0 0,0 0 0,1 0 0,-1 1 0,1-1 0,-1 1 0,1 0 1,0 0-1,-3 3 0,0 1 2,0 1 1,0 0-1,0 0 0,1 1 0,0-1 1,1 1-1,0 0 0,0 0 1,-4 17-1,5-12 40,0 1-1,1-1 1,1 1-1,0 0 1,1-1-1,1 1 1,3 22-1,-3-31 17,1 0 0,0 0-1,0 0 1,0-1 0,0 1-1,1 0 1,0-1 0,0 0-1,5 6 1,-5-8 6,0 0 0,0 0 0,0 0 0,1 0 0,-1-1 0,1 1 0,-1-1 0,1 0 0,0 0 0,0 0 0,0 0-1,0-1 1,1 0 0,4 1 0,-2 0 31,1-1 1,0-1-1,1 1 0,-1-1 0,0-1 0,0 0 0,0 0 0,13-3 1,-9 0 29,0 0 1,0-1-1,-1 0 1,21-14-1,-6 1-20,-1-1-1,-1-2 1,34-37-1,21-20-529,-78 77 440,0 0 0,-1 0-1,1 1 1,0-1 0,-1 0-1,1 1 1,0-1 0,0 1 0,-1-1-1,1 1 1,0 0 0,0-1-1,0 1 1,0 0 0,0-1-1,0 1 1,0 0 0,-1 0-1,1 0 1,0 0 0,0 0 0,0 0-1,0 0 1,0 0 0,1 0-1,-1 1 11,0 0 0,0 0 0,0 0 0,0-1 0,-1 1 0,1 0 0,0 0 0,-1 0 0,1 0 0,-1 0 0,1 0 0,-1 0 0,1 0 0,-1 1 0,0-1 0,1 0 0,-1 1 0,1 7-1,0 0 0,-1 0 0,-1 15 0,-1 15 93,2-22 73,-1 0 1,-1-1-1,-6 28 0,8-44-145,0 0 0,1 0 0,-1 0 0,0 0 0,0 0 0,0 0 0,0 0 0,0 0-1,0 0 1,0 0 0,0 0 0,0 0 0,0 0 0,0 0 0,0 0 0,1 0 0,-1 0 0,0 0 0,0 0 0,0 0 0,0 0 0,0 0 0,0 0 0,0 0 0,0 0-1,0 1 1,0-1 0,0 0 0,0 0 0,0 0 0,0 0 0,0 0 0,0 0 0,0 0 0,0 0 0,1 0 0,-1 0 0,0 0 0,0 0 0,0 0 0,0 1 0,0-1-1,0 0 1,0 0 0,0 0 0,0 0 0,0 0 0,0 0 0,0 0 0,0 0 0,-1 0 0,1 0 0,0 0 0,0 0 0,0 1 0,0-1 0,0 0 0,0 0 0,0 0-1,0 0 1,8-7 257,9-13-163,3-8-683,23-42-1,-27 42 208,30-41-1,-45 67 312,1 0-1,0 0 0,-1 1 0,1-1 1,0 0-1,0 1 0,4-3 1,-6 4 60,1-1 1,-1 1 0,1 0 0,-1 0-1,1 0 1,0 0 0,-1 0 0,1 0-1,-1 0 1,1 0 0,-1 0 0,1 0-1,-1 0 1,1 0 0,-1 0 0,1 0-1,-1 0 1,1 0 0,-1 1 0,1-1-1,-1 0 1,1 0 0,-1 1 0,1-1 0,-1 0-1,0 1 1,1-1 0,-1 0 0,1 1-1,-1-1 1,0 1 0,1-1 0,-1 1-1,0-1 1,0 0 0,1 1 0,-1-1-1,0 1 1,0-1 0,0 1 0,1 0-1,0 4 68,0 0 0,-1-1 0,1 1 1,-1 0-1,0-1 0,0 1 0,-1 6 0,0 8 83,1-3 17,1 0 0,3 18 0,-3-28-124,0 0-1,1 0 1,0 0-1,0-1 1,0 1 0,1-1-1,-1 1 1,2-1-1,3 5 1,-6-8-14,1 0 1,0 0-1,-1 0 1,1 0-1,0-1 1,0 1-1,0-1 0,0 1 1,0-1-1,1 0 1,-1 0-1,0 0 1,1 0-1,-1 0 1,0-1-1,5 1 1,-3 0 11,0-1 0,0 0 0,0-1 0,0 1 0,0-1 0,0 0 0,0 0 0,0 0 0,6-3 0,1-1 47,0-1 0,0-1 0,0 0-1,-1 0 1,13-13 0,-6 4-118,-1 0 0,0-1 0,-1 0 0,-1-1 0,-1-1 0,0 0 0,14-30 0,-25 43-42,0 1 0,-1 0 0,1-1 0,0-9-1,-2 14 47,1 0 0,-1-1 0,0 1 0,0-1 0,0 1 0,0-1 0,-1 1 0,1-1-1,0 1 1,0 0 0,-1-1 0,1 1 0,-1-1 0,0 1 0,1 0 0,-1 0-1,0-1 1,0 1 0,1 0 0,-3-2 0,2 3 3,0 0 0,0-1 0,0 1 0,0 0 1,0 0-1,0 0 0,0 0 0,-1 0 0,1 0 0,0 0 0,0 0 0,0 0 0,0 1 0,0-1 1,0 0-1,0 1 0,0-1 0,0 0 0,0 1 0,0 0 0,-1 0 0,1-1 11,-6 4-17,1 1-1,-1-1 1,1 1 0,0 1-1,0-1 1,1 1-1,-1 0 1,1 0 0,1 1-1,-1-1 1,-3 9 0,3-5 105,0 0 0,1 0 0,0 0 0,1 0 0,0 1 0,0 0 0,-1 16 0,4-22-44,0 0 0,0 0 0,0 0-1,0 0 1,1 0 0,0 0 0,0 0 0,0 0 0,1-1 0,-1 1-1,1 0 1,0-1 0,1 0 0,-1 1 0,1-1 0,0 0 0,0 0-1,0 0 1,1-1 0,-1 1 0,1-1 0,0 1 0,0-1 0,0-1-1,0 1 1,0 0 0,1-1 0,7 3 0,-4-2 19,0-1 0,0 1 0,0-2-1,0 1 1,1-1 0,-1 0 0,0-1 0,1 0 0,-1 0 0,0-1 0,0 0 0,1-1 0,-1 1 0,0-1-1,0-1 1,13-6 0,-9 3-34,0-1 0,0-1 0,-1 0 0,0-1 0,-1 0 0,11-12 0,51-67 137,-53 62-129,33-50-277,-44 65 65,-5 7-87,-5 16 155,0-2 109,1-1 1,0 18-1,0-3-36,0-4 129,0 0 1,2 0-1,0 0 1,1 0-1,1 0 0,1-1 1,1 1-1,13 33 1,-17-50-67,0-1 1,0 0 0,1 0 0,-1 0 0,1 0 0,0 0 0,-1 0-1,1 0 1,0 0 0,0-1 0,0 1 0,0-1 0,0 1-1,1-1 1,-1 0 0,0 0 0,1 0 0,-1 0 0,1 0-1,-1 0 1,1-1 0,-1 1 0,1-1 0,0 0 0,-1 0-1,1 0 1,-1 0 0,1 0 0,4-2 0,4 0 70,1-1 1,-1 0 0,0-1-1,0 0 1,11-6-1,4-4-59,0-1 0,-1-1 0,39-34-1,63-67-290,-83 74 225,-27 23-3,-13 16-32,-1 0 0,1 0 0,-1 0-1,1 1 1,5-5 0,-9 16-132,-28 50 295,19-40-46,0 0 0,1 1 0,-6 19 0,9-18 0,-5 33 1,10-46-11,-1 1 1,1-1 0,0 0-1,1 1 1,-1-1-1,2 0 1,2 13 0,-3-19-18,-1 0 0,0 0 0,1 0 0,-1 0 0,0 0 0,1 0 0,-1 0 0,1 0 0,-1 0 0,1-1 0,0 1 0,-1 0 0,1 0 1,0-1-1,0 1 0,-1 0 0,1-1 0,0 1 0,0 0 0,2 0 0,-3-1 2,1 0 0,0 0-1,0 0 1,0 0 0,0 0 0,0 0-1,0 0 1,0-1 0,-1 1 0,1 0-1,0 0 1,0-1 0,0 1 0,0 0-1,-1-1 1,1 1 0,0-1 0,1 0 0,1-2-3,0 0 1,0 0 0,0 0 0,-1 0 0,1-1 0,-1 1 0,0-1 0,2-4 0,-2 5-32,6-16-294,-1-1 1,0 1-1,6-30 1,-10 38-186,-3 19 12,-2 1 481,1 1 0,0 0-1,0-1 1,1 1 0,0 0-1,2 10 1,0-1 387,12 38 0,-13-54-297,0 1-1,0-1 0,1 0 1,-1 0-1,1 0 0,0 0 1,0 0-1,3 3 0,-5-5-57,1-1-1,0 1 1,0-1-1,-1 0 0,1 1 1,0-1-1,0 0 1,0 1-1,0-1 1,0 0-1,-1 0 0,1 0 1,0 0-1,0 0 1,0 0-1,0 0 1,0 0-1,0 0 0,0 0 1,-1 0-1,1-1 1,0 1-1,0 0 1,1-1-1,21-12 82,-16 9-194,-6 4 73,-1-1 1,1 0 0,-1 0-1,0 0 1,1 1-1,-1-1 1,1 0 0,-1 0-1,0 0 1,0 0 0,0 0-1,1-1 1,-1 1-18,0 2 62,14 4 105,-12-5-129,0 0-1,-1-1 1,1 1-1,0-1 1,-1 1-1,1-1 1,-1 0-1,1 1 1,0-1-1,-1 0 1,0 0-1,1 0 1,-1 0-1,2-2 1,18-20 143,-19 19-149,80-104 501,12-17-336,8-8-444,-83 105-18,-2-1 0,28-61 1,-26 39 40,-2 0 0,-2 0 0,-3-2 0,11-93 1,-23 140 174,0 0 1,0-1-1,-2-11 1,2 17 58,0 0 0,0 0 1,-1 0-1,1 1 0,0-1 0,-1 0 1,1 0-1,0 0 0,-1 1 0,1-1 0,-1 0 1,1 1-1,-1-1 0,1 0 0,-1 1 1,-1-2-1,2 2-1,-1 0 0,0 0 0,1 0 0,-1 0 0,0 0 0,1 0 0,-1 0 0,0 0 0,1 0 0,-1 0 0,0 0 0,1 0 0,-1 1 0,0-1 0,1 0 0,-1 0 0,1 1 0,-1-1 0,1 0 0,-1 1 0,1-1 1,-1 1-1,1-1 0,-1 1 0,1-1 0,-1 1 0,-8 8-7,1 1 0,1-1 0,0 1 0,0 0 0,-6 14 1,-26 60 112,38-82-86,-17 40 171,-15 57 0,28-78-76,0-1 0,2 1 0,0-1 0,2 1 0,1 28 0,5-6 93,2 1 0,17 57 0,-17-72-203,-2-14 63,0 1-1,1-1 0,1 0 0,0-1 1,1 0-1,10 14 0,-16-25-12,0-1 1,0 1-1,0-1 1,0 1-1,0-1 1,4 3-1,-5-5-14,0 1 0,1 0 0,-1-1 0,0 1 0,0-1 0,0 1 0,0-1 0,0 1 0,1-1 0,-1 0-1,0 0 1,0 0 0,1 1 0,-1-1 0,0 0 0,0-1 0,1 1 0,-1 0 0,2-1 0,2-1-4,-1 0 0,1 0 1,-1-1-1,1 0 0,-1 0 1,0 0-1,-1 0 0,1-1 0,0 1 1,-1-1-1,0 0 0,4-6 1,5-8 57,14-30 0,-21 40-72,8-17-32,15-29-436,35-91-1,-2-53 189,-29 87 117,-29 101 140,14-51-79,-16 54-2,0 0 0,0 0 0,0-1-1,-1 1 1,-1-1 0,0-7 0,-1 7-146,-2 8 46,-4 17 9,6-12 198,-26 73 202,-25 117 1,44-156-50,-1 1 25,2 1 1,2 0-1,1 0 1,2 80-1,3-61 17,1 16 32,-1-68-184,1 0 0,1 0 0,-1 0 1,1 0-1,1-1 0,-1 1 0,5 7 0,-6-13-17,0 0 0,0-1 0,0 1 0,0-1 0,0 1 0,0-1 0,0 1 0,3 1-1,-4-3-16,1 0 0,-1 1 0,1-1 0,-1 0 0,1 0 0,-1 1 0,0-1 0,1 0 0,-1 0 0,1 0 0,-1 0 0,1 0 0,-1 0 0,1 0 0,-1 0 0,1 0 0,-1 0-1,1 0 1,-1 0 0,1 0 0,0-1 0,1 0 38,1-1 1,-1 1-1,0-1 0,0 0 0,0 0 0,0 0 1,0 0-1,3-5 0,-1 1-28,12-16-25,-2-1 1,17-35-1,12-19-76,-33 60 78,-6 11-145,-1 0 0,1 1 0,7-10 0,-10 19 35,0 0 0,0 1 0,-1-1 1,0 7-1,0 9 65,4 96 263,-3-101-59,1 0 1,1 0 0,1 0-1,0-1 1,9 23 0,-11-34-101,-1 0 0,1 0 0,0 0 0,0 0 0,0 0 0,0 0 0,4 3 0,-5-5-40,0 0-1,0 0 1,0-1-1,0 1 1,0 0 0,0-1-1,0 1 1,0-1-1,1 1 1,-1-1-1,0 0 1,0 1-1,0-1 1,1 0 0,-1 0-1,0 0 1,0 0-1,1 0 1,-1 0-1,0 0 1,0 0 0,1 0-1,-1-1 1,1 0-1,3-1 13,0-1 1,0 1-1,0-1 0,0-1 0,-1 1 0,1-1 0,6-7 1,27-34 143,76-109-753,-114 154 573,0 0-1,0 0 1,0 0-1,0 0 1,0 0 0,0 0-1,0 0 1,0 0 0,1 0-1,-1 0 1,0 0-1,0 0 1,0-1 0,0 1-1,0 0 1,0 0 0,0 0-1,0 0 1,0 0 0,0 0-1,0 0 1,0 0-1,0 0 1,1 0 0,-1 0-1,0 0 1,0 0 0,0 0-1,0 0 1,0 0 0,0 0-1,0 0 1,0 0-1,0 0 1,0 0 0,1 0-1,-1 0 1,0 0 0,0 0-1,0 0 1,0 0-1,0 0 1,0 0 0,0 0-1,0 0 1,0 1 0,0-1-1,0 0 1,0 0 0,0 0-1,0 0 1,1 0-1,-1 0 1,0 0 0,0 0-1,0 0 1,0 0 0,0 0-1,2 9-132,-1 17 7,-1 8 92,-2 1-1,-2-1 1,-1 0 0,-16 56-1,-45 119 156,37-117 42,-43 92 0,64-167-99,-1 0 0,-16 23 0,20-33 1,-1 0 0,0 0 0,0 0 1,-1-1-1,0 0 0,-14 10 0,18-14-28,-1 0 0,1 0-1,-1 0 1,1-1 0,-1 1-1,-7 1 1,9-3-20,0 0 0,0 0 0,0 0 0,0 0-1,0 0 1,0 0 0,0 0 0,0-1 0,0 1 0,0-1 0,0 0-1,1 1 1,-1-1 0,0 0 0,0 0 0,1 0 0,-4-2 0,0-2-20,0 0 0,1 0 0,-1-1 0,1 1 0,0-1 0,1 0 0,-1 0 1,1 0-1,0-1 0,0 1 0,-2-13 0,-2-7-7,-6-43 1,11 54 44,0 1 0,1 0 1,1-1-1,0 1 0,1-1 1,1 1-1,3-16 0,-3 24 6,0 0 0,0 0 0,0-1 1,1 1-1,0 1 0,0-1 0,1 0 0,0 1 0,0 0 0,0-1 0,0 2 0,1-1 0,0 0 0,0 1 0,0 0 0,0 0 0,10-5 1,5 0 94,0 1 1,1 0-1,0 1 1,25-4-1,91-11 52,-121 20-195,30-4-966,50 0 0,-78 8-793,0 3-3651,-5 1 1858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9:39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9 160 5408,'-8'-7'2752,"16"2"-480,10 2-1312,30-8 1024,9-2-1152,31-10-192,4 7-384,13-7-32,-4 4-128,14-6-832,-10 11 384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9:41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0 543 2976,'6'3'4154,"8"-10"-1186,-11 6-2711,0 0 0,0-1 0,0 1 1,0-1-1,0 1 0,4-5 0,7-9 150,-1 0 1,0-1-1,-1 0 0,-1-1 0,10-20 0,6-10 77,46-75 536,17 3-277,-73 99-582,1 2 0,1 0 0,35-26-1,-50 41-138,0 0-1,0 0 0,1 1 0,0 0 0,-1 0 0,10-3 0,-13 5-18,0 0 1,0 0 0,0-1 0,0 1-1,0 0 1,0 0 0,0 0 0,1 0-1,-1 0 1,0 0 0,0 1 0,0-1-1,0 0 1,0 0 0,0 1 0,0-1-1,0 1 1,0-1 0,0 1 0,0-1-1,0 1 1,0 0 0,-1-1 0,1 1-1,0 0 1,0 0 0,-1 0 0,1 0-1,0-1 1,-1 1 0,1 0 0,-1 0-1,1 0 1,-1 0 0,1 0 0,-1 0-1,0 1 1,1 0 0,0 6 37,0-1 0,0 1 1,-1 0-1,0 0 0,0-1 1,-1 1-1,-2 8 0,-14 57 285,7-36-216,-23 76 214,27-96-200,-1-1 1,0 0-1,-1-1 0,-16 24 1,18-26 37,5-7 80,5-8 175,96-103-40,-3 1-455,-50 58 72,-18 16-7,55-41 0,-82 69 7,4-2-31,0 0-1,0 1 0,0-1 0,9-3 0,-14 7 34,0-1 1,0 1-1,-1-1 1,1 1-1,0 0 1,0 0-1,0-1 1,0 1-1,0 0 1,0 0-1,0 0 1,0 0-1,0 0 0,0 0 1,0 1-1,0-1 1,0 0-1,0 0 1,0 1-1,0-1 1,0 0-1,0 1 1,0-1-1,0 1 1,-1-1-1,1 1 1,0 0-1,0-1 1,-1 1-1,1 0 0,0-1 1,-1 1-1,1 0 1,0 0-1,-1 0 1,1 0-1,-1 0 1,0-1-1,1 3 1,1 9-1,0 0-1,-1-1 1,0 1 0,-1 0 0,-1 0 0,-1 13 0,1-18-10,-7 55 145,-25 93-1,29-132-22,4-18-18,-1 1 1,0-1-1,-1 0 1,-1 6-1,21-29 529,-7 3-610,-1 0 0,0-1 1,-1 0-1,9-25 0,3-3 25,-3 8-65,35-48-1,-40 65-2,1 2-1,0 0 1,2 0 0,20-16-1,-32 30 13,0 0-1,0 0 0,0 0 0,8-3 0,-11 5 14,-1 1 0,1 0-1,0 0 1,-1-1 0,1 1-1,0 0 1,-1 0 0,1 0 0,0 0-1,-1-1 1,1 1 0,0 0-1,0 0 1,-1 0 0,1 1-1,0-1 1,-1 0 0,1 0-1,0 0 1,-1 0 0,1 1-1,0-1 1,-1 0 0,1 1-1,0-1 1,-1 0 0,1 1-1,-1-1 1,1 1 0,-1-1-1,1 1 1,-1-1 0,1 1 0,-1-1-1,0 1 1,1 0 0,-1-1-1,0 1 1,1-1 0,-1 1-1,0 0 1,0-1 0,0 1-1,1 1 1,1 12-22,-1-1 1,0 1-1,-1 0 1,0 0-1,-1 0 1,-6 26-1,0 9 26,5-25 10,-4 56 164,6-71-124,1 0 1,-1-1-1,1 1 0,0-1 1,1 1-1,5 13 0,-6-19-16,0-1 0,0 1-1,0-1 1,1 1 0,-1-1 0,1 0 0,-1 0 0,1 0-1,0 0 1,0 0 0,0 0 0,0 0 0,0 0 0,1-1-1,-1 1 1,0-1 0,1 0 0,-1 0 0,1 0-1,-1 0 1,1 0 0,0 0 0,-1-1 0,1 1 0,0-1-1,0 0 1,-1 0 0,1 0 0,0 0 0,-1 0-1,1 0 1,0-1 0,0 1 0,4-3 0,1 1 11,0-1 1,0-1 0,-1 1-1,1-1 1,-1 0 0,0-1-1,0 0 1,0 0 0,-1-1-1,9-9 1,16-24-33,-2-2 0,47-87-1,-38 60-25,-37 66-22,0 0-1,0 1 1,0-1 0,0 1-1,0-1 1,0 1-1,0 0 1,1 0-1,1-2 1,-3 3 33,0 0-1,1-1 1,-1 1 0,0 0 0,0 0 0,0 0 0,1 0 0,-1 0-1,0 0 1,0 0 0,0 0 0,1 0 0,-1 0 0,0 0 0,0 0-1,0 0 1,1 0 0,-1 0 0,0 0 0,0 1 0,0-1 0,0 0-1,1 0 1,-1 0 0,0 0 0,0 0 0,0 0 0,0 0 0,1 1-1,-1-1 1,0 0 0,0 0 0,4 13-110,-2 10 50,-2 45 0,0 3 89,1-35 21,0-7 73,6 30 1,-6-50-35,1 0-1,0 0 1,1 0-1,0 0 1,0-1-1,1 0 1,8 14-1,2-8 248,-14-14-363,0 0 0,1 1 1,-1-1-1,0 0 0,1 0 1,-1 1-1,0-1 0,1 0 1,-1 0-1,1 0 0,-1 0 1,0 1-1,1-1 0,-1 0 1,1 0-1,-1 0 1,1 0-1,-1 0 0,0 0 1,1 0-1,-1 0 0,1 0 1,-1 0-1,0-1 0,1 1 1,-1 0-1,1 0 0,-1 0 1,0 0-1,1-1 0,-1 1 1,0 0-1,1 0 0,-1-1 1,0 1-1,1 0 0,-1-1 1,0 1-1,0 0 0,1-1 1,-1 1-1,0 0 0,0-1 1,0 1-1,1 0 0,-1-1 1,3-7-1505,-1 1 0,0-1 1,-1 1-1,1-1 0,-1-13 0,-1-39-3423,-1 42 3698,0-31-1163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9:41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48 4320,'-5'-15'1952,"-8"2"-1696,8 5 2304,2 5-1248,6 3-768,-3-3-448,5-2-192,3 10 32,2-5-992,-2 6 576,2 2-2784,3 5 1824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9:42.9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338 641 2720,'3'4'3407,"-4"-4"-3318,-1 11 1269,-7 11-276,-1-3-304,-1-1 1,-1 1 0,-26 29-1,22-28-282,-96 107 1889,0 2-743,97-104-1245,14-24-376,1-1 1,0 1 0,-1 0 0,1 0-1,0 0 1,0 0 0,0 0 0,0 0-1,-1 0 1,1-1 0,1 1 0,-1 2-1,0-3-6,0 0 0,0 0-1,0 1 1,1-1 0,-1 0-1,0 1 1,0-1 0,1 0-1,-1 0 1,0 1 0,0-1-1,1 0 1,-1 0 0,0 0 0,1 0-1,-1 1 1,0-1 0,1 0-1,-1 0 1,0 0 0,1 0-1,-1 0 1,0 0 0,1 0-1,-1 0 1,0 0 0,1 0-1,-1 0 1,0 0 0,1 0-1,-1 0 1,0 0 0,1-1-1,13-2 69,0-1-1,0 0 0,0-1 0,0-1 0,-1 0 0,0-1 0,-1 0 1,1-1-1,-1 0 0,-1-1 0,0-1 0,0 0 0,-1 0 0,18-23 0,30-47-110,-4-2 0,56-117-1,-88 154-32,-2-2 1,-2-1-1,-3 0 0,14-73 0,-28 118 21,4-33-319,-5 33 300,1 0 0,-1 0-1,0 0 1,0 0 0,-1 0-1,1 0 1,-1 0 0,1 0-1,-2-4 1,2 7 54,0 0 0,-1 0 0,1 0 0,0 0-1,0 0 1,0 0 0,0-1 0,0 1 0,0 0 0,0 0 0,0 0-1,0 0 1,0 0 0,0 0 0,-1 0 0,1-1 0,0 1 0,0 0-1,0 0 1,0 0 0,0 0 0,0 0 0,-1 0 0,1 0 0,0 0-1,0 0 1,0 0 0,0 0 0,0 0 0,-1 0 0,1 0 0,0 0-1,0 0 1,0 0 0,0 0 0,0 0 0,-1 0 0,1 0 0,0 0-1,-6 6-73,-4 14 68,8-16-8,-30 75-91,18-44 108,5-9 65,1 0 0,1 1-1,-4 27 1,-4 84 156,13-109-164,2-1 1,0 1 0,8 50-1,-6-67 33,1 0 1,0 1-1,0-1 0,2-1 0,-1 1 0,1 0 0,1-1 0,0 0 0,1-1 1,0 1-1,12 12 0,-16-20-79,0 0 0,0 0 1,0-1-1,0 0 0,1 1 1,-1-1-1,1 0 0,0-1 1,-1 1-1,1-1 0,0 1 1,0-1-1,0 0 0,0-1 1,0 1-1,0-1 0,0 0 1,0 0-1,6 0 0,6-2 18,1-1 0,-1 0 0,0-2 0,20-7 0,60-30 132,-95 41-160,88-46 90,-78 40-104,0 0-1,-1-1 0,1 0 1,-2-1-1,14-15 0,-22 24 7,0-1-20,-1 0-1,1 0 0,0 0 0,0 0 0,0 0 0,-1 0 1,1-1-1,0 1 0,-1 0 0,1 0 0,-1 0 0,0-1 1,1-1-1,-4 2-162,-5 5 126,-1 0-1,1 0 1,0 1 0,0 0 0,0 0-1,1 1 1,-7 7 0,-7 4 14,-81 67-72,84-68 110,2 1 0,0 1-1,-22 31 1,37-48 18,-2 4 107,-1 1 0,1 0-1,-3 7 1,6-12-88,-1 0 0,1 1 0,0-1 1,-1 0-1,1 0 0,0 0 0,0 0 0,0 1 1,0-1-1,0 2 0,0-2-15,1-1 1,-1 1 0,0-1-1,0 1 1,1-1-1,-1 1 1,0-1-1,0 1 1,1-1 0,-1 0-1,0 1 1,1-1-1,-1 0 1,1 1 0,-1-1-1,0 0 1,1 1-1,-1-1 1,1 0-1,-1 0 1,1 0 0,-1 1-1,1-1 1,-1 0-1,1 0 1,0 0-1,3 1 52,1-1 0,-1 0 0,1 0 0,-1 0 0,1-1 0,-1 0 0,1 0 0,-1 0 0,6-2 0,41-18 119,-34 12-142,-1-1 0,0 0-1,0-1 1,-1 0 0,0-1 0,-1-1 0,-1 0-1,0-1 1,12-17 0,81-142-47,-102 164 31,2-2-6,24-41 36,25-64 0,-31 52-240,-3 0 0,-3-2 1,-2 0-1,7-77 0,-23 127-80,0 16 262,0 0-1,0 0 1,0-1-1,0 1 1,0 0 0,0 0-1,0 0 1,0 0-1,0 0 1,0 0 0,0 0-1,0 0 1,0 0-1,0-1 1,0 1-1,0 0 1,0 0 0,0 0-1,0 0 1,0 0-1,0 0 1,0 0-1,0 0 1,0 0 0,0 0-1,0 0 1,0-1-1,0 1 1,0 0 0,0 0-1,0 0 1,-1 0-1,1 0 1,0 0-1,0 0 1,0 0 0,0 0-1,0 0 1,0 0-1,0 0 1,0 0-1,0 0 1,0 0 0,-1 0-1,1 0 1,0 0-1,0 0 1,0 0 0,0 0-1,0 0 1,0 0-1,0 0 1,0 0-1,0 0 1,-1 0 0,1 0-1,0 0 1,0 0-1,-2 3-63,1-1 0,-1 1 0,1-1 0,0 1 0,0-1 0,0 1 0,-1 4 0,-32 91 46,-18 60 44,39-111 150,-10 69-1,8 39 195,14-127-204,1 0-1,1-1 1,9 44-1,-9-65-77,1 0-1,0 0 1,0 0-1,0 0 1,4 6-1,-5-11-64,-1 1 0,1-1 0,-1 0 0,1 0 0,0 0 1,0 0-1,-1 0 0,1 0 0,0 0 0,0 0 0,0-1 0,0 1 0,0 0 0,0 0 0,0-1 0,0 1 1,1-1-1,-1 1 0,0-1 0,0 1 0,0-1 0,1 0 0,-1 1 0,0-1 0,0 0 0,1 0 0,-1 0 0,0 0 1,1 0-1,1-1 0,1-1 34,0-1-1,0 0 1,-1 0 0,1 0 0,-1 0-1,0 0 1,0-1 0,5-7 0,55-77 231,2-5-136,82-78-193,-111 133-25,-2-2 1,49-74-1,-43 44-64,-3-2 0,36-97 0,-55 114-380,-15 43 141,-14 34 149,-20 52 184,-42 86 43,42-101 205,3 1 0,-25 78 0,45-114-105,2 0 0,1 0-1,1 0 1,0 0-1,2 1 1,1-1-1,2 1 1,0 0-1,6 32 1,-4-45-15,0 1-1,1-1 1,0 0 0,1 0 0,1 0-1,9 15 1,-11-21-18,1 1 0,-1-1 0,1 0 0,0 0 0,1 0 0,0-1 0,-1 0 0,2 0 0,-1 0 0,1-1 0,10 6 0,-14-9-42,0 0-1,0 0 0,1 0 0,-1 0 1,0 0-1,0-1 0,1 0 1,-1 1-1,0-1 0,0-1 0,1 1 1,-1 0-1,0-1 0,0 1 1,5-3-1,-3 2-4,-1-1 1,0-1-1,0 1 1,0-1-1,0 1 1,0-1-1,0 0 1,-1-1 0,6-5-1,-1-2-9,1-1 0,-2 0 1,0 0-1,0-1 0,-1 1 0,5-18 0,-5 12-94,5-20 1,-10 32 46,0 1 1,0-1-1,-1 1 1,1-1-1,-1 1 1,0-1-1,-1 1 1,-1-9-1,2 14 24,0-1 0,0 1 0,0-1 0,0 1 0,-1-1 0,1 1 0,0 0 0,0-1 1,0 1-1,0-1 0,-1 1 0,1 0 0,0-1 0,-1 1 0,1-1 0,0 1 0,0 0 0,-1-1 0,1 1 0,-1 0 0,1 0 0,0-1 0,-1 1 0,1 0 1,-1 0-1,1 0 0,-1-1 0,0 1 1,1 1 1,-1-1 0,0 0-1,1 0 1,-1 0 0,0 1-1,1-1 1,-1 0 0,1 1-1,-1-1 1,1 1-1,-1-1 1,1 1 0,-1-1-1,1 0 1,-1 2 0,-15 23-104,8-8 162,1 0 0,1 0 1,0 0-1,-6 36 0,11-45 17,0-1 1,0 1-1,1-1 1,0 1-1,0 0 0,1-1 1,0 1-1,1-1 0,-1 1 1,2-1-1,-1 0 0,1 0 1,0 0-1,7 13 0,-8-17-105,0 0 0,1-1 0,-1 1-1,1 0 1,0-1 0,-1 1 0,1-1-1,0 0 1,1 0 0,-1 0 0,0 0-1,4 1 1,1 0-1865,-1-1 0,1 0 0,0 0 1,13 0-1,-5 1-1183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9:44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267 558 3136,'-1'-2'192,"0"0"-1,0 0 1,0 0 0,0 1-1,0-1 1,0 0 0,0 1 0,-1-1-1,1 1 1,-1-1 0,1 1-1,-1 0 1,1-1 0,-1 1-1,0 0 1,0 0 0,0 0 0,1 1-1,-1-1 1,0 0 0,0 1-1,0-1 1,0 1 0,0-1 0,0 1-1,0 0 1,0 0 0,0 0-1,-1 0 1,1 0 0,0 1-1,0-1 1,0 1 0,0-1 0,0 1-1,-2 1 1,-6 2 148,0 1 0,1 0 0,0 0 0,0 1 0,0 0 1,-13 13-1,-42 49 1141,60-64-1418,2-2 5,-32 42 863,31-41-841,1 1 0,0-1 0,0 1 0,0 0 0,1-1 0,-1 1 0,1 0 0,0 0 0,0 0 0,-1 8 1,2-11-60,0 0 1,0 0-1,0 1 1,0-1-1,0 0 1,1 0-1,-1 0 1,0 1-1,1-1 1,-1 0-1,1 0 1,-1 0-1,1 0 1,-1 0-1,1 0 1,0 0-1,0 0 1,-1 0-1,1 0 1,0 0-1,0 0 1,0-1-1,2 2 1,-1-1 2,0 0-1,0 0 1,1 0 0,-1-1 0,1 1-1,-1-1 1,1 1 0,-1-1 0,1 0-1,-1 0 1,3 0 0,5-1 38,-1-1 0,1 0 0,-1 0 1,0-1-1,11-4 0,-8 2 43,0-1 0,0 0 0,0-1 0,13-10-1,-20 13-92,0-1-1,0 0 1,0 0-1,-1 0 1,0 0-1,0-1 1,0 1-1,-1-1 1,0 0-1,5-12 1,1-14 25,-2 1 0,7-51 1,0-4 66,-13 80-84,1 1 1,0 0-1,-1 0 0,2 0 1,-1 0-1,1 0 0,-1 1 1,1-1-1,0 1 1,7-7-1,1 0 77,0 0-1,18-11 1,11-10 113,72-85 251,-15 13-366,-79 86-122,-9 10 52,-1 0 0,1 0 0,14-9 0,-22 16-44,0 0-1,0 1 1,0-1-1,0 1 1,0-1 0,0 1-1,0-1 1,0 1-1,0 0 1,1 0-1,-1-1 1,0 1 0,0 0-1,2 0 1,-3 0 3,1 0 1,-1 1 0,1-1-1,-1 0 1,1 0 0,-1 0-1,1 1 1,-1-1-1,0 0 1,1 1 0,-1-1-1,1 0 1,-1 1 0,0-1-1,1 1 1,-1-1 0,0 0-1,0 1 1,1-1-1,-1 1 1,0-1 0,1 2-1,-1 2-17,1 0 0,0 1 0,-1-1 0,0 1 0,0-1 0,0 8-1,-5 22 3,-1 0-1,-2 0 0,-19 51 1,12-39 43,-97 288-11,66-210 393,-5-1 0,-6-3 0,-74 117 0,128-233-343,-1 4 88,-1 0 0,0-1 0,-1 0 0,1 0 0,-11 9 0,16-15-131,-1-1 0,1 1 0,0-1 0,-1 0 0,1 0 0,-1 1 0,1-1 0,-1 0 0,1 0 1,0 1-1,-1-1 0,1 0 0,-1 0 0,1 0 0,-1 0 0,1 0 0,-1 0 0,1 0 0,-1 0 0,1 0 0,-1 0 1,1 0-1,-2 0 0,2 0-6,-1-1 0,1 1 0,0 0 0,-1-1 0,1 1 0,0-1 0,0 1 0,-1 0 0,1-1 0,0 1 0,0-1 0,0 1 0,0-1 0,0 1 0,-1-1 0,1 1 0,0-1 0,0 1 0,0-1 0,4-25 98,0 14-93,0-1-1,1 1 1,1 0 0,0 1 0,1-1 0,14-19 0,60-60 29,-15 19-290,5-22-5164,-53 73 3355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9:45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1139 2400,'-10'6'4706,"10"-6"-4591,0 0 1,1 1-1,-1-1 1,0 0 0,0 0-1,1-1 1,-1 1 115,1 0-116,3 0 192,1 0 1,-1-1-1,0 1 0,1-1 1,-1 0-1,0 0 0,0 0 1,1-1-1,-1 0 0,6-3 1,-1-1 37,0-1 1,-1 0-1,14-13 1,3-9 300,35-50 0,-29 36-466,17-18 38,73-75 1,-36 54-36,90-98-78,-163 165-72,0 0 0,0-1 0,-2 0 0,16-31 0,-25 43-179,-3 4 69,-6 7-25,-3 8 86,-20 17 0,-5 5 43,3 1 53,1 2 0,-38 62 0,50-67 167,1 1 0,2 1 1,1 1-1,-17 64 1,31-94-166,1 0 1,0-1 0,1 1-1,-1 0 1,1 0 0,1-1-1,-1 1 1,4 12 0,-4-17-44,1-1 1,0 0-1,0 1 1,-1-1-1,1 0 1,1 0-1,-1 1 1,0-1-1,0 0 1,1 0-1,-1 0 1,1-1-1,0 1 1,0 0-1,-1 0 1,1-1-1,0 1 0,0-1 1,0 0-1,1 0 1,-1 0-1,0 0 1,0 0-1,1 0 1,-1 0-1,1-1 1,-1 1-1,0-1 1,1 0-1,3 1 1,0-2 23,1 0-1,-1 0 1,0 0 0,0 0 0,0-1 0,1 0-1,-2 0 1,1-1 0,8-4 0,0-1-11,-2-1 0,22-18 0,9-14 76,69-89 0,-69 78-59,112-149-169,-118 151 168,156-252-126,-114 167 820,-59 99-666,-19 33-72,-1 4-11,-11 17-39,-76 141 634,-15 15-85,-28 56-310,38-10 305,65-151-412,-21 65 707,43-119-357,63-169 697,-45 126-1280,1 0 0,1 2 0,27-38 0,-41 64 127,1-4-51,0 1 0,1 0 0,0 0 0,0 0 0,5-3 0,-8 5 40,0 1 0,1 0 0,-1 0 1,1 0-1,-1-1 0,0 1 0,1 0 0,-1 0 0,1 0 0,-1 0 0,1 0 0,-1 0 1,1 0-1,-1 0 0,1 0 0,-1 0 0,0 0 0,1 0 0,-1 0 0,1 0 0,-1 0 0,1 1 1,0-1-4,0 1 0,-1-1 0,1 1 0,-1 0 0,1-1 0,0 1 0,-1 0 1,1 0-1,-1-1 0,1 1 0,-1 0 0,0 0 0,1 0 0,-1 0 0,0 1 1,3 10-85,-1 1 1,-1-1-1,0 19 1,2 16 151,-2-37-22,1 0 0,0-1 0,1 1 0,0 0 0,1-1 0,-1 0 0,2 1 0,-1-2 0,7 10 0,-8-13 10,1-1 0,-1 0 0,1 0 0,-1-1 0,1 1 0,0-1 1,1 0-1,-1 0 0,0 0 0,1-1 0,0 1 0,-1-1 0,1 0 0,0-1 1,0 1-1,0-1 0,0 0 0,0 0 0,7 0 0,-2-1-5,-1 0 0,0-1 0,1 0-1,-1 0 1,0-1 0,0-1 0,0 1-1,0-1 1,-1-1 0,1 0 0,-1 0 0,0 0-1,0-1 1,0-1 0,0 1 0,-1-1-1,0 0 1,9-12 0,-2 2-18,-1 0 1,-1-1-1,15-27 1,-22 34-41,-1 1 0,0-1 0,0 0-1,-1 0 1,0 0 0,-1 0 0,0-1 0,1-19 0,-3 29 2,0 0 0,0 0 0,0 0-1,0 1 1,0-1 0,0 0 0,0 0 0,0 0 0,0 1 0,-1-1 0,1 0 0,0 0 0,0 1-1,-1-1 1,1 0 0,0 1 0,-1-1 0,1 0 0,-1 1 0,1-1 0,-1 0 0,1 1-1,-1-1 1,-1 0 0,1 1 0,0-1-1,0 1 0,0 0 1,0 0-1,0 0 0,0 0 1,0 0-1,0 0 1,0 0-1,0 1 0,1-1 1,-1 0-1,0 0 0,0 1 1,0-1-1,0 1 0,-1 0 1,-4 2-44,1 1 0,-1 0-1,1 0 1,-7 7 0,6-5 72,1 1 0,0-1 1,0 1-1,0 0 0,1 0 0,1 1 0,-1-1 0,1 1 0,0-1 0,1 1 0,0 0 0,0 0 0,0 1 1,0 10-1,2-12 13,0-1 0,0 1 1,0 0-1,1 0 0,0 0 1,1 0-1,-1-1 0,1 1 1,0-1-1,1 1 0,0-1 1,0 0-1,0 0 1,0 0-1,1 0 0,0-1 1,9 10-1,-4-7 60,1 1 0,0-1 1,0-1-1,21 12 0,-26-17-424,0 1 0,0-1 0,1 0-1,-1 0 1,1-1 0,0 1 0,-1-1 0,1-1-1,0 1 1,0-1 0,-1 0 0,12-1 0,-13 0-324,0-1 0,0 1-1,0-1 1,0 0 0,0 0 0,0-1 0,0 1 0,-1-1 0,0 1 0,1-1 0,-1 0 0,0-1 0,0 1 0,0 0-1,-1-1 1,1 0 0,-1 1 0,3-8 0,7-9-1787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9:46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 7456,'-5'-3'3392,"54"6"-2944,-2-3 736,11 0-736,30 0 192,3 8-384,6 0-96,-15 0-96,8-4-2176,-16 4 1184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9:17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228 77 1056,'14'-7'456,"-12"6"-331,0 1 0,0-1 0,0 0 0,0 0 0,0 0 0,0 0 1,0-1-1,0 1 0,0 0 0,-1-1 0,4-2 0,-2-3 1054,1 0 0,0 1-1,0-1 1,1 1-1,-1 1 1,11-11 0,-16 19-1007,-1 0 0,1 0 1,0 0-1,0 0 0,0 0 1,0 0-1,1 0 0,-1 0 1,1 0-1,-1 4 0,-3 20 247,-13 29 422,-1 6-238,-2-1 1,-36 73-1,32-91-145,-55 77 1,8-26-459,63-81-1236,43-45-12690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9:17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18 213 2080,'-2'-1'305,"1"-1"0,-1 0 0,1 1 0,-1-1 0,1 0 0,0 0 0,0 0 0,0 0 0,0-1 0,0 1 0,0 0 0,1 0 0,-1 0 0,1-1 0,-1 1 0,1 0 0,0-1 0,0 1 1,0 0-1,0-1 0,0 1 0,1 0 0,-1-1 0,1 1 0,-1 0 0,1 0 0,0 0 0,0-1 0,0 1 0,0 0 0,0 0 0,1 0 0,-1 1 0,1-1 0,-1 0 0,1 0 0,0 1 0,-1-1 0,1 1 0,2-2 0,2-1 9,-1 1 1,1-1-1,-1 1 0,1 0 0,0 1 1,0-1-1,7 0 0,48-10 97,-38 9-83,182-32 782,58-2-450,-260 37-648,39-4 88,0 1 0,0 2 0,57 5 0,-99-3-161,23 5 357,-23-5-336,0 0 0,1 0 0,-1 0 0,0 0 0,1 0 0,-1 1 0,0-1 0,1 0 0,-1 0 0,0 0 0,0 1 0,1-1 0,-1 0 0,0 0 1,0 1-1,0-1 0,1 0 0,-1 1 0,0-1 0,0 0 0,0 1 0,0 0-131,0-1 0,0 1-1,0-1 1,0 1 0,0-1 0,-1 1-1,1-1 1,0 0 0,0 1 0,-1-1-1,1 1 1,0-1 0,-4 3-1199,0 1-423,0-1 0,-16 20-5378,13-7 4131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9:20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460 1 2720,'-2'2'467,"-1"1"-1,1 0 1,-1 0-1,1 0 1,0 0 0,-3 6-1,-7 12 630,0-4-412,1 0-1,0 0 0,-13 33 1,-16 60 514,5-13-223,12-43-296,-3-1 0,-2-1 0,-2-2 0,-2 0 0,-74 84 1,99-127-639,1 1 0,0-1 1,-8 14-1,-4 4 449,20-30-136,5-3-249,11-2 26,-12 7-92,0-1 1,0 0-1,6-5 0,54-41-39,-42 33-5,-1-1-1,0-1 1,-2-1 0,23-26-1,39-58-308,-79 99 287,-1 1-1,0 0-1,0 0 1,0 0 0,1 0 0,-1 1-1,1 0 1,0-1 0,0 1 0,5-2-1,-9 5 31,0 0-1,0 0 0,1 0 1,-1 0-1,0 0 0,0 0 1,1 0-1,-1 0 0,0 0 1,0 0-1,0 0 0,1 0 0,-1 0 1,0 0-1,0 0 0,0 0 1,1 0-1,-1 0 0,0 0 1,0 0-1,0 0 0,1 0 1,-1 1-1,0-1 0,0 0 0,0 0 1,0 0-1,1 0 0,-1 0 1,0 1-1,0-1 0,0 0 1,3 10 82,-4 13 84,1-22-160,-1 15 154,-1-1-1,0 1 0,-2-1 0,-8 27 0,-1-7 156,2 1 0,1 0 1,-5 43-1,15-44-89,1-15 67,-1-19-285,0-1 1,0 1-1,0 0 1,0-1-1,0 1 1,0 0 0,0-1-1,0 1 1,0 0-1,0-1 1,0 1-1,1-1 1,-1 1-1,0 0 1,0-1-1,1 1 1,-1-1-1,0 1 1,1-1 0,-1 1-1,0-1 1,1 1-1,-1-1 1,1 1-1,-1-1 1,1 0-1,-1 1 1,1-1-1,-1 0 1,1 1 0,0-1-1,-1 0 1,1 1-1,-1-1 1,1 0-1,0 0 1,-1 0-1,1 0 1,0 0-1,-1 0 1,1 0 0,0 0-1,-1 0 1,1 0-1,-1 0 1,1 0-1,0-1 1,3 0 51,-1 0 0,1 0 0,-1 0 0,1-1 0,-1 0 0,0 0 0,4-2 0,74-66 141,121-89-192,-161 125-523,-43 39 459,1 1 1,-1-1 0,0 0 0,-5 8-1,1-3 82,-22 43 157,25-48-195,1 0-1,0 1 1,0 0-1,0 0 1,1-1-1,0 1 1,-1 9-1,2-12 39,0 1 0,1-1-1,-1 0 1,0 1 0,1-1 0,0 1-1,0-1 1,0 0 0,0 0-1,1 0 1,-1 1 0,1-1 0,0 0-1,-1-1 1,2 1 0,3 4 0,-4-5 13,0 0 0,1 0 0,-1-1 1,1 1-1,-1-1 0,1 1 0,-1-1 0,1 0 1,0 0-1,0 0 0,0-1 0,0 1 0,-1-1 1,1 1-1,0-1 0,0 0 0,0 0 0,6-1 1,2-1-1,0 0 1,0-1 0,0 0-1,0-1 1,0 0 0,-1 0-1,1-1 1,-1-1 0,-1 0-1,1 0 1,-1-1 0,0 0-1,0-1 1,-1 1 0,10-14-1,-5 5-43,32-49-14,-42 60-19,0-1 0,1 1 1,-1 0-1,1 0 0,0 1 0,0-1 0,1 1 0,-1 0 0,1 0 0,9-6 0,-13 10 23,-1 0 1,1-1-1,-1 1 1,1 0-1,-1 0 1,1 0-1,0 0 1,-1 0-1,1 0 1,-1 0-1,1 0 1,0 0-1,-1 0 1,1 0-1,-1 0 0,1 0 1,-1 0-1,1 1 1,-1-1-1,1 0 1,-1 0-1,1 1 1,-1-1-1,1 0 1,-1 1-1,1-1 1,-1 1-1,1-1 1,-1 0-1,1 2 0,9 15-41,-6-7 52,0 0-1,-1 0 0,0 0 0,-1 0 0,0 0 0,-1 1 0,0-1 1,-1 1-1,0 11 0,-1-16 48,1 0 1,-1 0-1,0-1 0,0 1 0,0 0 1,-1 0-1,0 0 0,0-1 0,-1 1 1,1-1-1,-1 0 0,0 0 1,-1 0-1,1 0 0,-1 0 0,0-1 1,-5 5-1,8-8-38,0-1 1,0 1-1,0-1 0,0 1 0,0-1 1,0 1-1,0-1 0,0 0 0,0 1 1,0-1-1,0 0 0,0 0 0,0 0 1,0 0-1,0 0 0,0 0 0,-1 0 1,1 0-1,0 0 0,0 0 0,0-1 1,0 1-1,0-1 0,-1 1 0,-3-3 9,0 0-1,1 0 0,-9-7 0,9 7 1,0 0 0,0 0 0,0 0 0,-6-2-1,10 5-20,0 0 0,0 0-1,0 0 1,0 0-1,0 0 1,0 0 0,0 0-1,0 0 1,0 0-1,0 0 1,0 0 0,0 0-1,1 0 1,-1 0-1,0 0 1,0-1 0,0 1-1,0 0 1,0 0-1,0 0 1,0 0 0,0 0-1,0 0 1,0 0 0,0 0-1,0 0 1,0 0-1,0 0 1,0 0 0,0 0-1,0 0 1,0 0-1,0 0 1,0 0 0,0 0-1,0 0 1,0 0-1,0 0 1,0 0 0,0 0-1,0-1 1,-1 1-1,1 0 1,0 0 0,0 0-1,0 0 1,0 0 0,0 0-1,0 0 1,0 0-1,8-1-133,11 2 191,41 1 365,-50-3-387,1 1 0,-1 0-1,0 1 1,1 0 0,-1 1-1,1 0 1,-1 0 0,16 7-1,-23-7-293,0-1 0,0 0-1,0 0 1,0 0 0,0 0 0,0 0-1,0-1 1,0 1 0,1-1-1,4 0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6:07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177 541 3072,'0'-1'171,"0"-1"-1,0 0 1,0 0 0,-1 1-1,1-1 1,0 0 0,-1 0-1,1 1 1,-1-1 0,-9-16 6363,9 18-6433,0 0 0,0 0 1,0-1-1,0 1 0,1 0 0,-1 0 1,0 0-1,0 0 0,0 0 0,0 1 1,0-1-1,0 0 0,1 0 0,-3 1 1,-5 2 253,0 1 1,0 0 0,0 0 0,0 1 0,1 0-1,0 0 1,0 1 0,0 0 0,-6 7 0,4-4-53,1 1 0,0 1 0,0-1 0,1 1-1,-10 20 1,15-27-251,1 1-1,-1-1 1,1 0-1,-1 1 0,1-1 1,0 1-1,1-1 1,-1 1-1,1-1 1,0 1-1,0 0 0,1-1 1,-1 1-1,1-1 1,0 1-1,0-1 0,1 1 1,-1-1-1,1 0 1,0 0-1,0 0 0,0 0 1,1 0-1,-1 0 1,1 0-1,0-1 0,0 1 1,0-1-1,1 0 1,-1 0-1,1 0 0,0 0 1,-1-1-1,1 0 1,6 3-1,-5-3 13,1 0 0,0 0 0,-1-1 0,1 0 0,0 0 0,0 0-1,0 0 1,0-1 0,0 0 0,0-1 0,0 1 0,11-4 0,-12 3-15,-1-1 0,1 0 0,0 0 0,-1 0 0,0-1 0,1 1 0,-1-1 0,0 0 1,-1-1-1,1 1 0,0-1 0,-1 1 0,0-1 0,0 0 0,5-8 0,-4 4-9,0 0 0,0-1 1,-1 1-1,0 0 0,0-1 0,-1 0 0,1-13 0,-2 17-58,-1 1 0,1-1 0,-1 0-1,-1 1 1,1-1 0,-1 0-1,1 1 1,-1-1 0,-1 1 0,1-1-1,-1 1 1,1 0 0,-1-1-1,0 1 1,-1 0 0,-2-4 0,4 6 6,-1 1 1,1 0 0,-1-1-1,1 1 1,-1 0 0,1-1-1,-1 1 1,0 0 0,0 0-1,0 0 1,1 1 0,-1-1-1,0 0 1,0 1 0,0-1-1,0 1 1,-4-1 0,3 1 46,-1 1 1,0-1-1,0 0 1,1 1-1,-1 0 1,0 0-1,-6 3 1,6-2-72,8-1 161,11-4 116,-4-1-226,1-1 0,-1-1-1,18-11 1,-13 7-15,18-8 0,-19 12 19,90-36 119,-93 38-123,0 1 0,0 0 0,0 0 0,0 2 0,1 0-1,23 0 1,-33 1 5,0 1-1,0-1 1,0 1-1,0-1 1,0 1-1,0 0 1,0 0-1,0 0 1,0 1 0,0-1-1,-1 1 1,1 0-1,2 2 1,-3-3 7,-1 1 1,1-1 0,-1 1-1,0 0 1,0 0 0,0 0-1,0 0 1,0 0 0,0 0-1,0 0 1,0 0 0,-1 0-1,0 0 1,1 0 0,-1 1-1,0-1 1,0 0 0,0 0-1,0 4 1,-2 7 19,0-1 1,-1 1 0,0 0-1,-9 20 1,-27 51 269,19-43-88,15-28-138,5-13-83,0 1 0,0-1 0,0 0 0,0 0 0,-1 0 0,1 0 0,0 0 0,0 0 0,0 0 0,0 0 0,0 0 0,0 0 0,0 1 0,0-1 0,0 0 0,0 0 0,0 0 0,0 0 0,0 0 0,0 0 0,0 0 0,0 0 0,0 0 0,0 1-1,0-1 1,0 0 0,0 0 0,0 0 0,0 0 0,0 0 0,1 0 0,-1 0 0,0 0 0,0 0 0,0 0 0,0 1 0,0-1 0,0 0 0,0 0 0,0 0 0,0 0 0,0 0 0,0 0 0,0 0 0,1 0 0,-1 0 0,0 0 0,0 0 0,5-3 107,6-7-88,-10 10-16,42-48-64,18-17-220,-54 58 244,1 1 0,0-1 0,1 2 0,-1-1 1,1 1-1,12-6 0,-18 10-4,0 0 0,-1 0 1,1 0-1,0 0 0,-1 1 1,1-1-1,0 1 0,0 0 1,0 0-1,-1 0 0,1 0 1,0 0-1,3 1 0,-4 0 20,0-1 0,0 1-1,0 0 1,-1 0-1,1 1 1,0-1 0,-1 0-1,1 1 1,-1-1-1,1 1 1,-1-1-1,1 1 1,-1-1 0,0 1-1,0 0 1,0 0-1,1 3 1,40 101 20,-34-84 34,-6-16-1,0 1 1,1-1-1,0-1 1,0 1-1,0 0 1,1-1-1,0 0 1,8 9-1,-10-12-10,0 0-1,1 0 0,-1 0 0,1-1 1,-1 1-1,1-1 0,0 1 0,-1-1 1,1 0-1,0 0 0,0 0 0,0-1 1,0 1-1,0-1 0,0 0 0,0 1 1,0-1-1,-1 0 0,1-1 0,0 1 1,4-1-1,3-2-11,-1 0 0,0 0 0,0 0 0,-1-1 0,1-1-1,13-8 1,-1-3 106,22-21 0,-29 22-156,-13 11-54,-2 5 60,1 0 90,4-8-144,-1 7 81,-3 0 1,1 1 1,-1-1-1,1 0 1,-1 0-1,0 0 0,1 0 1,-1-1-1,0 1 1,1 0-1,-1 0 0,0 0 1,1 0-1,-1 0 1,0 0-1,1 0 0,-1-1 1,0 1-1,1 0 1,-1 0-1,0 0 0,1-1 1,-1 1-1,0 0 1,0-1-1,1 1 0,-1 0 1,0 0-1,0-1 1,0 1-1,0 0 0,1-1 1,-1 0-1,2 0-3,-1-1 0,1 0 0,0 1-1,0-1 1,0 1 0,0-1 0,0 1-1,1 0 1,2-1 0,13-9 61,-18 11-60,0 0 0,0 0 0,0 0 0,1 0 0,-1 0 0,0 0 0,0 0 0,0 0 0,0 0 0,0 0 0,0 0 0,1 0 0,-1 0 0,0 0 0,0-1 0,0 1 0,0 0 0,0 0 0,0 0 0,0 0 0,1 0 0,-1 0 0,0 0 0,0 0 0,0-1 0,0 1 0,0 0 0,0 0 0,0 0 0,0 0 0,0 0 0,0 0 0,0-1 0,0 1 0,0 0 0,0 0 0,0 0 0,0 0 0,0 0 0,0-1 0,0 1 0,0 0 0,0 0 0,0 0 0,0 0 0,0 0 0,0 0 0,0-1 0,0 1 0,-1 0 0,4-3 27,1-1-1,-1 1 0,0 0 0,1 0 1,3-3-1,-3 4 142,2-5-172,0-1 0,-1 1 0,6-9 0,5-9 30,63-97 76,-59 90-109,-1 0 1,-1-2 0,18-46 0,-28 57-35,-1 0 1,-1-1-1,0 0 0,-2-1 1,-1 1-1,0-30 0,-3 49 22,-1 0-1,1 0 0,-1 0 1,0 0-1,-2-8 0,3 12 10,-1 1-1,1-1 0,0 0 0,0 0 0,-1 0 1,1 0-1,0 1 0,-1-1 0,1 0 1,-1 0-1,1 1 0,-1-1 0,0 0 0,1 1 1,-1-1-1,0 1 0,1-1 0,-1 1 1,0-1-1,0 1 0,1-1 0,-1 1 0,0 0 1,0-1-1,0 1 0,0 0 0,1 0 1,-1 0-1,0-1 0,0 1 0,0 0 0,0 0 1,0 0-1,0 0 0,1 1 0,-1-1 1,0 0-1,0 0 0,0 0 0,0 1 0,-1 0 1,-2 1-29,0 1 0,0 0 0,0-1 1,0 2-1,1-1 0,-1 0 0,1 1 0,0 0 1,-4 4-1,-25 44-25,25-40 62,-3 5 2,-37 66 0,40-68 0,0 0 0,1 0 0,-6 28 0,8-20 24,1 0-1,1 1 1,1-1-1,0 1 0,2-1 1,6 36-1,-1-31 33,0-1-1,2 1 0,1-1 1,1-1-1,14 26 0,-20-44-6,1 0-1,-1 0 1,2-1 0,-1 0-1,1 0 1,0-1-1,0 0 1,12 10-1,-16-15-27,1 1-1,-1-1 0,0 1 0,0-1 0,1 0 1,-1 0-1,1 0 0,-1 0 0,1 0 1,0 0-1,-1-1 0,1 1 0,0-1 0,-1 0 1,1 0-1,0 0 0,-1 0 0,1 0 0,0-1 1,-1 1-1,1-1 0,0 0 0,-1 0 0,1 0 1,-1 0-1,1 0 0,-1 0 0,0-1 0,1 1 1,-1-1-1,0 1 0,3-4 0,5-5 58,-2 0-1,1-1 1,-1 0 0,8-15-1,25-54 62,-2 4-111,-26 52-63,-9 16-52,0-1 0,1 1-1,0 0 1,0 1 0,1-1 0,8-8 0,-14 16 80,0 0 0,0 0 1,0 0-1,1-1 0,-1 1 1,0 0-1,0 0 0,0 0 1,0 0-1,0 0 0,0-1 1,1 1-1,-1 0 0,0 0 1,0 0-1,0 0 0,0 0 1,0 0-1,1 0 0,-1 0 1,0-1-1,0 1 0,0 0 1,1 0-1,-1 0 0,0 0 1,0 0-1,0 0 0,0 0 1,1 0-1,-1 0 0,0 0 1,0 0-1,0 0 0,1 1 1,-1-1-1,0 0 0,0 0 1,0 0-1,0 0 0,1 0 1,-1 0-1,0 0 0,0 0 1,0 0-1,0 1 0,0-1 1,1 0-1,-1 0 0,0 0 1,0 0-1,0 1 0,0-1 1,0 0-1,0 0 0,0 0 1,0 0-1,0 1 0,0-1 1,0 0-1,0 0 0,1 0 1,-1 0-1,0 1 0,-1 15-6,0-11-15,-6 84 24,2-32 342,3 99 0,2-147-224,0-5-68,0-1 1,0 1-1,1-1 1,-1 1-1,1-1 1,-1 1-1,1-1 0,0 0 1,1 1-1,-1-1 1,0 0-1,1 0 1,0 0-1,3 4 1,-5-6-30,1-1 0,-1 1 0,1-1 0,-1 1 0,1-1 0,-1 0 0,1 0 0,-1 1 0,1-1 0,-1 0 0,1 0 0,0 1 0,-1-1 0,1 0 0,-1 0 0,1 0 0,0 0 0,-1 0 0,1 0 0,-1 0 0,1 0 0,0 0 0,-1 0 0,1 0 0,-1 0 0,1-1 0,-1 1 0,1 0 0,0 0 0,-1-1 0,1 1 0,-1 0 0,2-1 0,16-17 321,-12 11-358,44-47 69,8-8-104,-56 59 17,1 2 0,-1-1 0,0 0 0,1 0 0,-1 1 0,1-1 0,0 1-1,-1 0 1,5-1 0,-7 2 27,1-1 1,0 1-1,0 0 0,-1 0 0,1 0 0,0 0 0,0 0 0,-1 0 0,1 0 0,0 0 1,0 0-1,0 1 0,-1-1 0,1 0 0,0 0 0,0 1 0,-1-1 0,1 0 1,0 1-1,-1-1 0,1 1 0,0-1 0,-1 1 0,1-1 0,-1 1 0,1-1 0,-1 1 1,1 0-1,-1-1 0,1 1 0,-1 0 0,0-1 0,1 1 0,-1 0 0,0-1 0,0 1 1,1 0-1,-1 1 0,0 4-33,1 0 0,-1 0 0,-1 0 0,1 0 0,-1 0 0,0 0 0,-2 6 0,-4 12 10,-2-1 0,-14 31 0,0-4-24,-40 124 79,-36 82 283,95-248-222,0 0-1,0 0 1,-1-1-1,0 0 1,-1 0-1,-10 11 1,-2-3 208,17-15-265,-1 1 1,1-1 0,0 1 0,0-1 0,-1 0-1,1 0 1,0 1 0,-1-1 0,1 0-1,0 0 1,-1 0 0,1-1 0,-3 1 0,3-1-25,0 1 1,-1-1 0,1 1 0,0-1 0,-1 1 0,1-1-1,0 0 1,0 0 0,0 0 0,0 0 0,0 1 0,0-2 0,0 1-1,0 0 1,0 0 0,0 0 0,0 0 0,1 0 0,-1-1-1,0 1 1,1 0 0,-1-1 0,1 1 0,-1 0 0,1-1 0,0-1-1,-2-4-24,-3-9-16,1 0 1,1 0-1,1 0 0,0 0 1,1-1-1,2-27 0,0 25 75,2 0 1,0 0-1,1 0 0,1 0 1,8-22-1,-9 33 14,1-1 1,-1 1-1,2 0 0,-1 0 1,1 1-1,0 0 0,0 0 1,1 0-1,7-6 0,1 2 8,1 0 1,0 0-1,23-11 0,-15 12-73,-1 0-1,2 2 1,28-7 0,78-10-431,-114 23-761,-1 1 0,30 0 0,-19 4-868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9:20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52 112 4896,'-34'-34'2208,"24"10"-1920,7 12 928,3 4-736,-5-6-192,5 6-192,0 0-1728,8 4 896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9:24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267 649 1248,'1'0'137,"0"0"0,0-1-1,0 1 1,0-1 0,11-11 4992,-11 12-5106,-1 0 0,0 0 0,0 0 0,0 0 1,0 0-1,0 0 0,0 0 0,0 0 0,0 0 0,0 0 0,0 0 0,0 0 0,0 0 0,1 0 0,-1 0 0,0 0 0,0 0 1,0 0-1,0 0 0,0 0 23,0 0-23,0 0 0,0 0 0,0 0 0,0-1 0,0 1 0,0 0 0,0 0 1,0 0-1,0 0 0,0 0 0,0 0 0,0 0 0,0 0 0,0 0 0,0 0 0,0 0 0,0 0 0,0 0 0,0-1 0,0 1 1,0 0-1,0 0 0,0 0 0,0 0 0,0 0 0,0 0 0,0 0 0,0 0 0,0 0 0,0 0 0,0 0 0,0 0 1,0 0-1,0-1 23,0 1-23,0 0 0,0 0 0,0 0 0,0 0 0,0 0 0,-1 0 0,-7-1 960,-13 4 70,-3 5-440,1 0-1,-1 1 1,2 1 0,-1 1-1,1 2 1,1 0 0,-31 24-1,48-32-550,-1-1-1,1 1 1,0 0 0,0 0-1,1 0 1,-1 0 0,1 1-1,0-1 1,1 1-1,-4 10 1,5-14-37,1 0 1,-1-1-1,1 1 0,0 0 1,0 0-1,-1 0 0,1-1 1,0 1-1,1 0 1,-1 0-1,0-1 0,1 1 1,-1 0-1,1 0 0,-1-1 1,1 1-1,0 0 0,-1-1 1,1 1-1,0-1 0,0 1 1,0-1-1,0 0 0,1 1 1,-1-1-1,0 0 1,0 0-1,1 1 0,-1-1 1,1 0-1,-1-1 0,1 1 1,0 0-1,-1 0 0,1-1 1,0 1-1,-1-1 0,1 1 1,0-1-1,2 1 0,1-1-3,0 1 0,0-1-1,1 0 1,-1 0 0,0-1-1,0 1 1,0-1-1,0 0 1,-1 0 0,1-1-1,0 0 1,8-3-1,3-4 176,0-1 0,16-11 0,-29 19-151,5-5-40,1 0 1,-1-1-1,0 0 0,0 0 1,-1-1-1,0 0 1,-1 0-1,0-1 0,5-10 1,-8 16-40,-1-1 1,1 1 0,-1 0 0,0-1-1,0 1 1,-1-1 0,1 0-1,-1 0 1,0 1 0,0-1-1,-1 0 1,0 0 0,0 0-1,0 0 1,0 0 0,-2-9-1,2 13 30,0 1 0,0 0 0,0-1 0,0 1 0,0 0 0,0-1 0,0 1 0,0 0 1,0-1-1,-1 1 0,1 0 0,0-1 0,0 1 0,0 0 0,0-1 0,0 1 0,-1 0 0,1-1 0,0 1 0,0 0 0,0 0 0,-1-1 0,1 1 0,0 0 0,-1 0 0,1 0 0,0-1 0,0 1 0,-1 0 0,1 0 0,0 0 0,-1 0 0,1 0 0,0 0 0,-1 0 0,1-1 0,0 1 0,-1 0 0,1 0 0,0 0 0,-1 0 0,1 1 0,0-1 0,-1 0 0,1 0 0,0 0 0,-1 0 0,1 0 0,0 0 0,-1 0 0,1 1 0,0-1 0,-1 0 0,1 0 0,0 0 0,0 1 0,-1-1 0,1 0 0,0 0 0,-1 1 0,0 1 49,-1 0 0,1 0 1,0 0-1,0 0 1,0 0-1,0 0 0,0 0 1,-1 3-1,1-1 8,0-1 0,1 1-1,0-1 1,0 1 0,0-1 0,0 1-1,0-1 1,1 1 0,-1-1 0,1 1-1,1 3 1,2 4 132,1-1-1,6 12 0,-6-13-37,-2-3-43,2 0-1,-1 1 0,1-2 0,8 9 0,1 2 90,-12-14-162,0 1 0,1-1 0,-1 0-1,1 1 1,-1-1 0,1 0 0,0-1 0,-1 1 0,1 0 0,0-1-1,0 0 1,0 0 0,0 0 0,1 0 0,-1 0 0,0 0 0,0-1-1,1 1 1,-1-1 0,0 0 0,0 0 0,1-1 0,-1 1 0,0 0-1,0-1 1,1 0 0,-1 0 0,0 0 0,0 0 0,0-1 0,0 1-1,0-1 1,-1 1 0,1-1 0,0 0 0,4-5 0,-4 5-20,18-17-13,34-37 0,-51 51-19,1 0 1,0 0-1,0 1 0,0 0 0,1 0 0,-1 0 0,1 0 0,0 1 0,0 0 0,0 0 0,1 1 1,-1-1-1,1 2 0,-1-1 0,1 1 0,0 0 0,-1 0 0,1 0 0,0 1 0,0 0 1,0 1-1,-1-1 0,1 1 0,0 1 0,12 3 0,-11-2 45,1-1-1,0 0 1,10 2 0,15 2-92,3 1 211,-35-6 107,-2-2-254,-1 1 0,1-1 0,-1 0 0,0 1 0,0-1 0,1 1 0,-1-1 0,0 1 0,0-1 0,0 1 0,0-1 0,0 1 0,0 0 0,1-1 0,-1 1 0,0 0 0,0 0 0,0 0 0,0 0 0,0 0 0,-2 0 0,-1-1-1,-18-4-98,15 3 94,0 1 0,-1-1-1,1 1 1,0 1 0,-1-1 0,-13 2-1,-9 1-52,20-2 35,0 1 0,0 0 0,-11 2 0,16-1 8,0-1 0,0 1-1,0 0 1,0 0 0,0 1 0,0-1 0,1 1-1,-1 0 1,1 1 0,0-1 0,0 1 0,0-1 0,0 1-1,0 0 1,1 1 0,-5 8 0,4-7 19,1 1 0,0 0 0,0 1 0,1-1 0,0 0 0,0 1 0,0-1 0,1 1 0,1 0 0,-1-1 0,1 1 1,0 0-1,1-1 0,1 9 0,-1 10 18,-1-24 17,0 1 0,-1-1 0,1 1 0,1 0 1,-1-1-1,0 1 0,1-1 0,-1 1 0,1-1 0,1 5 0,-1-5 76,7 6 154,-7-7-223,0-1-1,0 1 0,0 0 1,0 0-1,0-1 0,0 1 1,-1 0-1,1 0 0,0 0 1,-1 0-1,2 1 0,-2-1-35,1 0-1,-1-1 0,1 1 1,-1 0-1,1 0 0,-1 0 1,1-1-1,0 1 0,0 0 0,-1-1 1,1 1-1,0-1 0,0 1 1,1 0-1,0 0 30,0-1-1,0 1 1,1 0 0,-1 1 0,0-1-1,0 0 1,0 1 0,-1-1 0,3 2-1,5 0 8,-8-2 5,11-1-11,8-2-29,0-1 0,0-1 0,0 0 0,-1-2 0,32-12 0,-13 1 48,0-2 0,63-42 0,-81 49 6,55-44 108,-64 47-160,0 0-1,0-1 0,-1-1 1,-1 0-1,0 0 1,0 0-1,-1-1 0,12-23 1,-1-6-33,19-62 1,-12 31 190,139-291-402,-162 358 215,1-1-30,-1 0 1,0-1 0,0 1 0,-1 0-1,1-1 1,-1 0 0,-1 1 0,2-8-1,-3 14 36,0 0-1,0-1 1,0 1 0,0 0-1,0 0 1,0 0-1,0 0 1,0 0-1,0 0 1,0-1-1,0 1 1,0 0 0,0 0-1,0 0 1,0 0-1,0 0 1,0 0-1,0-1 1,0 1 0,-1 0-1,1 0 1,0 0-1,0 0 1,0 0-1,0 0 1,0 0-1,0 0 1,0 0 0,0-1-1,-1 1 1,1 0-1,0 0 1,0 0-1,0 0 1,0 0-1,0 0 1,0 0 0,-1 0-1,1 0 1,0 0-1,-7 3-261,-6 6 99,1 3 160,-1 1 1,2 1-1,0 0 0,0 1 1,2 0-1,0 0 1,0 1-1,1 0 0,-8 26 1,-2 16 5,-15 84 0,17-42 119,-6 147 0,23-126 185,-1-116-238,0 0 0,0 0 1,1 0-1,0 0 0,0-1 0,0 1 1,1 0-1,-1 0 0,1-1 1,0 1-1,1-1 0,-1 1 1,1-1-1,0 0 0,0 0 0,0 0 1,4 3-1,-6-6-40,0-1 0,-1 0 0,1 1 0,0-1 0,0 0 0,0 1-1,0-1 1,-1 0 0,1 0 0,0 0 0,0 0 0,0 0 0,0 0 0,-1 0 0,1 0 0,0 0 0,0 0 0,0-1 0,0 1 0,-1 0-1,1 0 1,0-1 0,0 1 0,-1-1 0,1 1 0,0-1 0,-1 1 0,1-1 0,1 0 0,20-22 261,-19 20-195,148-154 217,-128 135-335,0-1 1,33-44-1,-55 66-404,-2 5 167,-6 14 78,-12 24 175,12-29 43,1 1 1,0 0-1,1 0 0,1 1 0,0 0 0,1-1 0,1 1 0,0 0 0,1 0 0,0 1 1,3 20-1,-2-32 11,1 0 1,0 0-1,-1 0 1,2-1-1,-1 1 1,0 0-1,3 3 1,-4-7-23,0 1 0,1 0 0,-1 0 0,1-1 0,-1 1 0,1 0 0,-1-1 0,1 1 0,0 0 0,-1-1 0,1 1-1,0-1 1,-1 1 0,1-1 0,0 0 0,0 1 0,0-1 0,-1 0 0,1 1 0,0-1 0,0 0 0,0 0 0,0 0 0,-1 0 0,1 0 0,0 0 0,0 0 0,0 0 0,0 0 0,0 0 0,-1 0 0,1 0 0,0-1-1,0 1 1,0 0 0,-1-1 0,3 0 0,5-5 45,0 0 0,-1-1-1,1 0 1,-1 0 0,0-1 0,-1 0-1,9-14 1,8-8 12,71-74-245,-86 98 46,-3 9-73,-2 16-198,-1-6 314,2 16 107,-1-9 14,1-1 0,6 20 0,-5-18 15,-5-18-26,0 0-1,1 0 1,0 0 0,-1 1-1,1-1 1,0 0 0,1 0-1,-1 0 1,1 0-1,-1 0 1,1-1 0,0 1-1,0 0 1,0-1-1,4 4 1,-6-5-15,0-1 0,1 0 0,-1 0 0,0 0 0,1 0 0,-1 1 0,0-1 0,1 0 0,-1 0 0,0 0 0,1 0 0,-1 0 0,1 0 0,-1 0-1,0 0 1,1 0 0,-1 0 0,0 0 0,1-1 0,-1 1 0,0 0 0,1 0 0,-1 0 0,0 0 0,1 0 0,-1-1 0,0 1 0,1 0 0,-1 0 0,1-1 0,8-11 222,-2 2-131,61-72 2,-54 64-65,2 1 0,0 1 0,35-27 0,-38 34-65,0 1-1,0 0 0,1 1 0,26-9 1,-21 9 81,-56 46-766,25-28 708,0-1 1,1 2 0,0-1-1,1 1 1,1 1 0,0 0-1,0 0 1,1 1 0,1 0-1,-9 26 1,10-17 1,6-22 18,0 0-1,0 1 0,0-1 0,0 1 0,0-1 1,0 0-1,0 1 0,0-1 0,0 1 0,1-1 1,-1 0-1,0 1 0,2 1 0,-2-3-2,0 0-1,1 0 0,-1 1 1,0-1-1,1 0 0,-1 0 1,1 0-1,-1 0 0,1 0 1,-1 0-1,0 0 0,1 0 1,-1 0-1,1 0 0,-1 0 1,0 0-1,1 0 0,-1 0 1,1 0-1,-1 0 0,0-1 1,1 1-1,-1 0 0,1 0 1,-1 0-1,0-1 0,1 1 1,-1 0-1,0-1 0,1 1 1,-1 0-1,0 0 0,0-1 1,1 1-1,-1 0 0,0-1 1,0 1-1,1-1 0,14-19 270,-11 15-211,53-63 101,12-16-478,-69 84 293,-1 0 0,1 0 0,0 0 0,0 0 0,0 0 1,0 0-1,0 0 0,0 0 0,0 0 0,-1 0 0,1 0 0,0 0 1,0 0-1,0 0 0,0 0 0,0 0 0,0-1 0,0 1 0,0 0 1,0 0-1,-1 0 0,1 0 0,0 0 0,0 0 0,0 0 1,0 0-1,0 0 0,0-1 0,0 1 0,0 0 0,0 0 0,0 0 1,0 0-1,0 0 0,0 0 0,0 0 0,0-1 0,0 1 0,0 0 1,0 0-1,0 0 0,0 0 0,0 0 0,0 0 0,0 0 1,0-1-1,0 1 0,0 0 0,0 0 0,0 0 0,-3 6 11,0-1 1,0 1-1,1 0 0,-1 1 0,1-1 1,1 0-1,-1 1 0,0 7 0,2-10 12,-1-1 0,1 1 1,0-1-1,1 1 0,-1-1 0,1 1 0,-1-1 0,1 1 0,0-1 0,1 1 0,-1-1 1,0 0-1,1 0 0,0 0 0,0 0 0,0 0 0,3 4 0,-2-4 0,0 0-1,-1-1 0,1 1 1,0-1-1,0 0 1,0 0-1,0 0 0,0-1 1,1 1-1,-1-1 1,0 1-1,1-1 1,-1 0-1,8 1 0,-5-2 11,0 0 0,-1 0 0,1-1 0,0 0 0,0 0 0,0 0 0,0-1-1,7-2 1,8-6 8,0-1-1,-1-1 1,0-1-1,26-22 1,-33 25 1,-1 1-19,0-1 0,0 0-1,-2-1 1,1-1 0,-1 1 0,-1-2-1,0 1 1,0-1 0,-2 0 0,1-1 0,-2 0-1,6-16 1,25-110 57,-25 91-119,4-14-29,22-114 33,-36 133-167,-2 31-110,-1 9 52,-1 5 63,-4 10-21,-7 26 97,2 1 0,-9 50 0,9-39 165,-8 36 54,-11 126-1,29-192-42,1-1-1,1 0 1,0 1-1,7 28 1,-8-45-12,1 0 0,-1 0 0,1-1 0,0 1 0,-1 0 1,1 0-1,0 0 0,0 0 0,0-1 0,1 1 0,-1-1 0,0 1 1,1-1-1,-1 1 0,0-1 0,1 0 0,2 2 0,-3-2 0,1-1-1,-1 0 0,0 1 0,1-1 1,-1 0-1,0 0 0,1 0 0,-1 0 1,0 0-1,1 0 0,-1 0 0,0-1 1,1 1-1,-1 0 0,0-1 0,1 1 1,0-2-1,26-12 176,-8-3-142,0-1 0,-2 0 1,29-37-1,-21 20-66,-2-1 0,0-1 0,27-62 0,39-125-171,-67 162 228,-17 48-53,5-14-24,-11 27-5,1 0 0,-1 0 0,0 0 0,1 0 0,-1-1 0,0 1 0,0 0 0,0 0 0,0 0 0,0-1 0,0 1 0,0 0 1,-1 0-1,1 0 0,0-1 0,-1 1 0,0-2 0,1 3 22,0 0 0,-1 0 0,1-1 0,0 1 0,-1 0 0,1 0 0,-1 0 0,1 0 0,0 0 0,-1-1 1,1 1-1,0 0 0,-1 0 0,1 0 0,-1 0 0,1 0 0,0 0 0,-1 0 0,1 0 0,-1 0 0,1 1 1,0-1-1,-1 0 0,1 0 0,0 0 0,-1 0 0,1 0 0,0 1 0,-1-1 0,1 0 0,0 0 0,-1 1 0,1-1 1,0 0-1,-1 0 0,1 1 0,0 0 0,-15 15-6,6-2-24,1 0-1,0 0 1,1 1-1,-6 17 1,-19 70 96,20-63 49,3-8 90,1 1-1,2-1 0,1 1 0,-1 51 1,6-74-166,1-1 0,0 1 0,0-1 0,1 1 0,0-1 0,1 0 1,0 0-1,0 0 0,1 0 0,0 0 0,0-1 0,1 0 0,10 14 1,-10-16-59,-1 0 1,1 0 0,0 0-1,0-1 1,1 0 0,-1 0 0,1 0-1,0-1 1,0 0 0,0 0-1,1 0 1,-1-1 0,1 0-1,-1 0 1,1-1 0,0 0 0,11 1-1,-4-2-2235,-1-1 1,27-5-1,-32 5 76,0-2-1,-1 1 1,12-6 0,-6 3-651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9:25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59 4896,'-13'-8'2208,"22"0"544,0 8-1696,7-4 1280,12 1-1376,11-5 640,5 3-929,12-1-159,6 1-320,17-3 0,-4 5-96,17 3-544,-4 3 224,-13 5-4351,-11 3 2527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9:26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21 2976,'0'-1'205,"-1"0"0,1 0 0,0 0 0,0 0 1,0-1-1,0 1 0,0 0 0,0 0 0,0 0 0,4-8 3637,-7 19-2429,-3 5-465,-1-1-1,-18 28 0,14-24-96,-10 20 0,20-35-774,-1 1-1,1 0 0,0 0 1,0 0-1,1 0 0,-1 0 1,1-1-1,-1 1 1,1 0-1,1 0 0,-1 0 1,0 0-1,3 7 0,-3-10-38,0 1 0,1 0 0,0-1 0,-1 1 0,1-1 0,0 1 0,0-1 0,0 1 0,0-1-1,0 0 1,0 1 0,0-1 0,0 0 0,1 0 0,-1 0 0,0 0 0,1 0 0,-1 0 0,1 0-1,-1 0 1,1-1 0,-1 1 0,1 0 0,0-1 0,-1 1 0,1-1 0,0 0 0,-1 0 0,1 0-1,0 0 1,-1 0 0,3 0 0,3-1 41,-1 0 0,0 0-1,0-1 1,0 0 0,0 0-1,0-1 1,-1 0 0,1 1 0,-1-2-1,1 1 1,-1-1 0,5-5-1,6-6-89,0 0 0,15-22 0,-8 8-168,-21 27 168,0 1 0,-1-1 0,1 1 0,0-1 0,-1 1 0,1 0 1,0 0-1,0-1 0,0 1 0,3 0 0,-5 0 7,1 1-1,-1 0 1,0 0-1,1 0 1,-1 0-1,1 0 1,-1 0-1,1 0 1,-1 0-1,0 0 1,1 0 0,-1 0-1,1 0 1,-1 1-1,1-1 1,-1 0-1,0 0 1,1 0-1,-1 0 1,0 1-1,1-1 1,0 0 0,-1 1 3,1 0 1,-1 0-1,0-1 1,1 1-1,-1 0 1,1 0-1,-1 0 1,0-1 0,0 1-1,0 0 1,1 0-1,-1 0 1,0 0-1,0 0 1,0 1-1,-2 18 36,0 0-1,-2 0 1,-6 23-1,2-7-70,-66 255 238,69-272-78,-1 1 0,-1-1 0,-1-1 0,0 1 0,-2-1 0,0-1 0,-20 28 0,27-42-42,0 1-1,0-1 1,0-1 0,0 1-1,-1 0 1,1-1-1,-1 0 1,0 0-1,1 0 1,-8 3-1,9-5-51,1 1 0,-1-1-1,1 0 1,-1 0 0,1 1 0,-1-1-1,0 0 1,1-1 0,-1 1-1,1 0 1,-1 0 0,1-1 0,-1 1-1,1-1 1,-1 1 0,1-1-1,0 0 1,-1 1 0,1-1-1,0 0 1,-1 0 0,1 0 0,0 0-1,0 0 1,0 0 0,0 0-1,0-1 1,0 1 0,0 0 0,0 0-1,1-1 1,-2-1 0,0-2-37,0 1 1,1-1-1,0 0 1,0 0-1,0 0 1,0 0-1,1 0 1,-1 0-1,1-1 1,1 1-1,-1 0 1,1 0-1,2-8 1,0-1 62,1 1 0,0 1 0,13-25 0,-6 18-12,1 0 1,1 1-1,1 1 0,0 0 0,1 1 1,1 0-1,1 2 0,0 0 0,20-13 1,-28 21-101,0 0 1,0 1 0,1 0 0,0 0 0,0 1 0,11-3-1,-15 6-734,0-1 0,0 1 0,11 0 0,9 3-1236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9:29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259 213 2144,'1'-1'66,"0"1"-41,-1 0-1,0 0 1,1 0-1,-1 0 1,0 0-1,1 0 1,-1-1-1,0 1 1,0 0-1,1 0 1,-1 0 0,0-1-1,1 1 1,-1 0-1,0 0 1,-6-11 4755,-5 17-1092,3-1-4034,-4 3 745,0 2-1,1 0 1,0 0-1,0 1 1,1 0-1,-11 17 1,1-3 59,16-20-437,-3 3 127,0 0 0,0 1 1,1 0-1,-8 18 1,13-26-116,0 1 0,0 0 0,1-1 0,-1 1 0,0 0 0,1 0 0,0-1 0,-1 1 0,1 0 0,0 0 0,0 0 0,0-1 0,0 1 0,0 0 0,1 0 0,-1 0 0,0-1 0,1 1 0,0 0 0,-1 0 0,1-1 0,0 1 0,0 0 0,0-1 0,0 1 0,0-1 0,0 1 0,0-1 0,0 0 0,1 0 0,-1 1 0,0-1 0,1 0 0,-1 0 0,1 0 0,2 1 0,0-1 8,0 0 0,-1 0 0,1 0 0,0 0 0,0-1 0,0 1 0,0-1 0,0 0 0,0 0 0,0-1 0,-1 1 0,1-1 0,0 0 0,0 0 0,3-1 0,3-1 73,-1-1 0,1 0 0,-1 0 0,16-12 0,-17 10-90,0-1 0,0 0 0,0 0 0,-1-1 0,0 0 0,-1 0 0,0-1 0,0 0 0,-1 0 0,0 0 0,0-1 0,-1 1 0,0-1 0,-1 0 0,0 0 0,-1-1 0,0 1 0,-1-1 0,1-15 0,-4-3-119,2 28 89,0 0 0,0 0 1,0 1-1,0-1 0,0 0 0,0 0 1,-1 1-1,1-1 0,0 0 0,0 0 1,-1 1-1,1-1 0,0 0 0,-1 0 1,1 1-1,-1-1 0,1 1 0,-1-1 1,1 0-1,-1 1 0,1-1 1,-1 1-1,0-1 0,1 1 0,-1-1 1,-1 1-1,1 0 9,0 1 1,0-1 0,0 1-1,0 0 1,0-1-1,0 1 1,0 0-1,0 0 1,1 0 0,-1-1-1,0 1 1,0 0-1,1 0 1,-1 0 0,0 0-1,1 1 1,-1-1-1,1 0 1,-1 0 0,1 2-1,-3 3-4,-6 16 4,0-1 0,2 1-1,1 1 1,-5 31 0,-7 22 266,-30 156 14,5-20 314,36-182-482,1-8 86,-10 31-1,15-48-138,-1-1 1,0 1-1,-1-1 0,1 0 0,-1 0 0,1 1 0,-1-1 0,-1-1 0,1 1 0,0-1 0,-1 1 0,-5 3 0,7-6-37,1 0 1,-1 0 0,0 0 0,0 0-1,0-1 1,0 1 0,1-1 0,-1 1-1,0-1 1,0 1 0,0-1 0,0 0-1,0 0 1,0 0 0,0 0-1,0-1 1,0 1 0,0 0 0,0-1-1,0 0 1,0 1 0,0-1 0,1 0-1,-1 0 1,0 0 0,-1-1 0,0 0-22,1 0 0,0 0 1,-1 0-1,1-1 0,0 1 1,1-1-1,-1 1 0,0-1 1,1 1-1,-1-1 0,1 0 1,0 0-1,0 0 1,0 0-1,0 0 0,1 0 1,-1-4-1,1 0 0,0 0-1,0 0 1,1 0 0,0 0-1,0 0 1,1 0-1,0 1 1,4-12 0,4-4-82,16-28 0,-8 18 40,2 1-1,1 1 0,1 0 1,2 2-1,0 1 0,2 0 1,43-32-1,170-92-26,-201 129 98,-2 1-29,-7 5 4,0 0 1,-2-3 0,0 0 0,24-23 0,-49 39-36,1 1-1,0 0 1,0-1-1,0 1 1,0 0-1,1 1 1,2-3-1,-5 4 22,-1 0-1,0 0 1,1 0-1,-1 0 0,0-1 1,1 1-1,-1 0 0,0 0 1,1 0-1,-1 0 0,0 0 1,1 0-1,-1 0 0,0 0 1,1 0-1,-1 0 1,0 0-1,1 1 0,-1-1 1,0 0-1,1 0 0,-1 0 1,0 0-1,1 0 0,-1 1 1,0-1-1,1 0 0,-1 1 1,1 0-2,-1 0 0,0 0 0,0-1 0,0 1 0,0 0-1,1 0 1,-1 0 0,-1 0 0,1 0 0,0 0 0,0 0 0,0 0 0,0 0 0,-1 0 0,1 0 0,-1 1 0,-5 15-18,-1-1 0,-11 19 0,10-20 39,0 1 1,-6 19-1,13-34-2,0 1 0,1 0-1,0-1 1,-1 1 0,1 0-1,0 0 1,0-1 0,0 1 0,0 0-1,0 0 1,1 0 0,-1-1-1,0 1 1,1 0 0,-1-1-1,1 1 1,0 0 0,-1-1-1,3 4 1,-1-3 23,0 0 0,0 0 0,0 0 0,0 0 0,0 0 0,1 0 0,-1-1 0,0 1 0,1-1 0,0 0 0,3 2 0,-1-1 10,0-1 0,1 1 0,-1-1 0,0 0 0,0 0 0,1-1 0,-1 0 1,1 0-1,-1 0 0,0 0 0,1-1 0,7-2 0,-8 1-34,-1 0-1,0 0 1,0 0 0,0-1-1,-1 1 1,1-1 0,0 0-1,-1-1 1,0 1 0,0 0-1,0-1 1,0 0 0,0 0-1,-1 0 1,4-6 0,-3 2 7,0 1 0,0-1 0,-1 0 0,0 0 1,0 0-1,-1 0 0,0 0 0,0-9 0,-2 14-31,1 0 1,-1 1-1,1-1 0,-1 0 0,0 1 0,0-1 0,0 1 0,0-1 1,-1 1-1,1 0 0,0-1 0,-1 1 0,0 0 0,0 0 0,1 0 0,-1 0 1,0 0-1,-1 1 0,1-1 0,0 1 0,0-1 0,-1 1 0,1 0 1,-5-2-1,7 3 9,-1-1 0,0 1 0,1 0 0,-1 0 0,0 0 0,0-1 0,1 1 0,-1 0 1,0 0-1,0 0 0,1 0 0,-1 0 0,0 0 0,0 0 0,0 1 0,1-1 0,-1 0 0,0 0 0,0 0 1,1 1-1,-1-1 0,0 0 0,1 1 0,-2 0 0,-12 15-127,11-13 77,1 0 37,0-1-1,0 1 0,0-1 0,1 1 0,-1 0 1,1 0-1,-1 0 0,0 4 0,2-6 21,-1 1 1,1-1-1,0 0 0,0 1 1,1-1-1,-1 0 0,0 1 0,0-1 1,0 0-1,1 1 0,-1-1 1,1 0-1,-1 0 0,1 0 0,-1 1 1,1-1-1,0 0 0,0 0 1,0 0-1,-1 0 0,1 0 0,0 0 1,0 0-1,2 0 0,1 3 16,1-1-1,0 1 1,0-1-1,0-1 1,0 1-1,0-1 0,1 0 1,-1 0-1,1 0 1,0-1-1,-1 0 1,1 0-1,0 0 0,0-1 1,0 0-1,-1 0 1,1-1-1,10-1 1,6-3 41,0-1 1,0-1 0,31-14 0,-22 8 25,-10 4-35,0 0-1,0-1 1,-2-1-1,1-1 1,-1-1-1,-1 0 1,0-2-1,-1 0 0,-1 0 1,25-32-1,-37 41-30,0 1 0,-1-1 0,0 0 0,0 1 0,0-1 0,-1-1-1,1 1 1,0-8 0,-2 10-32,0-1 0,-1 1 1,1 0-1,-1-1 0,0 1 0,-1 0 0,1-1 0,-1 1 0,0 0 0,0 0 0,0-1 0,0 1 1,-3-5-1,3 7 6,0 1 0,0-1 0,0 0 0,0 1 0,0-1 0,0 1 0,0-1 0,0 1 0,-1 0 0,1-1 0,-1 1 0,1 0 0,-1 0 1,1 0-1,-1 0 0,0 0 0,1 0 0,-1 1 0,0-1 0,-2 0 0,1 1-10,0-1 0,0 1 0,1 1 0,-1-1 0,0 0 0,1 1 0,-1-1 0,0 1 0,1 0 0,-1 0 1,0 0-1,-3 2 0,-2 2-38,-1 0-1,1 1 1,0 0 0,1 1 0,-1 0 0,-8 11 0,5-5 22,2 1 1,-1 0-1,2 1 1,-1 0 0,-8 24-1,13-29 50,1-1 0,0 1 1,1 0-1,0-1 0,1 1 0,-1 0 1,2 0-1,0 0 0,0 0 0,3 17 0,-2-22-10,1 0-1,-1 1 1,1-1-1,0 0 1,1 0-1,0-1 0,-1 1 1,1 0-1,1-1 1,-1 0-1,1 0 1,0 0-1,0 0 0,0 0 1,0-1-1,0 0 1,1 0-1,8 5 1,6 0 117,-1-1 1,1 0-1,33 7 1,-50-14-116,10 3 108,-1-2 0,0 0 1,1 0-1,-1-1 0,1-1 1,-1 1-1,1-2 0,18-4 1,-26 5-100,1-1 1,-1 1-1,0-1 1,0 0 0,0 0-1,0-1 1,-1 1-1,1-1 1,0 0 0,4-4-1,1-4 49,16-22-1,-18 24-35,12-20-14,-1 0 0,-1-1 1,21-57-1,-30 59 3,-4 11-163,-2 15-105,0 6 161,0 8 49,2 25 36,-2-1 0,-2 1 0,-2 0-1,-7 51 1,6-67 118,-1 0-1,-10 34 1,13-52-88,0 0 0,0-1 0,0 1-1,-1 0 1,1-1 0,-1 1 0,1-1 0,-1 0 0,0 1 0,0-1 0,0 0 0,0 0-1,0 0 1,-1 0 0,-3 2 0,4-3 8,-1 0-1,1-1 1,-1 1 0,1 0-1,-1-1 1,0 0 0,1 1-1,-1-1 1,0 0 0,1 0-1,-1-1 1,0 1 0,1 0-1,-1-1 1,0 0 0,1 0-1,-4-1 1,-1-1-57,0-1 0,0 0 1,0 0-1,0-1 0,-7-6 1,-14-10 208,27 21-191,1 0 1,0 0-1,-1 0 0,1 0 1,0 0-1,-1 0 1,1 0-1,0-1 0,0 1 1,-1 0-1,1 0 0,0 0 1,0-1-1,-1 1 0,1 0 1,0 0-1,0-1 1,-1 1-1,1 0 0,0 0 1,0-1-1,0 1 0,0 0 1,0-1-1,-1 1 1,1 0-1,0 0 0,0-1 1,0 1-1,0 0 0,0-1 1,0 1-1,0-1 0,11-1-127,20 4 206,0 5 131,1-1-1,-1-2 1,63 0 0,-17-12-2072,-55 5-2347,32-11 1,-23 6 1214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9:49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52 322 2720,'17'-29'1547,"-16"28"-1381,0 0 1,0 0 0,0 1 0,0-1 0,0 0 0,0 1 0,0-1 0,0 0 0,0 1 0,0-1-1,0 1 1,1 0 0,-1-1 0,0 1 0,0 0 0,0 0 0,1 0 0,-1 0 0,0 0-1,0 0 1,1 0 0,-1 0 0,0 1 0,0-1 0,0 0 0,1 1 0,-1-1 0,0 1 0,0-1-1,0 1 1,0-1 0,0 1 0,2 1 0,-1 2 70,0 0 0,0 0 0,0 1 0,-1-1 0,0 0 0,0 1 0,0-1 0,0 1 0,0 0 0,-1-1 0,0 1 0,0 6 0,0 3 127,2 45 245,-2-1 0,-3 0 0,-3 0 0,-2-1 0,-31 112-1,-30 58 1483,69-225-1284,4-10-341,10-23-161,-5 10-224,27-52-73,20-49-70,5-43 65,17-40 74,-66 178-118,1 2-1,0-1 1,2 2-1,33-42 0,-43 60 22,1 0 0,-1 1 0,1 0 0,0 0 0,0 1 0,1-1 0,-1 1 0,10-4-1,-12 6 18,0 1-1,-1 0 0,1 0 0,0 0 0,-1 0 0,1 1 0,0-1 0,0 1 0,0 0 0,0 0 0,-1 0 0,1 1 0,0-1 0,0 1 0,-1 0 0,1 0 0,0 1 0,4 1 0,-6-2 4,-1 0 0,1 1 0,0-1 1,-1 0-1,1 1 0,-1 0 0,1-1 0,-1 1 0,0 0 0,0-1 0,1 1 0,-1 0 0,-1 0 0,1 0 0,0 0 0,0 0 0,-1 0 0,1 0 0,-1 0 0,0 1 0,1-1 0,-1 0 0,0 0 0,0 0 0,0 0 0,-1 4 0,-1 3 10,1-1 0,-1 1-1,0-1 1,-1 0-1,-4 10 1,-6 10 143,-1 0 0,-1-1 0,-1-1 0,-1 0-1,-34 37 1,47-59-134,0 0 0,0 0 0,0-1 0,0 1 0,-1-1 0,1 0-1,-8 3 1,11-5-11,-1 0-1,0-1 1,1 1-1,-1-1 0,0 1 1,0-1-1,1 0 1,-1 0-1,0 0 1,0 0-1,0 0 1,0 0-1,1 0 1,-1-1-1,0 1 0,0-1 1,1 1-1,-1-1 1,0 1-1,1-1 1,-1 0-1,1 0 1,-1 0-1,1 0 0,-1 0 1,-1-2-1,0 0-28,1 0 0,0-1-1,0 1 1,0 0-1,-2-6 1,3 8 8,1 0 0,0 0 1,-1 0-1,1 1 0,0-1 0,0 0 0,0 0 1,0 0-1,0 0 0,0 1 0,0-1 0,0 0 1,0 0-1,0-1 0,0 2 6,1 0 0,-1-1 0,0 1 1,0 0-1,1-1 0,-1 1 0,0 0 0,1 0 1,-1-1-1,0 1 0,1 0 0,-1 0 0,1 0 0,-1 0 1,0-1-1,1 1 0,-1 0 0,1 0 0,-1 0 1,0 0-1,1 0 0,-1 0 0,1 0 0,-1 0 0,0 0 1,1 0-1,-1 0 0,1 0 0,-1 0 0,0 1 1,1-1-1,34 12-216,-25-8 228,-1-1 0,18 4 0,1-4 9,1-1 1,0-1-1,-1-1 1,1-2-1,0-1 1,37-9-1,-46 7 12,0 0-1,0-2 1,-1-1 0,-1 0 0,36-22-1,-23 9 96,-2 0 0,40-38 0,-60 51-114,0-1 0,0 0-1,-2-1 1,1 0 0,-1 0-1,0 0 1,5-12 0,-11 20-5,-1 0 1,1 1 0,-1-1 0,1 0 0,-1 1 0,0-1-1,0 0 1,1 0 0,-1 1 0,0-1 0,-1 0-1,1 0 1,0 1 0,-1-3 0,-1-1-24,-1 0-1,0 0 1,1 0 0,-8-8 0,9 12 22,1 1-1,0 0 1,0 0 0,0 0 0,0-1 0,0 1 0,-1 0 0,1 0 0,0 0-1,0-1 1,0 1 0,0 0 0,0 0 0,0 0 0,0-1 0,0 1 0,0 0-1,0 0 1,0-1 0,0 1 0,0 0 0,0 0 0,0-1 0,0 1 0,0 0 0,0 0-1,0 0 1,0-1 0,0 1 0,1 0 0,-1 0 0,0-1 0,1-2-180,-4 3 159,1 0-1,-1 1 0,0-1 1,0 1-1,0 0 0,1 0 1,-4 1-1,-1 2-20,1 1 1,0 0-1,0 0 0,0 0 0,1 1 1,-1 0-1,1 0 0,1 0 0,-1 0 1,-5 13-1,5-9 36,2 0 0,-1 0 1,1 0-1,1 0 0,0 1 0,0-1 0,1 1 0,0 0 0,2 18 1,0-21 18,0 1 1,0 0 0,1-1 0,0 1 0,0-1-1,1 0 1,0 0 0,1 0 0,0 0 0,0 0-1,1-1 1,7 10 0,-10-14 2,1 0 1,-1 0-1,1-1 0,0 1 0,0-1 1,0 0-1,0 0 0,0 0 0,0 0 1,1-1-1,-1 1 0,0-1 1,1 0-1,-1 0 0,1 0 0,0 0 1,-1 0-1,1-1 0,0 0 0,6 0 1,-1-2 20,0 0 0,0-1 0,0 0 0,0-1 0,-1 0 0,0 0 0,15-10 0,1-4 130,25-23 0,-25 20-81,49-40 39,-27 23-100,-42 34-17,0 0 0,-1 0 0,1 0 0,-1 0 0,0-1 0,0 1 0,0-1 0,3-7 0,-6 10 1,1 1 0,-1-1 0,0 1 0,0-1-1,0 1 1,0 0 0,0-1 0,0 1 0,0-1 0,0 1 0,-1-1 0,1-1 0,-1 2-24,1 0 1,0 0-1,-1-1 0,1 1 1,0-1-1,0 1 0,0 0 0,0-1 1,0 1-1,1-3 0,5-11 25,-5 15-19,0-1-1,0 1 1,0-1-1,-1 1 1,1-1-1,0 1 1,0 0-1,0-1 1,0 1-1,0 0 1,0 0-1,0 0 1,0 0-1,0 0 1,-1 0-1,2 0 1,2 0-38,0 1 0,0-1 0,0 1 0,0 0 0,0 0 0,0 0 0,-1 0 0,1 1 0,0-1 0,-1 1 0,1 0 0,-1 0 0,0 1 0,1-1 0,-1 1 0,-1-1 0,1 1 0,0 0 0,0 0 0,2 5 0,1 0 33,-1 1 0,0 0 0,-1 0 1,0 1-1,0-1 0,3 17 0,13 71 33,0 5 52,-15-83-49,1 0 1,1-1 0,10 22 0,-16-38-15,0 0 1,0 0 0,0 0 0,1-1 0,-1 1-1,0 0 1,1-1 0,-1 1 0,0-1-1,1 0 1,0 1 0,-1-1 0,1 0-1,0 0 1,0 0 0,0 0 0,-1-1-1,1 1 1,0 0 0,0-1 0,4 1 0,-4-1 27,1 0 0,0 0 0,-1 0 1,1-1-1,0 1 0,-1-1 0,1 0 1,-1 0-1,1 0 0,-1 0 0,1 0 1,-1 0-1,0-1 0,1 1 0,-1-1 1,0 1-1,2-4 0,6-4 16,-2-1-1,1 0 1,-1 0 0,-1-1-1,8-13 1,28-63 50,2-5-474,-39 85 245,-3 12-37,-3 17 55,0-22 116,-7 72-166,3-47 209,2 0 0,0 1-1,2-1 1,5 45 0,-4-65-24,0 0 0,0-1 1,0 1-1,1-1 1,0 1-1,-1-1 1,2 0-1,-1 0 0,0 0 1,1 0-1,0 0 1,0-1-1,5 6 0,-5-7-2,-1 0 0,1 0 0,0-1-1,-1 1 1,1-1 0,0 0 0,0 1-1,0-1 1,0-1 0,0 1-1,0 0 1,0-1 0,0 0 0,0 1-1,0-1 1,0 0 0,0-1 0,0 1-1,0-1 1,0 1 0,4-2 0,6-2 14,-1-1 0,0-1 0,0 1 0,0-2 0,18-13 0,49-46-108,-59 46 129,-1-1 0,-1 0 0,22-34 0,-36 49-90,0-1 0,0 0-1,-1 0 1,1 0 0,2-11 0,-6 18 25,0 1 1,0-1 0,0 0 0,-1 0 0,1 0 0,0 0 0,0 0-1,0 0 1,0 0 0,0 0 0,0 0 0,-1 0 0,1 0-1,0 0 1,0 0 0,0 0 0,0 0 0,-1 0 0,1 0 0,0 0-1,0 0 1,0 0 0,0 0 0,0 0 0,-1 0 0,1 0-1,0 0 1,0 0 0,0 0 0,0 0 0,0-1 0,0 1-1,-1 0 1,1 0 0,0 0 0,0 0 0,0 0 0,0 0 0,0 0-1,0 0 1,0-1 0,0 1 0,0 0 0,0 0 0,0 0-1,-1 0 1,1 0 0,0-1 0,0 1 0,0 0 0,0 0 0,0 0-1,0 0 1,0 0 0,0-1 0,0 1 0,0 0 0,0 0-1,1 0 1,-1 0 0,0 0 0,0-1 0,0 1 0,-11 9-141,4 2 81,1 0 1,-1 1-1,2-1 1,-6 17-1,4-13 57,5-8 22,0 0 0,0 1-1,0-1 1,1 0 0,0 1 0,0-1 0,1 0 0,0 1 0,0-1 0,3 15 0,-3-19-8,1-1 0,-1 1 0,1 0-1,0-1 1,0 1 0,0-1 0,0 1 0,0-1 0,1 1 0,-1-1-1,1 0 1,-1 0 0,1 1 0,0-1 0,0 0 0,0-1 0,0 1 0,0 0-1,1-1 1,-1 1 0,0-1 0,1 1 0,-1-1 0,1 0 0,-1 0-1,1 0 1,0-1 0,-1 1 0,1-1 0,0 1 0,5-1 0,-5 0 1,-1 0 0,1-1 1,0 1-1,0-1 0,-1 0 1,1 0-1,0 0 0,-1 0 1,1 0-1,-1 0 0,1-1 1,-1 1-1,1-1 0,-1 0 1,0 0-1,0 1 0,0-1 1,0-1-1,0 1 0,-1 0 1,1 0-1,-1-1 0,1 1 1,-1-1-1,0 1 0,0-1 1,1-3-1,1-4 8,0-1-1,0 1 0,-1-1 1,-1 1-1,0-1 1,0-11-1,-1 13-11,-1-1 0,1 0 0,-2 1 0,1-1 0,-1 0 0,-6-16 0,7 24-17,0-1 1,-1 0-1,1 0 0,-1 0 0,0 1 0,1-1 0,-1 1 0,0 0 0,0-1 0,-1 1 0,1 0 0,0 0 1,-1 0-1,1 0 0,-1 1 0,1-1 0,-1 1 0,0 0 0,0-1 0,0 1 0,0 0 0,0 1 1,0-1-1,0 1 0,0-1 0,-6 1 0,3 0-4,1 1 0,0 0 0,-1 0 0,1 1 1,0-1-1,-7 4 0,-1 0 60,13-5-45,-1 0-1,1 0 0,0 1 1,-1-1-1,1 0 0,-1 0 1,1 0-1,-1 1 0,1-1 1,0 0-1,-1 0 1,1 1-1,-1-1 0,1 0 1,0 1-1,-1-1 0,1 1 1,0-1-1,-1 1 0,5 5-20,-2-5 22,0 0 1,0 0-1,1 0 1,-1 0-1,0 0 1,5 0-1,17 4-15,0-1 0,0-1 0,0-2 0,0 0 0,0-2 0,37-5 0,76-25 170,-5 0-62,-104 25-45,-21 4-62,0 0 0,1 1 1,-1 0-1,9 0 0,-8 3-36,-7 2 48,-13 14 41,-51 58-110,-30 39-69,74-89 139,1 2 0,-22 44 0,38-68 3,0 1 0,0 0 0,0 0 0,1 0 0,-1 0 0,1 0 0,1 0 0,-1 0 0,1 0 0,0 8 0,0-13 2,0 1-1,0-1 1,0 0 0,0 1-1,0-1 1,0 1 0,0-1-1,0 1 1,0-1 0,0 0-1,1 1 1,-1-1 0,0 1-1,0-1 1,0 0 0,1 1-1,-1-1 1,0 0 0,1 1-1,-1-1 1,0 0 0,1 1-1,-1-1 1,0 0 0,1 0-1,-1 0 1,0 1 0,1-1-1,-1 0 1,1 0 0,-1 0-1,1 0 1,-1 0-1,0 1 1,1-1 0,15-5 139,-11 3-92,11-5 35,0-1-1,-1 0 1,0-1-1,-1-1 1,0-1-1,0 0 1,18-19 0,76-96-37,55-111 70,-150 215-123,-1-1 1,-1 0 0,0 0-1,-2-1 1,-1 0-1,-1-1 1,-1 0 0,-1 0-1,-1 0 1,1-38 0,-5 58-52,-1 0 1,1 0-1,0 0 0,-1 0 1,0 1-1,-2-6 1,3 9 40,0 0 1,-1 0-1,1 0 1,-1 0-1,1 0 1,-1 1-1,1-1 1,-1 0-1,0 0 1,1 0-1,-1 1 0,0-1 1,1 0-1,-1 1 1,0-1-1,0 1 1,0-1-1,0 0 1,0 1-1,0 0 1,0-1-1,0 1 1,0 0-1,0-1 1,0 1-1,0 0 0,0 0 1,0 0-1,0 0 1,0 0-1,0 0 1,0 0-1,0 0 1,0 1-1,-1-1 1,-2 2-12,1-1 1,-1 1-1,1-1 0,-1 1 1,1 0-1,0 1 1,0-1-1,0 0 1,0 1-1,0 0 1,-3 3-1,-28 39-77,28-37 86,-9 15 75,1 0-1,1 1 1,2 0 0,0 1 0,1 0-1,2 0 1,0 1 0,2 1 0,1-1-1,1 1 1,1 0 0,1 0-1,2 0 1,1-1 0,1 1 0,10 50-1,-10-65-4,2 0 0,0 0 0,0 0-1,1 0 1,0-1 0,1 0 0,0 0-1,1 0 1,11 12 0,-16-20-23,1 0 0,0 0 1,-1-1-1,1 1 0,0-1 0,1 1 1,-1-1-1,0 0 0,1 0 0,-1-1 1,1 1-1,0-1 0,-1 1 0,1-1 0,0 0 1,0-1-1,0 1 0,0-1 0,0 0 1,0 1-1,0-2 0,0 1 0,0 0 1,-1-1-1,1 0 0,0 0 0,0 0 0,0 0 1,-1-1-1,1 1 0,-1-1 0,6-4 1,1 0-15,0-1 0,-1 0 1,0-1-1,0 0 1,-1-1-1,0 1 0,9-14 1,42-74 16,-19 26-64,-38 67 10,6-8-239,-5 13 98,-2 7 34,-2 46 115,-11 67 0,11-105 72,0-1 1,2 0 0,-1 1-1,6 23 1,-5-32 4,-1-5-210,1 0-1,-1-1 0,1 1 1,0-1-1,0 1 1,0-1-1,0 0 0,0 1 1,1-1-1,-1 0 1,3 3-1,-4-5-10,0 0 0,1 1-157,-1-1 157,1 1 0,-1-1 0,1 0 1,-1 1-1,1-1 0,-1 0 0,0 0 0,1 0 0,-1 0 0,1 1 0,-1-1 0,1 0 0,-1 0 0,1 0 0,-1 0 0,1 0 0,-1 0 1,1 0-1,-1 0 0,1-1 0,0 1-164,0-1-1,0 1 1,0-1 0,0 0 0,0 0 0,0 1 0,0-1 0,-1 0-1,1 0 1,0 0 0,-1 0 0,1 0 0,-1 0 0,1 0-1,0-2 1,17-46-5384,-11 23 3907,3-30 0,-6 25 1873,-1-1 0,0-38-1,-5 44 929,0 1-1,-11-45 1,12 67-1007,0 0 1,0 0-1,1 0 0,0 0 0,-1 0 0,1-6 1,1 8-129,-1 0 1,0-1 0,0 1 0,1 0-1,-1 0 1,1 0 0,-1 0 0,1 0-1,-1 0 1,1 0 0,0 0-1,-1 0 1,1 0 0,0 0 0,0 0-1,0 0 1,1-1 0,11-3-1213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9:50.3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 1 3136,'22'7'1029,"-21"-7"-985,-1 0 0,1 0 0,-1 1 0,1-1 0,-1 0 0,0 0 0,1 1 0,-1-1 0,1 1 0,-1-1 0,0 0 0,1 1 0,-1-1-1,0 1 1,1-1 0,-1 1 0,0-1 0,0 0 0,1 1 0,-1-1 0,0 1 0,0 0 0,0-1 0,0 1 0,0-1 0,0 1 0,0-1 0,0 1 0,0-1 0,0 1 0,0-1 0,0 1-1,0-1 1,0 1 0,0-1 0,0 1 0,-1-1 0,1 1 0,0-1 0,0 1 0,-1 0 0,0 1 627,-4 14 1088,-1-1 0,0 0-1,-16 24 1,18-31-1156,-42 65 2488,32-53-2473,1-1 0,1 2 0,1-1 0,-15 41 0,25-57-631,0-1 0,0 1 0,0 0 1,1 0-1,-1 0 0,1 0 0,0 0 0,0 0 0,0-1 1,0 1-1,1 0 0,-1 0 0,1 0 0,0 0 1,1-1-1,-1 1 0,1 0 0,-1-1 0,1 1 1,0-1-1,0 0 0,0 0 0,1 1 0,-1-1 1,1-1-1,0 1 0,0 0 0,0-1 0,0 1 1,0-1-1,1 0 0,-1 0 0,0 0 0,1-1 1,0 1-1,-1-1 0,1 0 0,0 0 0,5 1 1,-2-1-1154,-1 0 1,0 0 0,1-1 0,-1 1-1,1-2 1,-1 1 0,11-2-1,4-3-1436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9:50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20 4224,'-22'16'1920,"26"-51"-1664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9:53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1174 3392,'3'10'4080,"16"-20"-1829,21-22-417,-23 16-1323,-1-2 1,25-33-1,-4 4-157,136-162 179,-33 36-363,-121 145-107,-1-1 0,-1 0 0,-2-2 0,17-45 1,-22 48 109,-1 0 0,-1-1 1,-2 0-1,-1 0 0,3-43 1,-9 64-113,-1 9-40,-2 14 24,4-15-44,-54 160 624,33-108-228,-21 83-1,30-76-122,-5 70-1,15-97-121,1 1-1,1-1 0,10 61 0,-8-83-86,0 0 0,0 0-1,1 0 1,0 0 0,1-1 0,0 0-1,1 0 1,6 10 0,-9-16-33,0-1 0,0 1 0,0-1 0,1 0 1,-1 1-1,1-1 0,-1 0 0,1-1 0,0 1 0,0 0 0,0-1 1,0 1-1,0-1 0,0 0 0,0 0 0,0 0 0,1-1 0,-1 1 0,0-1 1,1 0-1,-1 0 0,0 0 0,1 0 0,-1 0 0,0-1 0,0 1 0,1-1 1,2-1-1,8-3 24,0 0 0,0-1 0,-1-1 1,0 0-1,19-14 0,60-51-58,-54 40-40,6-3 29,39-33 58,-67 54-8,-1-1 1,26-32-1,-28 23-75,-13 24 36,0 0 0,0 0-1,0 0 1,0 0-1,0 0 1,0-1 0,0 1-1,0 0 1,0 0-1,0 0 1,0 0 0,0 0-1,0 0 1,0 0 0,0-1-1,0 1 1,0 0-1,0 0 1,0 0 0,0 0-1,0 0 1,0 0-1,0 0 1,0-1 0,0 1-1,0 0 1,0 0 0,0 0-1,0 0 1,0 0-1,0 0 1,0 0 0,0 0-1,0-1 1,0 1-1,0 0 1,0 0 0,0 0-1,-1 0 1,1 0 0,0 0-1,0 0 1,0 0-1,0 0 1,0 0 0,0 0-1,0 0 1,0 0-1,-1 0 1,1 0 0,0 0-1,0 0 1,0 0 0,-13 9-120,-3 6 81,0 1-1,2 0 1,-15 22-1,-32 58 65,28-43-24,18-30 68,2 0-1,0 1 1,1 0 0,1 1-1,-7 28 1,17-52-55,1 1 1,0-1-1,0 0 0,0 0 1,0 0-1,0 0 1,0 1-1,0-1 0,0 0 1,0 0-1,1 0 0,-1 0 1,0 0-1,1 1 0,0 0 1,-1-1 0,1-1 0,-1 1 0,1-1 0,-1 1 0,1-1 0,-1 0 0,1 1 0,-1-1 0,1 1 1,-1-1-1,1 0 0,0 0 0,-1 1 0,1-1 0,-1 0 0,1 0 0,0 0 0,-1 1 0,1-1 0,0 0 0,-1 0 0,1 0 1,0 0-1,-1 0 0,1 0 0,-1-1 0,1 1 0,0 0 0,-1 0 0,1 0 0,0-1 0,0 1 0,9-5 62,0 0-1,0-1 0,0 0 1,-1 0-1,0-1 0,11-10 1,1-3 3,23-29 1,6-23-78,0 0-312,-49 71 294,-1 0 0,1 0-1,-1 0 1,1 1 0,0-1-1,0 0 1,-1 1 0,1-1-1,0 0 1,0 1 0,0-1-1,0 1 1,1-1-1,-1 1 9,-1 0-1,0 0 1,0 0-1,1 0 1,-1 0-1,0 0 1,1 0-1,-1 0 1,0 0-1,0 1 1,1-1-1,-1 0 1,0 0-1,0 0 1,1 0-1,-1 0 1,0 1-1,0-1 1,0 0-1,1 0 1,-1 1-1,0-1 1,0 0-1,0 0 1,0 0-1,1 1 1,-1-1-1,0 0 1,0 1-1,1 3-53,0 0 0,0 0 0,0 1 0,-1-1 0,0 4 0,1 2 89,0-1-30,1 0-1,-1 0 1,2-1-1,5 18 0,-6-23 27,-1 0-1,1 0 1,-1 0-1,1 0 1,0 0-1,0-1 0,0 1 1,0 0-1,1-1 1,-1 0-1,1 1 1,-1-1-1,1 0 0,0 0 1,0 0-1,4 1 1,-5-2-5,0-1-1,1 0 1,-1 1 0,1-1 0,-1 0 0,1 0 0,-1 0 0,0 0 0,1-1 0,-1 1-1,1-1 1,-1 1 0,0-1 0,0 0 0,1 0 0,-1 0 0,0 0 0,0 0 0,3-3-1,1 0 10,0-1-1,0 0 0,-1 0 0,10-12 1,91-132 242,-11 14-232,-53 82 52,39-67 0,19-88-111,-95 197 24,83-216-550,-88 227 542,0 0 0,0 0 1,0 0-1,0 0 0,0 0 0,0 0 1,0 0-1,0 0 0,0 0 0,0 0 0,0 0 1,0 0-1,0 0 0,0 0 0,0 1 1,0-1-1,0 0 0,0 0 0,0 0 0,0 0 1,0 0-1,0 0 0,0 0 0,0 0 1,0 0-1,1 0 0,-1 0 0,0 0 0,0 0 1,0 0-1,0 0 0,0 0 0,-1 10-111,-5 20 65,-105 296 298,78-239-276,9-17 287,3 0 0,-20 127 0,41-194-247,-2 7 84,1 0 0,0-1 0,1 1 0,0 12-1,1-20-64,-1-1 0,0 0 0,0 1 0,1-1 0,-1 0 0,0 1 0,1-1-1,-1 0 1,1 0 0,0 0 0,-1 1 0,1-1 0,0 0 0,0 0 0,0 0 0,1 1-1,-1-1 1,1-1 0,-1 1 0,0-1 0,0 0 0,0 1 0,0-1 0,1 0 0,-1 0-1,0 0 1,0 0 0,1 0 0,-1 0 0,0 0 0,0 0 0,0-1 0,0 1 0,1 0-1,-1-1 1,0 1 0,0-1 0,0 1 0,1-2 0,5-2 12,0 0-1,-1 0 1,1-1 0,-1 0-1,7-7 1,28-33-101,-24 26 17,5-6-50,-2-1 0,18-28 0,-12 20-301,-25 34 385,-1-1 0,1 1-1,-1 0 1,0 0 0,1-1 0,-1 1 0,1 0-1,-1 0 1,1 0 0,-1 0 0,1 0 0,-1 0 0,1 0-1,-1 0 1,1 0 0,-1 0 0,1 0 0,-1 0-1,1 0 1,-1 0 0,1 1 0,-1-1 0,0 0-1,1 0 1,-1 0 0,1 1 0,-1-1 0,0 0-1,1 1 1,-1-1 0,1 0 0,-1 1 0,0-1 0,0 0-1,1 1 1,-1-1 0,0 1 0,1 0 0,18 24 32,-6-8 92,-7-11-105,0 1 0,1-1 0,0 0 0,13 9 0,-18-14-8,0 1 0,1-1 0,-1 0 0,1 0 0,-1 0 0,1 0 0,0 0 0,-1-1 0,1 1-1,0-1 1,-1 0 0,1 0 0,0 0 0,0 0 0,-1 0 0,1 0 0,0-1 0,0 1 0,2-2 0,4-2 16,-1-1 1,0 0 0,0-1 0,0 1-1,-1-1 1,0-1 0,0 1 0,8-11-1,20-18-38,0 3 20,-22 20 24,0 1 0,0 0 0,20-13 0,42-16 60,-42 23-7,43-28 0,-61 34-89,0 0 0,-1-1 0,0-1-1,-1 0 1,0 0 0,-1-2 0,-1 1 0,12-21 0,-7 4-29,-1 0-1,18-60 1,10-72-60,-40 153 61,4-24-221,-7 33 233,1 0 1,-1 0 0,0-1-1,0 1 1,0 0-1,0 0 1,0-1 0,0 1-1,0 0 1,-1-1-1,1 1 1,0 0 0,-1 0-1,1 0 1,-1-1 0,1 1-1,-1 0 1,-1-2-1,2 3 22,0 0 0,0 0-1,-1 0 1,1 0-1,0-1 1,-1 1 0,1 0-1,0 0 1,0 0-1,-1 0 1,1 0 0,0 0-1,0 0 1,-1 0 0,1 0-1,0 0 1,-1 0-1,1 0 1,0 0 0,-1 0-1,1 0 1,0 0-1,0 0 1,-1 0 0,1 1-1,-3 0-12,0 0-1,1 0 1,-1 0-1,1 1 0,-1-1 1,1 1-1,0 0 1,0 0-1,0 0 0,-3 2 1,-18 27-81,15-20 60,-130 208-38,116-182 105,-51 97-28,57-99 24,2 0 0,-13 44 1,22-60 21,1 0 1,0 1-1,2-1 1,0 1-1,2 36 0,1-43 16,1 0 0,1 0-1,0 0 1,0 0 0,1-1-1,1 1 1,0-1 0,0 0-1,13 19 1,-12-23 4,1 1-1,0-1 1,1 0 0,-1 0 0,1-1-1,1 0 1,0 0 0,0-1 0,0-1-1,14 7 1,-18-9-36,1 0-1,0-1 1,0 0-1,0 0 1,0 0 0,0-1-1,0 0 1,0 0 0,1-1-1,-1 0 1,0 0-1,0 0 1,1-1 0,-1 0-1,0 0 1,0 0-1,0-1 1,0 0 0,9-5-1,-4 0-4,0 0-1,0-1 0,-1 0 0,0-1 1,-1 0-1,0-1 0,14-19 0,-3-1 39,27-53-1,-40 69-40,0-1-1,-1 0 1,0-1-1,-2 1 1,4-18-1,-7 31-36,-1 1-1,0-1 1,0 1 0,0-1-1,0 1 1,0-1-1,0 0 1,-1 1-1,1-1 1,0 1 0,-1-1-1,0 0 1,1 1 7,-1 1-1,1-1 1,0 1 0,-1 0 0,1-1 0,0 1-1,-1 0 1,1-1 0,-1 1 0,1 0-1,-1 0 1,1-1 0,-1 1 0,1 0 0,0 0-1,-1 0 1,1 0 0,-1 0 0,1 0-1,-1-1 1,1 1 0,-1 0 0,1 0 0,-1 1-1,1-1 1,-1 0 0,1 0 0,-1 0 0,1 0-1,-1 0 1,1 0 0,-1 1 0,1-1-1,-1 0 1,1 0 0,-1 1 0,1-1 0,0 0-1,-1 1 1,1-1 0,-7 5 8,0 1 1,1-1-1,0 1 0,0 0 1,1 0-1,0 1 0,0-1 1,0 1-1,1 0 0,0 1 1,-6 13-1,0 6 210,1 0-1,-6 30 1,12-44-119,0 0 0,1 0 0,1 0 0,0 0 0,0 0 0,1 0 1,1 0-1,0 0 0,1 0 0,1 0 0,0 0 0,0-1 0,8 18 1,-9-26-83,0 0-1,0 0 1,0 0 0,0 0 0,1-1 0,0 1 0,0-1 0,0 1 0,0-1 0,0 0 0,1-1 0,-1 1 0,1 0 0,0-1 0,0 0 0,0 0-1,0 0 1,0 0 0,0-1 0,0 0 0,1 0 0,-1 0 0,0 0 0,1 0 0,-1-1 0,1 0 0,-1 0 0,1 0 0,6-2 0,2-1-1383,1-1 1,-1 0 0,0-1 0,-1 0 0,1-1-1,18-12 1,5-5-1771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9:53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5 5312,'-41'-5'2400,"20"10"2368,39-5-2048,3 3-1600,36 2 319,9-2-863,30-3-32,1 0-352,26-3 32,-4 3-128,4-5 0,-14 5-32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6:08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143 110 2912,'1'-3'231,"1"0"0,-1 1-1,0-1 1,1 1 0,0-1 0,-1 1 0,1 0 0,3-4-1,-3 5 125,-1 0 0,0 0 0,0 0 0,0-1 0,0 1 0,0 0 0,0-1 0,0 1 0,-1-1 0,1 1 0,0-1 0,-1 1 0,1-1 0,-1 1 0,1-1 0,-1-2 0,-1 3-193,0 1 0,0 0 0,0 0 0,0 0 0,0 0 0,0 0 0,0 0 0,0 0 0,0 0 0,0 0 0,1 1 0,-1-1 0,0 0 0,0 1 0,0-1 0,0 1 0,0-1 0,0 1 0,1-1 0,-2 1 0,-10 9 284,0 1 0,1 0 0,0 0-1,-11 16 1,4-3 288,-19 35-1,32-50-581,1-1 1,-1 1-1,2 0 1,-1 0-1,1 0 0,-2 13 1,4-20-104,1 1 1,0 0 0,0 0-1,0 0 1,0 0-1,0 0 1,0 0 0,1 0-1,0-1 1,-1 1 0,1 0-1,0 0 1,1-1 0,-1 1-1,0 0 1,1-1 0,-1 1-1,1-1 1,0 0 0,0 0-1,0 1 1,0-1-1,0 0 1,0-1 0,4 4-1,0-2 40,1 1-1,0-1 1,-1 0-1,2 0 0,-1-1 1,0 0-1,0 0 1,1 0-1,-1-1 0,10 0 1,-3-1 42,0 0-1,0-1 1,0 0 0,23-6 0,-30 5-88,-1 0 0,0 0-1,0-1 1,0 0 0,0 0 0,0 0-1,-1-1 1,1 0 0,-1 0 0,0 0-1,0 0 1,-1-1 0,1 0 0,-1 0-1,0 0 1,-1-1 0,1 1 0,4-11-1,-4 7-70,-1 0-1,1-1 1,-2 1-1,1-1 0,-2 0 1,1 0-1,-1 1 1,-1-1-1,0 0 1,0 0-1,-3-18 0,3 26 3,-1-1 0,0 1-1,1-1 1,-1 1 0,0-1-1,0 1 1,0 0 0,-1 0 0,1-1-1,0 1 1,-1 0 0,0 0-1,1 0 1,-1 0 0,0 1-1,0-1 1,0 0 0,0 1-1,0 0 1,0-1 0,-1 1 0,1 0-1,-3-1 1,0 0 45,-1 1 1,1 0-1,0 0 1,-1 0-1,1 1 0,-1 0 1,1 0-1,-1 0 1,-10 2-1,10-2 55,6-2-5,13-8 48,25-12-20,83-28 37,-107 45-73,-1 1-1,1 0 1,0 1 0,18-1 0,-25 3-29,-1 1 1,0 0-1,1 0 1,-1 1-1,0 0 0,0 0 1,1 0-1,-1 1 1,0 0-1,0 0 1,10 6-1,-14-7 0,0 1 0,1 0 0,-1-1 0,0 1 0,0 0 0,0 1 0,-1-1-1,1 0 1,0 0 0,-1 1 0,0-1 0,1 1 0,-1-1 0,0 1 0,0 0 0,0-1 0,0 4 0,0 2 37,0 1 1,0-1-1,0 1 1,-2 10 0,0-5-51,-2 1 0,0-1 1,0 1-1,-9 21 1,5-16 67,-5 23 1,11-17 33,1-25-117,0-1 0,0 0 0,0 1 0,0-1 0,0 1 0,0-1 0,0 0 0,0 1 0,0-1 0,0 1 0,0-1 0,0 0 1,0 1-1,0-1 0,0 0 0,1 1 0,-1-1 0,0 0 0,0 1 0,0-1 0,1 0 0,-1 1 0,0-1 0,0 0 0,1 0 0,-1 1 0,0-1 1,1 0-1,-1 0 0,0 1 0,1-1 0,-1 0 0,0 0 0,1 0 0,-1 0 0,0 0 0,1 1 0,-1-1 0,1 0 0,-1 0 0,0 0 0,1 0 1,-1 0-1,0 0 0,1 0 0,-1 0 0,1-1 0,-1 1 0,0 0 0,1 0 0,-1 0 0,0 0 0,1 0 0,-1-1 0,0 1 0,1 0 1,-1 0-1,0 0 0,1-1 0,-1 1 0,1-1 0,68-62 66,-43 38-71,11-13-5,19-18 13,-49 50-38,0 0-1,1 1 1,0-1 0,0 2-1,0-1 1,10-3 0,-9 4 23,14-4-61,-22 8 64,0 0 1,0 0 0,0 0 0,0 0-1,0 0 1,0 0 0,0 1 0,0-1-1,0 0 1,0 0 0,0 1-1,0-1 1,0 1 0,0-1 0,0 0-1,-1 1 1,1 0 0,0-1 0,0 1-1,-1 0 1,2 0 0,4 8 1,-1 0 1,0-1-1,0 2 1,-1-1-1,-1 0 1,5 17-1,1-1 80,-5-11-23,1 0 0,1 0 1,1-1-1,14 24 1,-19-34-31,1 0 0,-1 0 1,1 0-1,0 0 0,-1-1 1,1 1-1,0-1 0,1 0 0,-1 0 1,0 0-1,1 0 0,-1 0 1,1-1-1,-1 0 0,1 1 1,0-1-1,0-1 0,-1 1 1,1 0-1,0-1 0,0 0 1,0 0-1,0 0 0,4-1 1,0-1 8,-1 0 1,0-1 0,0 1 0,-1-1 0,1-1-1,-1 1 1,1-1 0,-1 0 0,0-1 0,0 1-1,-1-1 1,1 0 0,-1-1 0,5-7 0,2-1 21,-2-1 0,0 0 1,0-1-1,10-27 1,-15 32-75,-1 0 0,-1-1 1,4-20-1,-6 29-6,-1-1-1,1 1 1,-1-1 0,0 1-1,0-1 1,0 1 0,-1-1-1,1 1 1,-1-1 0,0 1-1,-2-6 1,3 8 9,0 1 1,-1-1 0,1 0-1,0 0 1,-1 1-1,1-1 1,-1 0 0,1 1-1,-1-1 1,1 0-1,-1 1 1,0-1 0,1 1-1,-1-1 1,0 1-1,1-1 1,-1 1 0,0-1-1,0 1 1,1 0-1,-1-1 1,0 1 0,0 0-1,0 0 1,1 0-1,-1 0 1,0 0-1,0 0 1,0 0 0,0 0-1,1 0 1,-1 0-1,0 0 1,0 0 0,0 0-1,0 1 1,1-1-1,-1 0 1,0 1 0,0-1-1,1 0 1,-2 2-1,-2 0 6,0 0-1,0 1 1,0 0-1,1-1 1,0 1-1,-6 7 1,0 2 165,1 0-1,1 0 1,0 1 0,1 0-1,0 1 1,1 0 0,0 0-1,1 0 1,1 0 0,-2 23-1,4-32-105,1 0 0,-1 0 1,2 0-1,-1 1 0,0-1 0,1 0 0,0-1 0,0 1 1,1 0-1,-1 0 0,1 0 0,0-1 0,0 1 0,1-1 1,-1 1-1,1-1 0,0 0 0,0 0 0,0 0 0,1-1 1,-1 1-1,7 4 0,-2-3-12,1-1 0,0 1 0,0-2 0,1 1 0,-1-1 0,1-1 0,0 1 0,-1-2 0,12 2 0,8-2-1083,55-3-1,-31-2-217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0:28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65 1984,'16'-30'1259,"-15"30"-1214,-1-1 0,0 1 0,0-1 0,0 1 0,1 0 0,-1-1 1,0 1-1,0 0 0,1-1 0,-1 1 0,0 0 0,1-1 0,-1 1 1,0 0-1,1 0 0,-1-1 0,0 1 0,1 0 0,-1 0 1,1 0-1,-1 0 0,0 0 0,1-1 0,-1 1 0,1 0 0,-1 0 1,0 0-1,1 0 0,-1 0 0,1 0 0,-1 0 0,1 0 0,0 1 1,4-1 595,-3-1-341,1 0 0,-1 0 0,0 0 0,0 0 0,0 0 0,0 0 1,0-1-1,0 1 0,2-3 0,-3 3-88,0 0 1,1-1-1,-1 1 0,0 0 1,1 0-1,-1 0 0,1 0 1,-1 0-1,1 1 0,-1-1 1,1 0-1,0 1 0,-1-1 0,1 1 1,0-1-1,-1 1 0,1 0 1,0 0-1,3 0 0,-4 0-115,-1 0 0,1 1-1,0-1 1,0 0 0,-1 1-1,1-1 1,-1 1 0,1-1-1,0 1 1,-1-1 0,1 1-1,-1-1 1,1 1-1,-1-1 1,1 1 0,-1 0-1,0-1 1,1 1 0,-1 0-1,0-1 1,1 1 0,-1 0-1,0 1 1,2 18 1145,-2-19-1124,-1 8 137,0 0 0,0 0-1,-1 1 1,-1-1 0,0-1-1,0 1 1,0 0 0,-1-1-1,-9 14 1,-6 9 58,-26 30 0,6-15 105,34-41-730,0 0 0,-1-1 1,1 1-1,-1-1 0,0 0 0,-7 4 0,12-8 3,0 1-1,0-1 0,0 1 1,0-1-1,-1 0 1,1 0-1,0 0 0,0 1 1,0-1-1,0 0 1,0 0-1,-1 0 0,1-1 1,-2 1-1,0-1-854,-8 1-1438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0:31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7 990 2560,'-1'1'305,"0"0"1,1 0-1,-1 0 0,0 0 0,1 0 1,-1 0-1,1 0 0,-1 0 1,1 0-1,0 0 0,1 4 1015,-1-5-1253,0 0 1,0 1-1,1-1 1,-1 0 0,0 0-1,0 0 1,0 0-1,0 0 1,1 0 0,-1 0-1,0 0 1,0 0 0,0 0-1,1 0 1,-1 0-1,0 0 1,0 0 0,0 0-1,0 0 1,1 0-1,-1 0 1,0-1 0,0 1-1,24-11 2070,-7-1-1601,0 0-1,-1-1 1,-1-1-1,19-20 1,45-66 390,-31 36-722,-25 35-159,-1-1-1,-2-1 1,-1-1 0,25-57 0,36-127 35,7-35-85,-84 243 52,-1-1 0,1 1 0,-2-1 0,0 1 0,1-10 0,-2 18-44,0 0 1,0 0-1,0-1 0,0 1 1,0 0-1,0 0 0,0-1 0,0 1 1,0 0-1,0 0 0,0-1 0,0 1 1,0 0-1,0 0 0,0-1 0,0 1 1,-1 0-1,1 0 0,0-1 1,0 1-1,0 0 0,0 0 0,-1 0 1,1-1-1,0 1 0,0 0 0,0 0 1,-1 0-1,1 0 0,0 0 0,0-1 1,0 1-1,-1 0 0,1 0 1,0 0-1,0 0 0,-1 0 0,1 0 1,0 0-1,0 0 0,-1 0 0,1 0 1,0 0-1,-1 0 0,1 0 1,0 0-1,0 0 0,-1 0 0,1 0 1,0 0-1,-1 1 0,-10 6 307,7-3-235,1 0-1,-1 1 0,1-1 1,1 1-1,-1-1 0,-3 11 1,0-3 44,-23 54 347,-23 81 0,-7 72 330,51-187-640,-1-1-82,1 2 1,2-1-1,-2 51 0,8-75-25,0-1 0,0 0-1,1 1 1,4 13 0,-5-19-29,0-1 1,1 0 0,-1 1-1,1-1 1,-1 0 0,1 0-1,0 1 1,-1-1-1,1 0 1,0 0 0,0 0-1,0 0 1,0 0 0,0 0-1,0 0 1,0 0-1,0 0 1,0-1 0,0 1-1,0 0 1,1-1 0,-1 1-1,0-1 1,0 1-1,1-1 1,-1 1 0,0-1-1,1 0 1,-1 0 0,1 0-1,-1 0 1,0 0-1,1 0 1,1 0 0,10-3 85,-1-1 1,0 0-1,0 0 0,-1-1 1,15-8-1,54-37-5,-40 24-222,-34 22 89,1 1 0,0 0 0,8-2-1,-11 4 12,0 0-1,-1-1 0,1 1 1,0 0-1,-1-1 0,1 0 1,-1 0-1,1 0 1,-1-1-1,0 1 0,0-1 1,0 1-1,3-5 0,-5 7 14,-1 0-1,0 0 0,0 0 1,0-1-1,0 1 0,1 0 1,-1 0-1,0 0 0,0 0 1,0-1-1,0 1 0,0 0 1,1 0-1,-1-1 0,0 1 1,0 0-1,0 0 0,0 0 1,0-1-1,0 1 0,0 0 1,0 0-1,0-1 0,0 1 1,0 0-1,0 0 0,0-1 0,0 1 1,0 0-1,0 0 0,0-1 1,0 1-1,0 0 0,0 0 1,-1 0-1,1-1 0,0 1 1,0 0-1,0 0 0,0 0 1,0-1-1,-1 1 0,1 0-2,-1 0 0,0 0 0,1 0 0,-1 1-1,1-1 1,-1 0 0,1 0 0,-1 0-1,1 1 1,-1-1 0,1 0 0,0 1 0,-1-1-1,1 0 1,-1 1 0,1-1 0,0 1 0,-1-1-1,1 1 1,-7 7-29,4-5 50,0 0 1,1 1-1,-1-1 1,-2 6-1,4-7-11,1-1 0,-1 1 0,1-1 0,-1 1 0,1 0 0,0-1 0,0 1 0,-1-1 0,1 1 0,0 0 0,1-1 0,-1 1 0,0-1 0,0 1 0,1-1 0,0 3 0,1 0 27,-1-1 0,1 1 0,0-1 0,1 1 1,-1-1-1,1 0 0,-1 0 0,1 0 0,0-1 0,0 1 1,0 0-1,0-1 0,1 0 0,-1 0 0,1 0 0,-1 0 1,1-1-1,0 1 0,0-1 0,-1 0 0,1 0 0,5 0 1,2 1 51,0 0 1,0-2-1,1 1 1,-1-1 0,0-1-1,22-4 1,-29 4-46,-1 0 1,0 0-1,1 0 1,-1 0-1,0-1 0,0 1 1,0-1-1,0 0 1,0 0-1,0 0 1,-1 0-1,1-1 1,-1 1-1,1-1 1,-1 1-1,0-1 0,0 0 1,0 0-1,0 0 1,-1 0-1,3-5 1,-4 8-36,0 0 1,1-1-1,-1 1 0,0-1 1,0 1-1,1-1 1,-1 1-1,0 0 1,0-1-1,0 1 1,0-1-1,0 1 0,1-1 1,-1 1-1,0-1 1,0 1-1,0-1 1,0 1-1,0-1 1,-1 1-1,1-1 0,0 1 1,0-1-1,0 1 1,0-1-1,0 1 1,-1 0-1,1-1 0,0 1 1,0-1-1,-1 1 1,1 0-1,0-1 1,-1 1-1,1-1 1,0 1-1,-1 0 0,1-1 1,0 1-1,-1 0 1,1 0-1,-1-1 1,1 1-1,-1 0 1,1 0-1,-1 0 0,1 0 1,-1-1-1,-8-3-71,1 0 24,-1-1-1,0 1 0,1 0 1,-2 1-1,1 0 1,0 1-1,0 0 0,-1 0 1,0 1-1,1 0 0,-1 1 1,-11 1-1,19-1 58,-1 1 0,0-1 0,1 1 0,-1 0 0,1 0 0,-1 0 0,1 1 0,-1-1 0,1 1 0,0-1 0,0 1 0,-1 0 0,1 0 0,1 0 0,-1 0 0,0 0 0,0 0 0,1 0 0,-1 0 0,1 1 0,-2 2 0,4-4 0,-1 0 0,0-1 0,1 1 0,-1 0 0,1-1 0,-1 1-1,1 0 1,-1-1 0,1 1 0,0-1 0,-1 1 0,1-1 0,0 1 0,-1-1 0,1 1 0,0-1 0,-1 0 0,3 1 0,14 6-63,-9-7 30,-1 0 1,1 0-1,9-2 1,9-1 58,12 0 38,-1-1 0,0-2 0,-1-2 0,1-1 0,44-17 0,-67 20 19,-3 1-150,1 1 0,14-5 1,-23 9 60,0-1 0,-1 1-1,1-1 1,0 1 0,-1 0 0,1 0 0,0 0 0,0 0 0,-1 1 0,1-1-1,0 1 1,-1-1 0,1 1 0,-1 0 0,1 0 0,2 2 0,-4-3 18,1 1 1,-1 1-1,0-1 0,0 0 1,0 0-1,0 0 1,0 1-1,0-1 1,0 0-1,0 1 1,0-1-1,-1 1 1,1-1-1,0 1 0,-1-1 1,0 1-1,1 0 1,-1-1-1,0 1 1,0 0-1,0-1 1,0 4-1,-1 3 87,0 1-1,0-1 1,-5 12 0,0 4 100,-2 20 20,4-27-105,1-1-1,-1 25 1,4-41-118,0 0 1,0 0 0,0 0-1,1 0 1,-1 0 0,0 0-1,0 0 1,0 0 0,0-1-1,0 1 1,0 0 0,0 0-1,0 0 1,0 0 0,0 0-1,0 0 1,0 0 0,1 0 0,-1 0-1,0 0 1,0 0 0,0 0-1,0 0 1,0 0 0,0 0-1,0 0 1,0 0 0,1 0-1,-1 0 1,0 0 0,0 0-1,0 0 1,0 0 0,0 0-1,0 0 1,0 0 0,0 0-1,1 0 1,-1 0 0,0 0-1,0 0 1,0 0 0,0 0-1,0 0 1,0 0 0,0 0-1,0 0 1,0 1 0,0-1 0,1 0-1,-1 0 1,0 0 0,0 0-1,0 0 1,0 0 0,0 0-1,3-6 28,0-1 0,0 1 0,1 0 0,0 0 0,0 0 0,0 0 0,6-5 0,4-2-13,1 1-1,1 0 1,0 2-1,0-1 1,26-11 0,92-29-253,-134 51 232,5-2-54,0 1 1,0-1 0,1 1-1,7-1 1,-12 2 53,0 0-1,0 0 1,-1 0 0,1 0-1,0 0 1,0 0-1,0 1 1,0-1 0,0 0-1,0 0 1,0 1 0,0-1-1,0 0 1,-1 1-1,1-1 1,0 1 0,0-1-1,0 1 1,-1 0-1,1-1 1,0 1 0,-1 0-1,1-1 1,0 1-1,-1 0 1,1 0 0,-1 0-1,1-1 1,-1 1-1,0 0 1,1 0 0,-1 1-1,1 5 9,0 0 0,0 0 1,-2 10-1,3 18 60,-2-32-53,0-1 0,1 0 0,-1 0 0,1 0 0,-1 1 0,1-1-1,0 0 1,0 0 0,0 0 0,0 0 0,3 3 0,-3-5-7,0 1 0,0 0 0,1 0 0,-1 0 0,0-1 0,1 1 0,-1-1 1,1 1-1,-1-1 0,1 1 0,-1-1 0,1 0 0,-1 0 0,1 0 0,-1 0 0,1 0 1,-1 0-1,1 0 0,-1 0 0,1-1 0,1 0 0,31-10 249,-33 11-250,24-12-11,-1 0 0,28-20 0,-30 18 35,48-40 136,-87 79-906,14-20 738,1 0-1,-1 0 1,1 0-1,0 0 1,0 1 0,0-1-1,1 1 1,0-1-1,0 1 1,0 0 0,1-1-1,0 1 1,0 0-1,0-1 1,1 1 0,-1 0-1,1-1 1,1 1-1,-1-1 1,1 1 0,2 4-1,-3-9 11,-1 0-1,0 0 0,0-1 1,1 1-1,-1 0 1,0-1-1,1 1 0,-1 0 1,1-1-1,-1 1 1,1-1-1,-1 1 0,1-1 1,-1 1-1,1-1 1,0 1-1,-1-1 0,1 1 1,-1-1-1,1 0 1,0 1-1,0-1 0,-1 0 1,1 0-1,0 1 1,-1-1-1,1 0 0,0 0 1,0 0-1,0 0 0,-1 0 1,1 0-1,0 0 1,0 0-1,1-1 18,-1 1 0,0-1 1,1 0-1,-1 1 0,0-1 0,0 0 0,0 1 1,1-1-1,-1 0 0,0 0 0,0 0 0,0 0 1,-1 0-1,3-2 0,3-7-48,-1 0-1,1 0 1,-1 0 0,-1-1 0,0 0 0,-1 0-1,0 0 1,0 0 0,-1 0 0,0-21-1,-2 42-25,-1-1 0,-1 0 0,-4 18-1,-3 12-30,-6 101 135,8-62 41,3-36-68,-45 341 517,45-359-387,-8 37 205,10-54-312,0 0 0,-1 0 0,1-1 0,-1 1 0,0-1 0,-6 8 0,9-13-36,-1 1 0,0-1 1,0 0-1,0 1 0,-1-1 1,1 0-1,0 0 0,0 0 0,-1 0 1,1 0-1,0 0 0,-1-1 0,1 1 1,-1 0-1,1-1 0,-1 1 0,0-1 1,1 1-1,-1-1 0,1 0 0,-3 0 1,1 0-1,1 0 0,-1-1 0,1 1-1,-1-1 1,1 0 0,0 0 0,-1 0 0,1 0 0,0 0 0,0-1 0,0 1 0,-3-3 0,-5-5-6,1-1 1,0 0 0,1 0-1,-9-14 1,14 19-24,-5-6 23,1 0 1,0 0 0,1-1-1,0 0 1,-7-22-1,12 30 11,0 0-1,0 0 1,0 0-1,1 0 0,-1 0 1,1 0-1,0 0 1,1 0-1,-1 0 0,1 1 1,-1-1-1,1 0 0,0 0 1,1 0-1,-1 0 1,1 1-1,-1-1 0,1 1 1,0-1-1,1 1 0,-1 0 1,5-6-1,10-7 88,0 0 0,1 1 1,1 1-1,0 1 0,0 1 0,2 0 0,-1 1 0,1 2 0,25-9 1,-41 17-135,0 0 1,1 0 0,-1 1 0,0-1-1,10 1 1,-11 1-666,0-1-1,0 0 1,0 0-1,0-1 1,0 1-1,0-1 1,0 0-1,0 0 1,7-2-1,3-9-4858,3 1 1814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0:34.9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 35 2144,'2'-2'8247,"-5"16"-5292,-9 22-2056,8-26 152,-57 227 1661,-2 9-1259,51-207-1213,1 1 0,-5 47 0,14-67-251,3-12 148,-1-8-127,0 0-1,0 0 1,0 0 0,0 0 0,0 0 0,0 0 0,0 1 0,0-1 0,0 0 0,0 0 0,0 0 0,0 0 0,0 0 0,0 0 0,0 0 0,0 0 0,0 0 0,1 0 0,-1 0 0,0 0 0,0 0 0,0 0 0,0 0 0,0 0 0,0 0 0,0 0 0,0 1 0,0-1 0,0 0 0,0 0 0,0 0 0,0 0 0,0 0 0,0 0 0,0 0 0,0 0 0,0 0 0,1 0 0,-1 0 0,0 0 0,0 0 0,0 0 0,0 0 0,0 0 0,0 0 0,0 0 0,0 0 0,0 0 0,0 0 0,0 0 0,0 0-1,0 0 1,0 0 0,0-1 0,0 1 0,1 0 0,-1 0 0,0 0 0,9-7 168,-7 6-166,0-1 1,0 1 0,0-1 0,0 0-1,0 0 1,2-2 0,16-20-725,41-37 0,-7 8 472,-31 23 198,-20 25-43,1-1 1,0 1 0,0 0-1,6-6 1,-9 10 85,-1 0 0,1 1-1,0-1 1,-1 1 0,1-1-1,0 1 1,0-1 0,0 1 0,-1 0-1,1-1 1,0 1 0,0 0 0,0 0-1,0-1 1,0 1 0,0 0-1,0 0 1,-1 0 0,1 0 0,0 0-1,0 0 1,0 1 0,0-1-1,0 0 1,0 0 0,0 1 0,-1-1-1,1 0 1,0 1 0,0-1 0,0 1-1,-1-1 1,2 1 0,1 3 75,1-1 0,-1 0 0,0 1 0,0 0 1,3 5-1,2 1 151,12 18 192,15 16-60,-32-40-290,1 0 0,0 0-1,1 0 1,-1-1 0,0 0 0,1 0 0,6 4-1,-4-5 16,0 0 0,0-1 0,0 1 0,1-1-1,-1 0 1,8-1 0,-9-1-42,-1 0 1,1 0-1,0-1 1,-1 0-1,1 0 1,-1 0-1,0-1 1,0 1-1,0-1 1,0 0-1,6-6 0,10-4 36,-12 7-76,0 1 0,0-1 0,0-1 0,-1 1 0,0-1 0,0-1 0,-1 0 0,0 0 0,0 0 0,-1-1 0,0 0 0,0 0 0,-1 0 0,-1-1 0,6-14 0,-10 23-4,1 0 0,-1 0 0,0 0 0,1 0 0,-1 1 0,0-1 0,0 0 0,0 0 0,0 0 0,0 0 0,0 0 0,0 1 0,0-1 0,0 0 0,0 0-1,0 0 1,-1 0 0,1 0 0,0 1 0,-1-1 0,1 0 0,0 0 0,-1 1 0,1-1 0,-1 0 0,0-1 0,0 2-6,0 0 0,0 0 0,0-1-1,1 1 1,-1 0 0,0 0 0,0 0-1,0 0 1,0 0 0,1 0-1,-1 0 1,0 0 0,0 0 0,0 0-1,0 0 1,0 1 0,1-1 0,-1 0-1,0 1 1,0-1 0,1 0 0,-1 1-1,0-1 1,0 1 0,1-1 0,-2 2-1,-6 4-3,0 1-1,1-1 0,-1 1 1,2 1-1,-1 0 0,1 0 1,0 0-1,0 0 0,1 1 1,1 0-1,-1 0 0,1 1 1,1-1-1,0 1 0,-3 11 1,6-19 11,0 1 1,0-1-1,0 0 1,0 0 0,0 0-1,0 0 1,0 0-1,1 0 1,-1 0 0,1 0-1,-1 0 1,1 0-1,0 0 1,0 0 0,0 0-1,2 3 1,-1-2 21,1-1 1,-1 1-1,1-1 0,0 1 1,0-1-1,0 0 1,0 0-1,0 0 0,4 1 1,4 1 18,0 0 0,0-1 0,0 0 0,0-1 1,13 2-1,-6-3 17,0-1 1,0 0-1,0-1 1,0-1 0,0-1-1,0-1 1,-1 0-1,0-1 1,28-12 0,-38 13-34,1 1 0,-1-2 0,0 1 0,0-1 1,0 0-1,0 0 0,-1-1 0,0 0 0,7-9 1,-3 2-2,0-1 1,-1 0-1,10-23 1,10-26 42,25-74 1,-37 86-23,59-161-317,-50 126 97,-38 117-574,-13 36 742,-12 62-83,-46 136 172,26-135 172,-149 243 0,148-288 286,113-154-632,118-115-1,-22 61 57,-110 92-96,-23 19 223,-18 13-98,0-1 1,-1 0-1,1 0 0,-1 0 0,1 1 0,0-1 1,-1 0-1,1 1 0,-1-1 0,1 0 0,0 1 1,0-1-1,-1 1 0,1-1 0,0 0 0,0 1 1,-1-1-1,1 1 0,0-1 0,0 1 0,0-1 0,0 1 1,0 0-1,-5 17-126,3-7 167,1-7-43,1 1 1,0-1-1,0 0 0,0 0 0,0 0 0,1 0 0,-1 0 1,2 6-1,0-3 35,0 1-1,1-1 1,5 13 0,-7-19-15,-1 0 0,1-1 0,-1 1 1,1 0-1,-1 0 0,1 0 0,0-1 0,-1 1 1,1 0-1,0-1 0,-1 1 0,1-1 0,0 1 0,0-1 1,0 1-1,0-1 0,0 1 0,0-1 0,-1 0 0,1 1 1,0-1-1,0 0 0,0 0 0,0 0 0,0 0 0,0 0 1,0 0-1,0 0 0,0 0 0,0 0 0,0 0 0,0-1 1,0 1-1,0 0 0,0-1 0,0 1 0,0 0 0,-1-1 1,1 1-1,0-1 0,0 0 0,0 0 0,2-1 21,-1 1 0,0-1-1,0 0 1,-1 0 0,1 0-1,0 0 1,-1 0 0,1-1-1,-1 1 1,1 0 0,-1-1-1,0 1 1,0-1 0,0 1-1,0-4 1,0 0-33,0 1 0,0-1 0,-1 0 0,0 0 0,0 0 0,-1 1 0,1-1 0,-1 0-1,0 0 1,-1 1 0,1-1 0,-4-7 0,-1 1-36,-4-10-94,10 21 125,-1 0 0,1 0-1,-1 0 1,0 0 0,0 1 0,1-1-1,-1 0 1,0 0 0,0 0 0,0 1-1,0-1 1,0 1 0,0-1 0,0 0-1,0 1 1,-1-1 0,-2 0-30,-4 0-210,16 8 88,-5-6 159,0 1 0,0-1 0,0 0 0,0 0 0,0 0 0,0 0 0,0-1 0,0 1 0,1-1 0,3 1 0,34-4 0,-23 1 0,8 0 14,149-19 260,-122 14-326,-34 5 302,25-6 0,-44 8-209,1 0-28,-1 0 0,1 0 0,0-1 0,-1 1 0,1 0 0,-1 0 0,1 0 0,-1 0 0,1 0 0,0 0 0,-1 0 0,1 0 0,-1 0 0,1 0 0,-1 1 0,1-1 0,-1 0 0,1 0 0,0 0 0,-1 1 0,1-1 0,-1 0 0,1 0 0,-1 1 0,1 0 0,0 0 10,0 0 1,1 1-1,-1 0 1,0-1-1,0 1 0,0 0 1,-1-1-1,1 1 1,0 0-1,-1 0 1,1 0-1,-1-1 0,1 4 1,-1 26 193,-1-26-237,1 0 0,0 0 0,0-1 0,0 1 0,1 0 0,1 8 0,-1-10 35,1 1 0,-1-1 0,1 1 0,-1-1 0,1 0 0,0 0 0,0 0 0,0 0 0,1 0-1,-1 0 1,1-1 0,0 1 0,0-1 0,-1 0 0,1 1 0,1-1 0,-1-1 0,0 1 0,0 0 0,1-1 0,-1 0 0,5 2-1,-2-2 15,0 0 0,0-1-1,0 0 1,1 1-1,-1-2 1,0 1-1,0-1 1,0 0 0,0 0-1,0-1 1,0 0-1,8-3 1,2-2 16,0 0 0,0-1 0,0 0 0,-1-1 0,-1-1 0,21-17 0,-32 24-30,0-1 0,0 1 1,-1-1-1,1 1 1,-1-1-1,3-6 1,-4 8-24,0 1 0,-1-1 1,1 1-1,-1-1 0,1 1 0,-1-1 1,0 0-1,0 1 0,0-1 1,0 0-1,0 1 0,0-1 1,0 0-1,0 1 0,0-1 1,-1 1-1,1-1 0,-1 0 1,1 1-1,-2-2 0,2 2 6,-1 1 0,1-1 0,0 1-1,-1 0 1,1-1 0,-1 1 0,1 0-1,-1 0 1,1-1 0,0 1 0,-1 0-1,1 0 1,-1 0 0,1-1 0,-1 1-1,1 0 1,-1 0 0,1 0 0,-1 0-1,1 0 1,-1 0 0,1 0 0,-1 0-1,1 0 1,-1 0 0,1 0 0,-1 1 0,1-1-1,-1 0 1,1 0 0,-1 0 0,0 1-1,-17 10-36,14-9 3,-2 3 80,0-1 0,-1 1-1,1 0 1,1 0 0,-1 1 0,-5 7 0,10-11 13,-1 0 0,1 0 0,0 0 0,0 1 1,0-1-1,0 0 0,0 1 0,0-1 0,0 5 0,0-5-19,1-1 0,0 1 0,0-1 0,1 0 0,-1 1 0,0-1 0,0 1 0,1-1 0,-1 0 0,1 1 0,-1-1 0,1 0 0,0 0-1,-1 1 1,1-1 0,0 0 0,0 0 0,0 0 0,1 1 0,1 1 41,1 0 0,0 0 1,0 0-1,1-1 0,-1 1 0,0-1 0,1 0 0,-1-1 0,1 1 1,0-1-1,5 1 0,6 1 72,1-1 0,16 0 0,6-1 11,-1-3 1,-1 0-1,1-3 0,46-11 1,-57 9-1793,42-18 0,-59 21-558,-1 0 0,0-1 0,15-12 0,-1 3-1854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0:39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15 1472,'31'-15'13802,"-34"19"-13219,0 0 0,-1 0-1,1 0 1,-1-1 0,-8 6 0,-7 7 85,6-5-540,1 1 0,1 1 0,0 0 0,1 0 0,0 1 0,1 1 0,1-1 0,-13 31 0,19-39-92,1-1-1,0 0 1,0 0-1,1 1 1,-1 9-1,1-13-287,0 1 0,1-1 0,-1 0 0,0 0 1,1 0-1,-1 0 0,1 0 0,0 0 0,-1 0 0,1 0 0,0 0 1,0 0-1,1 0 0,-1 0 0,0 0 0,3 2 0,8 4-2062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0:40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1 9312,'-8'8'4192,"-7"15"-3616,7-12 1696,3 9-1345,-3-1 1,3 5-576,-3-1-256,3 5-64,0-1 224,10 4-128,-5 5-2080,0 3 1057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0:43.8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19 966 2304,'-17'14'2828,"17"-13"-2413,0 0 0,-1 0 0,1 0 0,0 0 0,0 0 1,0 0-1,0 0 0,0 0 0,0 0 0,0 0 0,0 0 0,0 0 1,1 1-1,-1-5-152,1 0 1,0-1 0,0 1 0,0 0-1,0 0 1,4-6 0,3-7 268,-6 11-439,57-137 1599,-49 123-1533,1 0 1,0 1-1,2 0 1,0 0-1,17-16 1,0 5 151,2 2 0,1 0 1,1 2-1,47-25 1,-72 45-194,-1 1 1,0 0 0,1 0-1,0 1 1,16-4-1,-23 7-84,0 0-1,0-1 0,0 1 0,0 0 0,0 0 0,0 0 0,-1 0 0,1 1 0,0-1 0,0 1 0,0-1 0,0 1 0,0-1 0,2 3 0,-2-2-12,-1 0 0,0 0 0,0 0 0,0 0 0,0 0 0,0 1 0,0-1 0,0 0 0,-1 1 0,1-1 0,0 1 0,-1-1 0,1 1 0,-1-1 0,0 1 0,1-1 0,-1 1 0,0-1 0,0 1 0,0-1 0,0 3 0,0 1 44,-1 1 0,0-1-1,0 1 1,0-1 0,0 0-1,-1 0 1,0 0 0,0 0 0,-3 5-1,-3 5 235,-16 21 1,4-8-122,11-17-74,-1 4 46,10-15-140,0 0 0,0 0 1,0 0-1,0 0 0,0 0 0,1 0 1,-1 0-1,0 0 0,0 0 0,0 0 1,0 0-1,0 0 0,0 0 0,0 0 1,0 0-1,0 0 0,1 0 0,-1 0 1,0 0-1,0 0 0,0 0 0,0 0 1,0 1-1,0-1 0,0 0 0,0 0 1,0 0-1,0 0 0,0 0 0,0 0 1,1 0-1,-1 0 0,0 0 0,0 0 1,0 1-1,0-1 0,0 0 0,0 0 1,0 0-1,0 0 0,0 0 0,0 0 1,0 0-1,0 0 0,0 1 0,41-25-9,-2-1 0,0-2 1,-1-2-1,65-65 0,-91 82-48,-6 5-19,1-1 0,0 2 0,1-1 0,-1 1 0,13-8 0,-19 14 58,-1 0 1,1-1-1,-1 1 1,1 0-1,0-1 0,-1 1 1,1 0-1,0 0 0,-1-1 1,1 1-1,0 0 1,-1 0-1,1 0 0,0 0 1,-1 0-1,1 0 0,0 0 1,-1 0-1,1 0 1,0 1-1,-1-1 0,1 0 1,0 0-1,-1 0 1,1 1-1,1 0 0,-2 0 4,1 0-1,0 0 0,0 0 1,0 0-1,-1 0 0,1 0 1,-1 0-1,1 1 0,-1-1 1,1 0-1,-1 0 0,0 1 1,1 0-1,0 6 45,-1 0 0,0 0 1,0 12-1,-1-19-21,-5 38 293,4-30-282,0 0 0,1 0 0,-1 12 0,-2 52 114,5-66-134,-1-1 0,1 1 0,1-1 0,2 10-1,-4-15 13,1 1-1,-1 0 0,1-1 1,0 1-1,-1 0 0,1-1 0,0 1 1,0-1-1,0 1 0,0-1 0,0 0 1,0 1-1,0-1 0,0 0 1,1 0-1,-1 1 0,0-1 0,1 0 1,-1-1-1,3 2 0,-1-1 10,1-1 0,0-1 0,-1 1 0,1 0 1,-1-1-1,0 0 0,1 0 0,-1 0 0,1 0 0,4-3 0,35-21 153,-16 8-278,5 2-614,51-17-1,-27 11 441,-30 11 137,1 1 1,-1 2-1,57-9 0,-78 15 113,0 1-1,0 0 0,0 0 1,1 0-1,8 2 0,-14-2 22,0 0-1,1 0 0,-1 0 1,0 0-1,0 0 0,1 0 1,-1 0-1,0 0 0,0 0 0,1 0 1,-1 0-1,0 0 0,0 0 1,0 1-1,1-1 0,-1 0 1,0 0-1,0 0 0,0 0 1,1 0-1,-1 0 0,0 1 0,0-1 1,0 0-1,0 0 0,0 0 1,1 1-1,-1-1 0,0 0 1,0 0-1,0 1 0,-4 5 81,-11 3 98,14-9-161,-83 40 673,50-21-445,-43 33 1,66-44-182,0 1 0,1 1 0,0-1 1,1 2-1,0-1 0,0 1 0,-11 20 1,15-14 63,5-17-129,-1 0 1,1 1 0,0-1-1,0 0 1,0 1 0,0-1 0,0 0-1,0 1 1,0-1 0,0 1 0,0-1-1,0 0 1,0 1 0,0-1-1,0 0 1,0 1 0,0-1 0,0 0-1,0 1 1,0-1 0,0 0 0,1 1-1,-1-1 1,0 0 0,0 1-1,0-1 1,1 0 0,-1 0 0,0 1-1,0-1 1,1 0 0,-1 0-1,0 0 1,1 1 0,-1-1 0,0 0-1,0 0 1,1 0 0,-1 0 0,0 1-1,1-1 1,3-1 9,-1 1 0,1-1 0,0 0 0,-1 0 0,0 0 0,1 0 0,-1 0 0,0-1 0,1 0 0,-1 1 1,4-4-1,35-30 153,-17 13-118,7-2-34,47-38 12,-22 20-452,-70 91 150,13-42 284,0 0 1,0 0 0,1 0-1,0-1 1,0 1 0,0 0 0,1-1-1,0 1 1,0-1 0,1 1-1,0-1 1,0 0 0,0 0 0,1-1-1,0 1 1,0 0 0,5 4-1,-7-8 17,0 0 0,0 0 0,0 0 0,0-1 0,0 1-1,1-1 1,-1 1 0,0-1 0,1 0 0,-1 0 0,1 0-1,-1 0 1,1-1 0,0 1 0,-1-1 0,1 1 0,-1-1-1,1 0 1,0 0 0,0 0 0,-1 0 0,1-1 0,-1 1 0,1-1-1,0 0 1,-1 1 0,1-1 0,-1 0 0,1-1 0,-1 1-1,0 0 1,0-1 0,3-1 0,9-8 42,-1 0 1,0-1-1,16-18 1,31-46-17,-27 33-131,-4 3 126,46-82 1,12-51-268,-38 71 219,-21 49 3,21-47-48,-45 83-180,-4 17 220,1-1 0,-1 1 0,0 0 0,0 0 0,0-1 0,0 1 0,0 0 0,0 0 1,0-1-1,0 1 0,0 0 0,0 0 0,0-1 0,0 1 0,0 0 0,0-1 0,0 1 0,0 0 0,0 0 0,0-1 0,0 1 0,0 0 0,0 0 0,0-1 0,-1 1 0,1 0 0,0 0 0,0-1 0,0 1 0,0 0 0,-1 0 0,1 0 0,0 0 0,0-1 0,0 1 0,-1 0 0,1 0 0,0 0 0,0 0 0,-1 0 0,1-1 0,0 1 0,0 0 0,-1 0 0,1 0 0,0 0 0,0 0 0,-1 0 0,1 0 0,0 0 1,-1 0-1,1 0 0,0 0 0,0 0 0,-1 0 0,1 0 0,0 1 0,-1-1 0,-5 3-21,0 0 0,0 0 1,1 1-1,-1 0 1,1 0-1,0 0 0,0 1 1,0 0-1,-8 10 1,1 1 50,1 1 1,-10 19-1,-13 35 26,-42 126 0,74-192-37,-8 24 8,1 0 1,2 0-1,1 1 1,1 0-1,-2 40 1,8-65 20,-1 0 0,1 0 0,0 0 0,0 0 0,0 0 0,0 0 0,1 0 0,0-1 0,3 7 0,-4-10-16,0 1 1,0-1-1,0 1 0,0-1 0,0 1 0,0-1 1,0 0-1,0 1 0,0-1 0,1 0 0,-1 0 0,1 0 1,-1 0-1,1 0 0,-1 0 0,1 0 0,-1-1 1,1 1-1,0 0 0,0-1 0,-1 1 0,1-1 0,0 0 1,0 0-1,-1 0 0,1 0 0,2 0 0,9-3 3,-1-1 0,0-1 0,0 0 0,0 0 0,13-9 1,8-4-159,-15 9 145,0-1 0,-1-1-1,0-1 1,-1-1 0,0 0 0,21-24-1,-22 23-430,-15 16 135,-6 10 155,-3 3 123,3-6-3,0 1 0,1-1 0,1 1 0,-6 14 1,10-21 6,-1-1 1,0 1-1,1-1 0,0 1 1,0 0-1,-1-1 1,1 1-1,1 0 1,-1-1-1,0 1 1,1-1-1,-1 1 1,1-1-1,0 1 1,0-1-1,0 1 1,0-1-1,0 0 1,0 1-1,1-1 1,-1 0-1,1 0 1,3 3-1,-4-4 33,0 1 0,0-1 1,1 0-1,-1 0 0,1 0 0,-1-1 1,1 1-1,-1 0 0,1 0 0,0-1 1,-1 1-1,1-1 0,0 0 0,-1 1 1,1-1-1,3 0 0,-2 0-6,1-1 0,-1 1 0,1-1-1,-1 0 1,1 0 0,-1 0 0,6-2 0,3-4 12,-1 1 0,1-2 0,12-10 0,-24 18-36,11-8-29,-1-1 0,0 0 0,0 0 0,-1-1 0,0 0 0,12-19 0,-17 22-63,-3 9-16,-7 15-104,4-10 127,0 1 89,0 0 0,0-1 0,1 1-1,0 0 1,1 0 0,0 0 0,0 0 0,0 0 0,1-1 0,0 1-1,1 0 1,0 0 0,3 8 0,-5-15 9,1 0 1,-1 0-1,0 0 1,1-1-1,-1 1 1,1 0-1,-1 0 1,1-1-1,-1 1 1,1 0 0,-1-1-1,1 1 1,0-1-1,-1 1 1,1-1-1,0 1 1,0-1-1,-1 1 1,1-1-1,0 1 1,0-1-1,0 0 1,-1 0-1,1 1 1,0-1-1,0 0 1,0 0-1,0 0 1,0 0-1,0 0 1,-1 0-1,1 0 1,0 0-1,0-1 1,0 1-1,0 0 1,0-1-1,3-1 39,0 0 0,0 0 0,0-1 0,-1 0 0,1 1 0,2-5 0,4-1-150,3-1 88,0-1 0,-1 0-1,0-1 1,-1 0 0,0 0 0,-1-1-1,-1-1 1,1 0 0,-2 0 0,14-28-1,-19 33 16,-3 6-16,1 0 0,-1 1 0,1-1 0,0 0 0,0 0 0,-1 1 0,1-1 0,0 1 0,0-1 0,0 1 0,1-1 0,-1 1 0,0-1 0,0 1 0,1 0 0,-1 0 0,1 0 0,-1 0 0,1 0 0,0 0 0,-1 0 0,1 0 0,0 1 0,3-2 0,2 1-20,0 0 0,0 0 1,0 0-1,0 1 0,0 0 0,0 1 0,0-1 0,-1 1 0,1 1 0,0-1 0,0 1 0,-1 0 0,1 1 0,-1 0 0,1 0 1,9 6-1,-14-8 32,-1 0 1,0 0-1,0 1 1,0-1-1,1 0 1,-1 0 0,-1 0-1,1 1 1,0-1-1,0 0 1,0 1-1,-1-1 1,1 1-1,0-1 1,-1 1 0,0-1-1,1 1 1,-1 0-1,0-1 1,0 1-1,0-1 1,0 1-1,0 0 1,0-1 0,0 1-1,0-1 1,-1 1-1,1-1 1,-1 1-1,1-1 1,-1 1-1,0-1 1,-1 3 0,-3 4 43,-1 0 0,1-1 0,-2 0 0,-12 12 0,-1 1-1,17-17-51,1 0-1,-1 0 1,1 1-1,0-1 1,0 0-1,0 1 1,0 0-1,0-1 1,1 1-1,0 0 1,0 0-1,-1 4 1,2-8 11,0 1 1,0-1-1,0 1 1,0-1-1,0 1 1,0-1 0,0 0-1,0 1 1,0-1-1,0 1 1,0-1-1,1 0 1,-1 1-1,0-1 1,0 1 0,0-1-1,1 0 1,-1 1-1,0-1 1,1 0-1,-1 1 1,0-1 0,1 0-1,-1 1 1,0-1-1,1 0 1,-1 0-1,0 0 1,1 1-1,-1-1 1,1 0 0,-1 0-1,1 0 1,-1 0-1,0 0 1,2 0-1,17-2 284,-12 1-259,66-13-245,97-32 0,-151 40 86,0-2 0,-1 0 1,24-13-1,-27 11 108,2-1 102,-14 9-122,-6 5-119,-8 6 99,0 1 83,-20 15 0,12-13-37,-23 20 1,34-25 36,1 0 1,0 0 0,1 0-1,-1 1 1,-6 12 0,12-19-14,0 0 1,1 0 0,-1 0 0,1 0 0,-1 0 0,1 0 0,0 0-1,-1 0 1,1 0 0,0 0 0,0 0 0,0 0 0,-1 1-1,1-1 1,0 0 0,1 0 0,-1 0 0,0 0 0,0 0-1,0 0 1,1 0 0,-1 1 0,1-1 0,0 1 0,0-1 6,-1 0 1,1-1 0,0 1-1,0 0 1,-1-1 0,1 1-1,0-1 1,0 1 0,0-1-1,0 0 1,0 1 0,-1-1-1,1 0 1,0 0 0,0 0-1,0 1 1,0-1 0,0 0-1,0 0 1,0 0 0,0 0-1,0-1 1,0 1 0,0 0-1,0 0 1,0 0 0,-1-1-1,2 0 1,6-2-1,-1-1 1,0 0-1,0 0 1,0-1-1,12-9 1,-5 0-8,18-19 0,-25 25-77,0-1 0,0 0-1,-1 0 1,0 0 0,-1-1 0,9-20-1,-16 36-29,-1-1 0,0 0-1,0 0 1,-4 5 0,2-4 93,0 1 0,1 0 0,0 0 1,0 1-1,0-1 0,-2 10 0,5-12 16,0 0 0,0 1-1,1-1 1,0 0 0,0 1 0,0-1 0,1 8-1,0-10 14,0 0-1,-1 0 0,1-1 1,0 1-1,0 0 1,1-1-1,-1 1 0,0-1 1,1 1-1,0-1 0,0 0 1,-1 0-1,1 0 0,0 0 1,1 0-1,1 2 0,-2-3-5,-1 0 0,1 0 0,-1-1 0,1 1 0,-1-1 0,1 1 0,0-1 0,-1 1 0,1-1 0,0 0 0,-1 0 0,1 0 0,0 0-1,-1 0 1,1 0 0,0 0 0,-1-1 0,1 1 0,-1 0 0,1-1 0,1 0 0,4-2 43,0-1-1,0 0 1,8-6 0,-4 3-22,34-21-57,-16 12 13,-2-2 1,0-1-1,42-38 0,-47 33 16,-1 0 0,-1-1-1,-2-2 1,28-49 0,43-121-296,-78 171 241,-2 5-12,-1 1-1,-1-1 1,-1-1-1,4-25 1,-9 46 39,-1 0 0,0 0 0,0 1 0,0-1 0,0 0 0,0 0 0,0 0 0,0 0 0,0 0 0,-1 0 0,1 0 0,0 1 0,0-1 0,-1 0 0,0-1 0,-5 0-104,-6 9 3,5-1 100,0 1-1,1-1 0,0 1 1,0 1-1,1-1 0,-1 1 1,-6 14-1,-26 67 126,37-87-106,-10 26 170,2 0 0,-12 57 0,19-75-130,1 0 0,0 1 0,1-1 0,0 1 0,0 0 0,1-1 0,0 0 0,1 1 0,0-1 0,1 0-1,0 0 1,5 11 0,-3-12-32,0 0 1,0 0-1,1-1 0,0 0 0,0 0 0,1 0 0,8 7 0,-10-11-506,0-1-1,0 1 0,0-1 0,0 0 0,8 3 1,-8-4-724,1 0 1,-1-1 0,0 1 0,0-1 0,0-1-1,11 1 1,10-1-2536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0:44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5216,'0'0'2368,"13"19"992,0-16-2048,10 6 1856,3-1-1825,18-8 97,7 0-864,21-8-288,-7 4-192,9-7-160,-7 3 32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0:46.5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421 27 3328,'0'-2'361,"1"0"-1,-1 0 1,1 1 0,0-1 0,0 1 0,0-1-1,0 1 1,0-1 0,0 1 0,0-1-1,0 1 1,1 0 0,-1-1 0,1 1-1,-1 0 1,3-1 0,-4 9 1580,-2 1-1440,0 0 0,-1 0 0,0 0 0,-1 0-1,0-1 1,0 1 0,-9 11 0,-6 12 516,-3 7-203,-1-2 1,-30 36-1,-62 62 317,97-114-1030,12-14-27,0 0 0,0 0 0,0-1 0,-1 0 0,0-1 0,0 1 0,-10 4 0,14-8-41,0 1 0,0-1 1,1 0-1,-1 0 1,0 0-1,0-1 0,0 1 1,0-1-1,0 1 1,0-1-1,0 0 0,0 0 1,0-1-1,0 1 1,0-1-1,0 1 0,0-1 1,0 0-1,0 0 1,1 0-1,-1 0 0,-4-3 1,5 2-47,0 1 0,0-1 1,1 0-1,-1 0 1,1 1-1,-1-1 0,1 0 1,-1 0-1,1-1 1,0 1-1,0 0 0,0 0 1,0-1-1,1 1 1,-1 0-1,1-1 0,-1 1 1,1 0-1,0-1 1,0 1-1,0-1 0,0 1 1,0-1-1,1 1 0,-1 0 1,1-1-1,-1 1 1,1 0-1,0-1 0,0 1 1,1-3-1,0 1-53,1-1 0,-1 1 0,1-1-1,0 1 1,1 0 0,-1 0 0,1 0 0,-1 0-1,1 1 1,0-1 0,0 1 0,9-5 0,-10 7 62,-1 0 0,1 0 0,0 0 0,0 1 0,-1-1 1,1 1-1,0 0 0,0 0 0,0 0 0,0 0 0,0 0 0,-1 1 0,1-1 1,0 1-1,0 0 0,0 0 0,4 2 0,4 2 218,0 1 0,18 14-1,-20-14-32,-4-3-74,96 65 1321,-85-59-1431,1 0 0,0-1 0,1 0 0,22 6 0,-26-13-1939,-1-1 518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0:46.9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4480,'0'-3'5024,"8"6"-3840,5-3 1216,5 5-1408,8-10 32,1 5-608,7-3-128,2 3-160,3-5 64,1 5-128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0:50.9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1 629 2240,'6'6'5545,"11"0"-2002,-8-4-3203,0-1 1,0-1 0,1 0 0,-1 0-1,0-1 1,0 0 0,0 0-1,0-1 1,0 0 0,0-1 0,8-4-1,0 0-257,0 0-1,-1-1 1,-1-1-1,25-18 1,-34 22-41,-1 0 1,1 0 0,-1-1-1,5-6 1,-8 10-40,-1 0 0,1-1 1,-1 1-1,1 0 0,-1-1 1,0 1-1,0-1 1,0 0-1,0 1 0,0-1 1,-1 0-1,1 1 0,-1-1 1,0 0-1,0-3 1,0 4-21,0 0 0,0 1 0,-1-1 0,1 0 0,-1 0 0,0 0 0,1 0 0,-1 0 0,0 0 0,0 1 1,0-1-1,0 0 0,0 1 0,0-1 0,-1 1 0,1-1 0,-1 1 0,1 0 0,-1-1 0,1 1 1,-1 0-1,1 0 0,-1 0 0,0 0 0,-3-1 0,2 2 13,0-1 1,0 1-1,0 0 0,0 0 0,0 0 1,0 0-1,-1 0 0,1 1 0,0 0 1,0-1-1,0 1 0,1 0 1,-1 0-1,0 1 0,0-1 0,1 0 1,-4 3-1,-2 2 251,0 0-1,0 1 1,0-1 0,1 2-1,0-1 1,1 1-1,-1 0 1,-5 10 0,3-1 302,0-1 0,1 1 0,-10 30 0,16-40-436,1-1 1,-1 1 0,1 0 0,1-1-1,-1 1 1,1 0 0,1 0-1,-1 0 1,2 7 0,-1-10-34,0 0 1,0 0-1,0-1 1,0 1 0,1 0-1,-1-1 1,1 1-1,0-1 1,0 1-1,0-1 1,0 0-1,1 0 1,0 0 0,-1 0-1,1 0 1,5 3-1,-5-4-44,-1-1-1,1 0 0,0 1 0,0-1 1,0 0-1,1-1 0,-1 1 0,0-1 1,0 1-1,0-1 0,0 0 0,1 0 1,-1 0-1,0-1 0,4 0 0,6-2 63,-1 0-1,19-8 0,-16 5-9,194-75 280,-180 68-401,-1-1 0,40-26 0,5-3-198,-72 43 219,0-1 0,0 0 1,0 1-1,1-1 0,-1 1 1,0-1-1,0 1 1,1 0-1,-1-1 0,0 1 1,1 0-1,-1 0 0,0 0 1,1 0-1,0 0 0,-1 0 8,-1 1-1,1-1 1,-1 0-1,1 0 0,-1 1 1,1-1-1,-1 0 0,0 1 1,1-1-1,-1 0 0,1 1 1,-1-1-1,0 1 0,0-1 1,1 1-1,-1-1 0,0 1 1,0-1-1,1 0 1,-1 1-1,0-1 0,0 1 1,0 0-1,0-1 0,0 1 1,0 3 37,0-1 1,0 1-1,0-1 1,-1 1-1,0 0 1,1-1-1,-1 1 1,-3 4-1,-11 34 277,11-27-84,-2 0-1,-12 26 1,44-57 222,-11 6-462,-1-2 1,19-17-1,-21 16-14,1 2-1,1 0 1,16-11-1,-29 21 17,0 1 1,0-1-1,0 1 0,1-1 0,-1 1 0,0-1 1,0 1-1,0-1 0,0 1 0,0 0 1,1 0-1,-1 0 0,0-1 0,0 1 0,0 0 1,1 1-1,1-1 0,-3 0 4,1 1 1,0-1-1,-1 0 0,1 1 1,0-1-1,-1 1 0,1-1 1,-1 1-1,1 0 1,0-1-1,-1 1 0,0-1 1,1 1-1,-1 0 0,1-1 1,-1 1-1,0 0 0,1 0 1,-1 1-1,1 2 11,0 1 0,-1 0 0,0-1 0,1 1 0,-2-1 0,1 1 0,-1 4 0,-9 31 113,7-30-86,1 1 1,-3 14 0,3-14 10,1 7 248,4-14-113,5-8-26,16-16 434,-17 14-607,0 0-1,1 0 1,8-5 0,93-42 65,-18 10-154,-89 42 96,2-2-41,0 1 0,0 0-1,0 0 1,1 1 0,-1-1-1,1 1 1,7-2 0,-12 3 50,1 1 0,-1-1 1,1 0-1,-1 0 1,1 1-1,-1-1 1,1 0-1,0 1 0,-1-1 1,0 0-1,1 1 1,-1-1-1,1 1 1,-1-1-1,1 1 0,-1-1 1,0 1-1,1-1 1,-1 1-1,0-1 0,0 1 1,1-1-1,-1 1 1,0-1-1,0 1 1,0 0-1,0-1 0,0 1 1,0-1-1,0 1 1,0 1-1,0 25 218,0-20-195,-1 12-119,1-6 145,0-1 1,2 15-1,-2-24-12,1 0-1,-1 0 1,1 0-1,0 0 1,0 0-1,0 0 1,0-1-1,1 1 1,-1 0-1,1-1 0,0 1 1,-1-1-1,5 5 1,-4-6-2,0 1 0,0-1 0,0 0 1,0 0-1,0 0 0,0-1 0,0 1 0,0 0 1,1-1-1,-1 0 0,0 1 0,0-1 0,0 0 1,1 0-1,-1 0 0,0 0 0,0-1 0,1 1 1,-1-1-1,0 1 0,3-2 0,6-2 31,1 0-1,17-10 0,-21 10-128,12-5 159,-1-2-1,1 0 1,-2-1-1,28-23 1,-12 9-137,-33 25 35,-1 1 0,0 0 1,0 0-1,0 0 0,0 0 1,0 0-1,1 0 0,-1 0 1,0 0-1,0 0 0,0-1 0,0 1 1,0 0-1,0 0 0,1 0 1,-1 0-1,0 0 0,0-1 1,0 1-1,0 0 0,0 0 0,0 0 1,0 0-1,0-1 0,0 1 1,0 0-1,0 0 0,0 0 1,0 0-1,0-1 0,0 1 0,0 0 1,0 0-1,0 0 0,0-1 1,-5 4-96,3 2 106,0 0 1,0-1 0,1 1 0,-2 9 0,-1 5 1,-7 28-75,10-43 85,0 0 1,1 1-1,0-1 0,-1 0 0,1 0 0,1 0 0,-1 0 1,1 0-1,1 5 0,-2-7 139,14-12 161,96-76-108,-63 48-208,-3-1 0,-1-2 0,-2-2 0,-2-2 0,-2-2 0,-2-1 0,30-56 0,-44 69-88,59-94-830,-81 136 409,-5 11 416,-9 18 16,-23 53-38,-64 113 0,76-160 230,-39 89 1,64-129-102,0 1 1,0-1 0,0 1 0,1 0 0,-1-1 0,1 1 0,-1-1 0,1 1-1,0 0 1,0-1 0,1 1 0,-1 3 0,1-5-12,-1 0 0,1 0 0,-1 0 1,1 0-1,-1 0 0,1 0 0,0-1 0,-1 1 0,1 0 1,0 0-1,0-1 0,0 1 0,0 0 0,-1-1 0,1 1 0,0-1 1,0 1-1,0-1 0,0 1 0,0-1 0,0 0 0,0 0 0,0 1 1,0-1-1,0 0 0,1 0 0,-1 0 0,0 0 0,0 0 0,0 0 1,0-1-1,2 1 0,10-2-124,1 0 0,-1-1-1,0 0 1,0-1 0,0-1 0,-1 0 0,1 0-1,-1-1 1,0-1 0,-1 0 0,0-1 0,17-14 0,-12 5 37,-1 0 0,0-1 1,-2 0-1,0-1 1,16-30-1,40-108 59,-42 91 98,-16 40-48,1-2-122,30-53 1,15-16-106,-55 95 160,-1 1 0,0-1 0,-1 0 0,1 0 0,0 0 0,0 0 0,0-3 0,-1 5 45,0 0-1,0 0 1,0 0-1,0-1 1,0 1-1,0 0 1,0 0-1,0 0 1,0 0-1,0 0 1,0 0-1,0 0 1,0 0-1,0 0 0,0-1 1,0 1-1,0 0 1,0 0-1,0 0 1,0 0-1,0 0 1,0 0-1,0 0 1,0 0-1,0 0 1,0 0-1,-1 0 1,1-1-1,0 1 1,0 0-1,0 0 0,0 0 1,0 0-1,0 0 1,0 0-1,0 0 1,0 0-1,0 0 1,-1 0-1,1 0 1,0 0-1,0 0 1,0 0-1,0 0 1,0 0-1,0 0 0,-9 6 15,1 3 63,-1 0 0,1 1 0,1 0 0,-11 18 0,8-8 133,-15 37 0,11-11 72,-15 85-1,12-46 98,2-8-225,-9 37 306,21-101-411,0 1 1,-2 24-1,4-33-28,1 1 1,0-1 0,1 1-1,-1-1 1,1 1 0,0-1 0,0 1-1,1-1 1,4 10 0,-4-10-1,-2-4 2,1 0-1,-1 0 1,0 0-1,1 0 1,-1 0-1,1 0 1,-1 0-1,1-1 1,-1 1-1,1 0 1,0 0 0,-1-1-1,1 1 1,0 0-1,0-1 1,-1 1-1,1-1 1,0 1-1,0-1 1,0 1-1,1-1 1,2 1-4,-2 0-10,0 0 1,-1-1-1,1 0 1,0 1 0,0-1-1,0 0 1,0 0-1,0 0 1,0 0-1,0-1 1,0 1-1,3-1 1,13-5-21,0-1 0,0 0-1,0-1 1,-1-1 0,24-18 0,-31 21 19,4-3-129,-1 0 0,-1-1 1,20-19-1,-27 23 79,-1 1 0,1 0-1,-1-1 1,0 0 0,0 0 0,0 0 0,-1 0-1,0-1 1,-1 1 0,4-10 0,-6 15 37,0 1 0,0-1 0,0 1 0,0-1 0,0 1 0,1 0 0,-1-1 0,0 1 1,0-1-1,0 1 0,0-1 0,0 1 0,0-1 0,0 1 0,-1-1 0,1 1 0,0-1 0,0 1 0,0 0 0,0-1 0,-1 1 0,1-1 1,0 1-1,0-1 0,-1 1 0,1 0 0,0-1 0,-1 1 0,1 0 0,0-1 0,-1 1 0,1 0 0,0 0 0,-1-1 0,-1 1-18,1 0-1,-1 0 0,1 0 0,0 0 0,-1 0 0,1 0 1,0 0-1,-1 0 0,1 1 0,0-1 0,-3 1 1,-4 3-27,0-1 0,1 1 0,-8 5 0,2 0 42,1 0-1,0 0 0,-20 22 1,29-27 19,0-1 0,0 1 0,1 0 0,-1 0 0,1 0 1,0 0-1,-3 8 0,5-10 1,-1 1 1,1-1-1,-1 1 1,1 0-1,0-1 0,0 1 1,0 0-1,1-1 1,-1 1-1,0-1 1,1 1-1,0-1 0,-1 1 1,3 4-1,-2-5 20,1 0-1,-1 0 1,1 0 0,-1 0-1,1 0 1,0 0-1,-1-1 1,1 1-1,0-1 1,0 1-1,0-1 1,1 1 0,-1-1-1,0 0 1,0 0-1,1 0 1,-1-1-1,1 1 1,-1 0 0,0-1-1,1 0 1,-1 1-1,4-1 1,7 0 84,-1-1 1,0 0 0,18-3 0,-22 2-92,133-29 40,-113 22-46,-1 0 1,0-2-1,25-14 1,-33 15 42,-1-1-1,-1-1 1,17-14 0,-29 22-121,-3 3 16,0-1-1,0 1 1,0-1-1,0 0 1,0 0-1,0 0 1,-1 0-1,3-3 1,-2 12 48,-1-5-6,0 1 1,0-1-1,0 1 0,0-1 0,-1 1 1,1-1-1,-1 1 0,0 0 0,1-1 0,-1 1 1,-1 3-1,-3 30 69,3-27-7,0 0 1,-2 13-1,2-4-11,1-17-40,0-1 1,0 1-1,0 0 1,0-1-1,1 1 1,-1 0 0,0-1-1,0 1 1,1-1-1,-1 1 1,0-1-1,0 1 1,1-1-1,-1 1 1,1-1-1,-1 1 1,0-1-1,1 1 1,-1-1-1,1 0 1,-1 1-1,1-1 1,-1 0-1,2 1 1,2 0 44,0-1 1,1 1-1,-1-1 1,0 0-1,0 0 1,1 0-1,-1-1 1,0 0-1,0 0 0,0 0 1,0 0-1,0 0 1,5-3-1,7-4 31,-1-1-1,14-10 1,2-1-255,66-43 146,-82 52 232,26-23 0,-18 14-192,-18 16-412,-2 6 64,-5 10 15,1-4 405,1-1-21,-1 0-1,0 0 1,-1-1 0,0 1 0,0 0-1,0 0 1,-1-1 0,0 0 0,0 1 0,0-1-1,-1 0 1,0 0 0,-8 9 0,-10 7 14,6-5 49,0-1 0,-26 19 1,39-33-84,0 0 0,-1-1 0,1 0 0,0 1 0,-1-1 0,1 0 0,-1 0 0,1-1 0,-1 1 0,-6-1 1,8 0-40,1 0 1,0 0 0,-1 0 0,1 0 0,-1-1 0,1 1-1,-1 0 1,1-1 0,-1 1 0,1-1 0,0 0 0,-1 1 0,1-1-1,-1-1 1,0 2-131,4-1 121,0-1 0,0 2-1,0-1 1,0 0 0,0 0-1,0 1 1,0-1 0,0 1-1,0-1 1,1 1 0,-1 0-1,2 0 1,40-4 36,113 5 599,-100 1-985,1-2 0,78-11 0,-132 10-200,0 0-1,0 0 1,0 0 0,0-1-1,5-1 1,-8 2 177,0 1-1,-1-1 0,1 1 1,0-1-1,0 0 1,8-11-4896,-9 11 4896,0 0-1,1 0 0,-1-2 1,0-5-2941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6:12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0 924 2976,'6'7'5788,"-6"-7"-5679,14-11 2337,10-19-795,177-247 845,-168 236-2060,-16 20-58,0 0 0,1 2-1,29-25 1,-47 43-370,1 1 1,0-1 0,-1 1-1,1-1 1,-1 1 0,1-1-1,0 1 1,-1 0 0,1-1-1,0 1 1,-1 0 0,1-1-1,0 1 1,0 0 0,-1 0-1,1 0 1,0 0 0,0 0-1,-1 0 1,1 0 0,0 0-1,0 0 1,0 0 0,-1 0-1,1 0 1,0 0 0,0 1-1,-1-1 1,1 0 0,0 1-1,-1-1 1,1 0 0,0 1-1,-1-1 1,1 1 0,-1-1-1,1 1 1,0-1 0,-1 1-1,1-1 1,-1 1 0,0 0-1,1-1 1,-1 1 0,1 0-1,-1-1 1,0 2 0,2 2 14,0 1 0,0-1 0,-1 1 0,0-1 1,0 1-1,0-1 0,0 7 0,1 34 20,-2-43-37,0 26 145,-2 0-1,-1 0 1,0-1 0,-3 1-1,0-1 1,-1-1-1,-2 1 1,-23 49-1,28-69-80,0 0 0,0-1 1,0 1-1,-1-1 0,0 0 0,0 0 0,0-1 1,-1 1-1,-8 5 0,11-9-53,0 0 0,0-1 0,1 0 1,-1 0-1,0 1 0,0-2 0,0 1 0,0 0 0,-1-1 0,1 1 1,0-1-1,0 0 0,0 0 0,0 0 0,-1 0 0,1-1 1,0 1-1,0-1 0,0 0 0,0 0 0,0 0 0,0 0 0,0 0 1,-4-4-1,0 1-72,0-1 0,0 0 0,0-1 0,0 0 0,1 0 0,0 0 1,-8-12-1,5 5-120,1 0 1,0 0 0,-7-20 0,14 32 143,0-1-1,1 1 1,-1 0 0,1-1 0,-1 1 0,1 0 0,0-1-1,0 1 1,0-1 0,-1 1 0,1 0 0,0-1-1,1 1 1,-1 0 0,0-1 0,0 1 0,1-1 0,0-1-1,-1 2 9,1 0-1,0 0 0,0 0 1,0 0-1,-1 0 0,1 1 1,0-1-1,0 0 0,0 0 0,0 1 1,0-1-1,1 1 0,-1-1 1,0 1-1,0-1 0,0 1 1,2-1-1,5 0-41,1 0 0,0 1 0,0 0 1,16 1-1,-6 1 144,16-3 53,-1 0 0,0-2 0,37-8 0,-55 7-68,-1 0 1,1-1-1,-1-1 1,-1 0-1,1-1 1,-1 0-1,0-2 1,-1 1 0,13-12-1,-5 3-2,-1-1-1,-1-1 1,0-1 0,-2 0-1,0-1 1,-1-1-1,-2-1 1,22-45 0,-13 10 25,-4-1 0,24-118 0,-40 160-148,2-33 0,-5 43 19,0 1 1,-1 0-1,0 0 1,1 0-1,-2 0 1,1 0-1,-1 0 1,-3-7-1,5 12 33,0 0 0,0 1 1,-1-1-1,1 1 0,0-1 0,-1 0 0,1 1 0,0-1 0,-1 1 1,1-1-1,-1 1 0,1-1 0,-1 1 0,1-1 0,-1 1 0,1-1 1,-1 1-1,0 0 0,1-1 0,-1 1 0,0 0 0,1 0 1,-1-1-1,0 1 0,1 0 0,-1 0 0,0 0 0,-1 0 1,1 1 0,0-1-1,0 1 1,0-1 0,0 1-1,-1 0 1,1-1 0,0 1-1,0 0 1,0 0 0,0 0-1,1 0 1,-1 0 0,0 0-1,0 0 1,-1 2 0,-7 15 28,0 0-1,1 1 1,1 0 0,-7 30 0,7-24 9,-11 41 203,3 0 1,4 1-1,2 1 1,-1 101-1,11-138-29,1-1 0,10 48-1,-11-72-161,1 0-1,0 0 1,0 0-1,0-1 0,0 1 1,1-1-1,0 1 0,0-1 1,8 9-1,-9-12-20,0 0 0,0 0 0,0 0 0,0 0 0,0-1 0,1 1-1,-1-1 1,0 1 0,1-1 0,-1 0 0,1 0 0,0 0 0,-1 0 0,1-1 0,0 1 0,-1-1-1,1 0 1,0 1 0,-1-1 0,1 0 0,0-1 0,0 1 0,-1 0 0,5-2 0,15-5 72,-1 0 0,31-17 0,41-27-8,-77 42-124,124-69-62,-134 75 102,-1 0 0,0 0 0,1-1 0,-2 1 0,1-1 0,0 0 0,-1 0 0,5-7 0,-64 47-325,35-20 346,0 0 0,2 1-1,0 1 1,1 1 0,1 0 0,1 1 0,0 1-1,2 0 1,-12 23 0,21-34 4,0 0 0,-5 14 0,9-22-17,-1 0 1,1-1-1,-1 1 0,1 0 0,-1 0 0,1-1 1,0 1-1,0 0 0,0 0 0,0 0 1,0-1-1,1 1 0,-1 0 0,0 0 0,1-1 1,-1 1-1,1 0 0,0-1 0,0 1 1,-1 0-1,3 2 0,-2-4 8,1 1 1,-1-1-1,0 0 1,0 1-1,1-1 1,-1 0-1,0 0 1,1 0-1,-1 0 1,0 0-1,1 0 1,-1-1-1,0 1 0,0 0 1,1-1-1,-1 1 1,0 0-1,0-1 1,0 0-1,1 1 1,-1-1-1,2-1 1,12-10 12,0-1 0,0 0 0,-2-1 1,22-28-1,-21 25-37,14-19 54,-17 21-159,0 0-1,2 1 0,-1 1 0,18-15 1,-29 27 102,0 0 1,-1 1-1,1-1 0,0 1 1,-1-1-1,1 1 1,0-1-1,-1 1 1,1-1-1,0 1 1,0 0-1,-1-1 0,1 1 1,0 0-1,0 0 1,0 0-1,0 0 1,-1-1-1,1 1 1,0 0-1,0 0 1,0 1-1,0-1 0,0 0 1,-1 0-1,1 0 1,0 1-1,0-1 1,0 0-1,-1 1 1,1-1-1,0 0 0,0 1 1,-1-1-1,1 1 1,0-1-1,-1 1 1,1 0-1,-1-1 1,1 1-1,0 1 1,2 2 20,-1 1 0,0 0 0,0 0 1,0 0-1,1 9 0,0-2-87,-1-7 111,-1 1 1,1-1-1,1 0 0,-1 0 0,6 8 1,-8-12-23,1-1 1,-1 1-1,1 0 1,0 0-1,0-1 1,-1 1-1,1 0 1,0-1-1,0 1 1,0 0-1,-1-1 1,1 0-1,0 1 1,0-1-1,0 1 1,0-1-1,0 0 1,0 0-1,0 0 1,0 1-1,0-1 1,0 0-1,0 0 1,0 0-1,0 0 1,0-1-1,0 1 1,0 0-1,0 0 1,0-1-1,0 1 1,0 0-1,0-1 1,0 1-1,0-1 1,-1 1-1,1-1 1,1-1-1,5-3-3,-1-1 0,-1 0 0,1 0 0,-1-1 0,0 1 0,8-15 0,7-10 72,36-45 289,-19 27-269,54-92-1,-60 80-49,25-68-1,-45 96-94,42-106-653,-57 150 553,1 0 1,-3 17-1,-3 11 255,-51 144 885,10-41-100,39-103-688,-11 67 1,21-102-171,0 1 0,1 0 0,0 0 0,0 0 0,0 0 0,0 0 0,2 6 0,-2-11-30,0 1 1,0 0-1,1 0 0,-1-1 0,0 1 0,0 0 1,1 0-1,-1-1 0,1 1 0,-1 0 0,0-1 1,1 1-1,-1 0 0,1-1 0,-1 1 0,1-1 1,0 1-1,-1-1 0,1 1 0,0-1 0,-1 0 1,1 1-1,0-1 0,-1 0 0,1 1 0,0-1 1,0 0-1,-1 0 0,1 0 0,0 1 0,0-1 1,0 0-1,-1 0 0,1 0 0,0 0 0,0-1 1,-1 1-1,1 0 0,1 0 0,3-2-8,-1 0 0,1 0-1,-1 0 1,0 0 0,5-4 0,-6 4-23,67-49-1544,3-1-402,-48 39 1402,-24 13 550,0-1-1,0 1 0,0-1 0,-1 1 0,1 0 1,0 0-1,0-1 0,0 1 0,0 0 1,0 0-1,0 0 0,-1 0 0,1 0 0,0 0 1,0 0-1,0 0 0,0 1 0,0-1 1,0 0-1,0 0 0,-1 1 0,1-1 0,0 1 1,0-1-1,1 2 0,1 2 58,1 0 0,0 1 0,0-2 0,0 1-1,0 0 1,0-1 0,1 1 0,0-1 0,0-1 0,6 4 0,-8-5 5,0 0 0,1 0-1,-1 0 1,1 0 0,-1 0 0,1-1 0,-1 0 0,1 0 0,-1 0 0,1 0 0,-1 0 0,1-1 0,-1 1 0,1-1 0,-1 0 0,0 0 0,4-2 0,7-4 44,0-1 0,0-1 0,22-19 0,-30 24-56,9-10 8,-1 0 0,-1 0-1,0-1 1,-1-1 0,14-23-1,43-88-12,-22 19-156,-10 22-58,-33 77 167,-2 7 2,-1 0 1,0 0-1,0 0 0,0-1 0,0 1 0,-1 0 0,1-1 0,0 1 0,-1-1 0,0 1 0,0 0 0,1-1 0,-1 1 1,-1-4-1,1 6 11,0 0 1,0 0-1,0-1 1,0 1-1,0 0 1,0 0-1,0 0 1,0 0-1,0-1 1,0 1-1,0 0 1,0 0-1,0 0 1,0 0-1,0-1 1,-1 1-1,1 0 1,0 0-1,0 0 1,0 0-1,0 0 1,0-1-1,0 1 1,-1 0-1,1 0 1,0 0-1,0 0 1,0 0-1,0 0 1,-1 0-1,1 0 1,0 0-1,0 0 1,0 0-1,0-1 1,-1 1-1,1 0 1,0 0-1,0 0 1,0 0-1,-1 0 1,1 0-1,0 1 1,0-1-1,-10 7-165,-9 19-2,2 7 295,2 0 1,1 0 0,1 2-1,2 0 1,2 0 0,1 1-1,1 0 1,-1 39 0,7-66-65,1 0 0,1 1 0,-1-1 1,1 0-1,1 0 0,-1 0 0,2 0 1,-1 0-1,7 13 0,-6-16 1,0-1-1,0 1 0,1-1 0,0 0 0,0 0 1,0 0-1,0-1 0,1 1 0,0-1 1,0 0-1,0 0 0,0-1 0,1 1 0,9 3 1,-8-4-6,0 0 1,1 0 0,-1-1 0,1 1-1,0-2 1,-1 1 0,1-1 0,0-1 0,0 1-1,0-1 1,13-2 0,-10 0-21,1-1 0,-1 0 0,0-1 0,0 0 0,0-1 0,0 0 0,13-9 0,-17 9-40,0 0 1,0 0-1,0-1 1,-1 0-1,0 0 1,-1-1-1,1 0 1,-1 1-1,0-2 0,6-12 1,-10 18-9,0 1-1,0-1 1,0 1 0,-1-1-1,1 0 1,-1 0 0,1 1-1,-1-1 1,0 0 0,1 0-1,-1 0 1,0 1 0,0-1-1,0 0 1,-1-3 0,0 4 0,1 1 0,0-1 0,0 1 0,-1-1 0,1 0 1,0 1-1,-1-1 0,1 1 0,-1 0 0,1-1 0,-1 1 0,1-1 1,-1 1-1,1 0 0,-1-1 0,1 1 0,-1 0 0,1-1 1,-1 1-1,0 0 0,1 0 0,-1 0 0,0 0 0,1-1 1,-1 1-1,1 0 0,-1 0 0,0 0 0,1 0 0,-1 0 0,0 1 1,1-1-1,-1 0 0,1 0 0,-1 0 0,0 0 0,1 1 1,-1-1-1,0 1 0,-25 10-111,21-9 126,1 1-1,0 0 1,-1 0 0,1 0 0,0 0 0,1 1 0,-1 0 0,-5 6 0,8-8 12,0-1 1,0 1-1,1-1 0,-1 1 0,0-1 1,1 1-1,-1-1 0,1 1 1,-1 0-1,1-1 0,0 1 0,0 0 1,-1-1-1,1 1 0,1 0 1,-1-1-1,0 1 0,0 0 0,0-1 1,1 1-1,-1-1 0,1 1 1,0 0-1,-1-1 0,1 1 0,0-1 1,0 1-1,0-1 0,2 2 1,5 7-16,1-1 1,1 0-1,0-1 1,0 0-1,0-1 1,1 0-1,0-1 1,1 0-1,-1 0 0,15 3 1,-15-5-1076,-1-1-1,1 0 1,19 1-1,2-4-5774,-19 0 4043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0:51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7 5632,'-32'-5'1834,"29"4"-1638,1 1 0,0-1 0,0 1 0,-17 5 7441,45-3-5226,219 0 1559,-2 12-8415,-227-13 3196,13 2-4771,-19 1 3018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0:51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35 8544,'-38'-34'4384,"55"37"-8224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0:52.7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33 2400,'0'-6'389,"-2"-14"2231,2 20-2528,0-1 1,0 1-1,-1-1 1,1 1-1,0 0 0,0-1 1,-1 1-1,1-1 1,0 1-1,-1 0 1,1-1-1,-1 1 1,1 0-1,0 0 1,-1-1-1,1 1 1,-1 0-1,1 0 1,-1 0-1,1 0 0,-1-1 1,1 1-1,-1 0 1,1 0-1,-1 0 1,1 0-1,-1 0 1,1 0-1,-1 0 1,1 0-1,-1 0 1,1 1-1,-1-1 1,1 0-1,-1 0 0,1 0 1,-1 1-1,-7 1 498,1 1 0,0 1 0,0-1 0,0 1-1,0 1 1,0-1 0,-11 11 0,-2 4 597,-17 22 0,36-39-1128,-1 0-3,-4 4 112,1 0 1,0 1-1,1-1 0,-5 10 1,8-15-127,0 0 0,1 1 0,-1-1 1,0 1-1,1 0 0,-1-1 0,1 1 1,0-1-1,0 1 0,-1 0 0,1-1 1,0 1-1,0-1 0,0 1 0,1 0 1,-1-1-1,0 1 0,1 0 0,-1-1 1,1 1-1,-1-1 0,1 1 0,0-1 1,0 1-1,-1-1 0,1 0 0,0 1 1,2 0-1,-2-1-10,1 1 0,-1-1 0,1 0-1,-1-1 1,1 1 0,0 0 0,0 0 0,-1-1 0,1 1 0,0-1 0,0 1 0,0-1 0,-1 0 0,1 0 0,0 0 0,0 0 0,0 0 0,0 0-1,0 0 1,-1-1 0,1 1 0,0-1 0,0 1 0,0-1 0,1-1 0,7-2 35,-1 0 0,0-1 0,10-8 0,-17 12-67,13-11 14,0 0 0,0-2 0,-1 1 0,-1-2 0,0 0 0,-1 0 0,12-22 0,-15 22-305,-9 14 262,-5 9 104,2 0 32,0-1 1,0 1-1,0 0 0,1 0 0,0 0 0,1 1 1,0-1-1,0 13 0,0-12-5,1-6-51,0 0 0,0 0 0,0 1 0,0-1 0,1 0 1,-1 1-1,1-1 0,0 0 0,0 0 0,0 0 0,1 0 0,-1 0 1,1 0-1,-1 0 0,1 0 0,0 0 0,0-1 0,0 1 0,1-1 1,-1 0-1,0 1 0,1-1 0,0 0 0,-1 0 0,1-1 0,0 1 1,0-1-1,0 1 0,6 1 0,0 0-321,0 0 1,1-1-1,-1-1 0,1 1 1,-1-1-1,1-1 0,0 0 0,-1 0 1,14-2-1,-16 1-708,12-3-5297,-7 0 3038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0:53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3072,'2'0'6076,"-1"0"-5844,0 1 1,-1 0-1,1-1 1,0 1-1,-1 0 0,1-1 1,-1 1-1,1 0 0,-1 0 1,1-1-1,-1 1 0,0 0 1,1 0-1,-1 0 1,0 0-1,1 1 0,7 46 3326,-4-27-3336,0 1 0,0 32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0:53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6240,'0'4'2816,"5"27"-2464,-5-11 2912,5-1-1856,-5 9 640,0-1-1217,0-1 65,0-1-544,0-3-128,8-2-128,2-1 64,-2 1-96,5-7-1792,5-2 961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0:54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0 216 1728,'5'-1'6496,"6"-2"-4022,23-5-1002,-14 3-1005,0-2-1,-1 0 0,0-1 1,0-1-1,-1-1 0,0-1 1,0 0-1,18-16 0,4-10-56,29-25-164,-67 61-228,-1 0-1,0 0 0,0 0 1,1 0-1,-1 1 0,1-1 1,-1 0-1,0 1 1,1-1-1,-1 1 0,1-1 1,-1 1-1,1 0 0,0 0 1,-1-1-1,1 1 0,-1 0 1,1 0-1,0 1 0,-1-1 1,1 0-1,1 1 0,-1 0 49,-1 0-1,0 0 1,1-1 0,-1 1-1,0 0 1,0 1-1,0-1 1,0 0 0,0 0-1,0 0 1,0 1-1,0-1 1,-1 0 0,1 1-1,0-1 1,-1 0 0,1 1-1,-1-1 1,0 1-1,1-1 1,-1 1 0,0-1-1,0 3 1,-1 40 1041,0-35-883,1 0 1,0 1 0,1 10-1,0 8 269,-1-25-390,0 0 0,0 1-1,0-1 1,0 0 0,1 0-1,0 1 1,0 3-1,0-6-60,0 0-1,0 1 0,0-1 0,0 0 0,0 1 1,0-1-1,0 0 0,0 0 0,0 0 1,0 0-1,1 0 0,-1 0 0,0-1 0,1 1 1,-1 0-1,0-1 0,1 1 0,-1-1 0,3 1 1,5 0 3,-1 0 1,1-1 0,-1 0-1,1 0 1,-1-1-1,0 0 1,1-1 0,7-2-1,-5 1-2166,-1 0 0,19-10 0,0 1-3057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0:55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0 209 3072,'1'-3'1212,"6"1"391,15-1 1557,-3 1-2063,5-3-479,0-1-1,-1-1 1,0-1 0,0-1 0,-1-2 0,26-15 0,-44 24-597,0-1-1,0 0 1,0-1 0,-1 1-1,0 0 1,1-1 0,-1 0 0,-1 0-1,1 0 1,0 0 0,-1 0-1,0-1 1,0 1 0,0-1-1,-1 1 1,2-10 0,-2 12-23,-1 1 0,1-1 0,-1 1 0,0-1 0,1 0 0,-1 1 0,0-1 0,0 0 0,-1 1 1,1-1-1,0 0 0,0 1 0,-1-1 0,1 1 0,-1-1 0,1 1 0,-1-1 0,0 1 0,0-1 0,1 1 0,-1-1 0,0 1 0,0 0 1,-1-1-1,1 1 0,0 0 0,0 0 0,0 0 0,-1 0 0,1 0 0,-1 0 0,1 1 0,-2-2 0,0 1 67,0 0 0,0 0-1,0 1 1,0-1-1,0 1 1,0 0 0,0 0-1,0 0 1,0 0 0,0 0-1,0 0 1,0 1 0,0 0-1,0-1 1,0 1 0,1 0-1,-1 1 1,-3 1 0,-4 2 386,1 2 0,0-1 0,0 1 0,0 0 0,-10 12 0,17-16-351,-1 0 0,1 0-1,0-1 1,-1 2 0,1-1-1,1 0 1,-1 0 0,0 1-1,1-1 1,0 1 0,-1-1-1,2 1 1,-1 0 0,0-1-1,1 1 1,-1 0 0,1 0-1,0-1 1,0 1 0,1 4-1,0-4-30,1-1 0,-1 0 0,1 0 0,0 0 0,-1 0 0,1 0 0,1 0 0,-1 0 0,0-1 0,1 1 0,-1-1 0,1 1 0,0-1 0,0 0 0,0 0 0,0 0 0,6 2 0,5 2 123,1 0-1,25 6 0,-38-12-183,21 6 235,0-1 1,31 1-1,-42-5-350,0-1-1,0 0 1,0-1 0,1 0-1,-1-1 1,16-4 0,-6-5-3088,0-1 827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0:58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0 709 3488,'14'-5'5612,"20"-12"-3713,-11 5-946,-3 1-453,0 0 0,-1-1 1,-1-1-1,0-1 1,27-28-1,68-89 1711,-59 64-1563,-28 41-275,-24 24-340,0 0-1,0 0 1,0 1-1,1-1 1,-1 1-1,1 0 0,-1-1 1,1 1-1,-1 0 1,5 0-1,-6 1-6,0 0-1,1 0 1,-1 0-1,0 0 1,0 1-1,0-1 1,0 1-1,0-1 1,1 1-1,-1-1 1,0 1-1,0 0 1,0-1-1,-1 1 1,1 0-1,0 0 1,0-1-1,0 1 0,0 0 1,-1 0-1,1 0 1,0 0-1,-1 0 1,1 0-1,-1 1 1,1 1-1,2 3 111,-1 1 0,1-1 0,0 9 0,-1-2 19,-1 0-1,-1 1 0,0-1 0,-1 0 1,-3 16-1,1 1 120,-3 8-179,4-26 28,0 1 1,-1 20-1,3-29-97,1 0-1,-1-1 1,1 1-1,-1 0 0,1 0 1,0-1-1,0 1 1,1-1-1,-1 1 1,1-1-1,0 1 1,0-1-1,2 4 1,-2-5 4,0 0 0,-1 0 0,1 0 0,0-1 0,0 1 1,0 0-1,1-1 0,-1 1 0,0-1 0,1 0 0,-1 0 0,0 0 1,1 0-1,-1 0 0,1-1 0,0 1 0,-1-1 0,1 1 0,0-1 1,-1 0-1,1 0 0,5-1 0,17 0 40,1-1 0,0-2 1,-1-1-1,0-1 0,25-9 0,-36 10-51,-1 0 0,0-1-1,-1-1 1,1 0-1,-2-1 1,1 0 0,-1-1-1,0 0 1,-1-1-1,15-16 1,-15 13-1,0 0-1,-1 0 1,-1-1-1,0 0 1,-1-1-1,0 1 1,-1-1-1,7-32 1,-11 23-429,-2 24 402,0 0 0,0-1-1,0 1 1,0-1 0,0 1 0,0 0 0,0-1 0,0 1 0,0 0 0,-1-1 0,1 1 0,0 0 0,0-1 0,0 1 0,0 0 0,0-1 0,-1 1 0,1 0 0,0-1 0,0 1-1,-1 0 1,1 0 0,0-1 0,-1 1 0,1 0 0,0 0 0,0 0 0,-1-1 0,1 1 0,0 0 0,-1 0 0,1 0 0,-1 0 0,1 0 0,0 0 0,-1 0 0,1 0 0,0 0-1,-1 0 1,1 0 0,0 0 0,-1 0 0,1 0 0,-1 0 0,1 0 0,0 0 0,-1 0 0,1 0 0,0 0 0,-1 1 0,1-1 0,0 0 0,-1 0 0,1 0 0,0 1 0,0-1 0,-1 0-1,1 0 1,0 1 0,-24 18-16,2 0 0,1 2 0,0 0 0,1 2 0,2 0-1,-19 29 1,37-52 25,-26 44 34,24-41-17,1 0 0,-1 0 0,1 1 1,0-1-1,0 1 0,0-1 0,0 1 1,1 0-1,-1-1 0,1 1 0,0 4 0,0-7-8,1 1 0,-1 0-1,1-1 1,-1 1 0,1-1-1,0 1 1,0-1 0,-1 1 0,1-1-1,0 0 1,0 1 0,0-1-1,0 0 1,1 0 0,1 2-1,1-1 12,-1 1 0,1-1 0,-1-1-1,1 1 1,0 0 0,4 0 0,6 2 33,0-1 0,23 1 0,-37-4-52,27 1-16,-1-1 1,1-1-1,-1-1 1,30-6-1,101-32 2,-47 1 28,-93 32-33,0-1 0,-1-1 0,0 0 0,18-14 1,-17 8 53,-17 14-36,0 1 0,1 0 0,-1-1-1,0 1 1,1 0 0,-1-1 0,0 1 0,1 0 0,-1-1 0,0 1 0,0 0 0,0-1-1,1 1 1,-1-1 0,0 1 0,0-1 0,0 1 0,0 0 0,0-1 0,0 1 0,0-1-1,0 1 1,0-1 0,0 1 0,0-1 0,0 1 0,0 0 0,0-1 0,0 1 0,-1-1-1,1 1 1,0-1 0,0 1 0,0 0 0,-1-1 0,1 1 0,0-1 0,-1 1-10,0 0 0,0-1 0,0 1 0,0 0 0,0 0 0,0 0 0,0 0 0,1 0 0,-1 0 0,0 0 0,0 0 0,0 0 0,0 0 0,0 0 0,0 1 0,1-1 1,-1 0-1,0 1 0,-1 0 0,-1 0-31,-14 6 60,1 0 0,0 1 1,0 1-1,1 1 0,-16 12 0,1 0 84,4-3-69,1 1 0,-24 26 0,46-43-10,1-1 0,0 0 1,-1 1-1,1-1 0,0 1 1,0 0-1,1-1 0,-1 1 1,0 0-1,1 0 0,0 0 1,0 0-1,0 1 0,0-1 1,-1 5-1,2-8-16,0 0 1,0 0-1,0 1 0,1-1 0,-1 0 1,0 0-1,0 0 0,0 1 1,0-1-1,0 0 0,0 0 0,0 0 1,0 1-1,1-1 0,-1 0 1,0 0-1,0 0 0,0 0 0,0 1 1,1-1-1,-1 0 0,0 0 1,0 0-1,0 0 0,1 0 0,-1 0 1,0 0-1,0 0 0,0 0 1,1 0-1,-1 0 0,0 0 0,0 0 1,1 0-1,-1 0 0,0 0 1,0 0-1,1 0 0,9-1 210,-7 0-87,5-1-113,0-1 1,0 0-1,0-1 1,0 0-1,-1 0 1,9-6-1,3-2 18,1 0-17,33-29 1,-30 23-80,-12 8 14,-9 8-29,1-1 0,-1 1 0,1 0 0,0 0 0,0 0 0,4-2 0,-7 4 66,0 1 0,1-1 0,-1 0 0,0 0 0,0 0 0,0 0 0,0 0 0,0 1 0,0-1 0,0 0 0,0 0 0,0 0 0,0 0 0,0 1 0,0-1 0,0 0 0,1 0 0,-1 0 0,0 1 0,-1-1 0,1 0-1,0 0 1,0 0 0,0 0 0,0 1 0,0-1 0,0 0 0,0 0 0,0 0 0,0 1 0,0-1 0,0 0 0,0 0 0,0 0 0,-1 0 0,-2 5 12,1-1-1,0 0 1,-1 0 0,1 1-1,1-1 1,-1 1-1,1 0 1,0-1 0,-1 7-1,2-9 3,-1 0 0,1 0 0,0 0-1,1 0 1,-1 0 0,0 0 0,1 0-1,-1 0 1,1-1 0,-1 1 0,1 0-1,0 0 1,0 0 0,0-1 0,0 1-1,0 0 1,0-1 0,0 1 0,1-1-1,-1 1 1,1-1 0,-1 0 0,1 1-1,-1-1 1,1 0 0,3 1 0,2 2 75,1-1 0,0-1 0,-1 1 0,1-1 0,0-1 0,0 0 0,0 0 0,0 0 1,11-1-1,11-2-81,33-6 1,-49 6 26,25-4-36,63-19-1,-89 21 20,0 0 0,0-2 0,0 1 0,0-2 0,-1 1 0,0-2 0,-1 0 0,1 0 1,11-12-1,-14 4-116,-8 15 104,-1-1 0,1 1-1,0-1 1,-1 1 0,1 0-1,0-1 1,0 1 0,0 0 0,0 0-1,0 0 1,1-1 0,1 0-1,7-5-79,0 1-53,-19 12 115,-5 4 1,2 1 0,-1 0-1,1 1 1,-14 17 0,26-28 24,-8 8-21,0 1 0,-10 17 1,16-24 30,1-1 0,0 1 0,0 0 0,-1-1 0,2 1 1,-1 0-1,0 0 0,0 0 0,1 0 0,0 0 0,-1-1 0,1 1 0,0 0 0,1 0 1,-1 0-1,0 0 0,2 4 0,-1-6 11,0 1 0,0-1-1,0 1 1,0-1 0,0 1 0,0-1 0,0 0 0,1 0-1,-1 0 1,0 0 0,1 0 0,-1 0 0,1 0-1,0 0 1,-1 0 0,1-1 0,-1 1 0,1-1 0,2 1-1,2 1 12,-1-1-1,1-1 1,0 1-1,-1-1 1,8 0-1,17-4 52,1-1-1,52-18 0,-73 20-78,30-8-9,53-17 36,-78 22-20,-1 0 1,0-1 0,-1 0-1,19-13 1,-19 9 2,0-1 0,0 0 0,-1-1 1,13-18-1,35-59-109,-16 17-67,41-65-105,-61 102 156,50-55 0,14-13-266,-80 92 224,-8 12 146,0 0 0,0 0 0,0-1 0,0 1 0,0 0 0,0 0 0,0 0 0,0-1 0,0 1 0,0 0 0,0 0 0,0 0 0,0-1 0,0 1 0,0 0 0,0 0 1,0 0-1,0-1 0,-1 1 0,1 0 0,0 0 0,0 0 0,0-1 0,0 1 0,0 0 0,-1 0 0,1 0 0,0 0 0,0 0 0,0-1 0,0 1 0,-1 0 0,1 0 0,0 0 0,0 0 1,0 0-1,-1 0 0,-1 0-17,0 0 1,0 1 0,0-1 0,0 1 0,0-1 0,0 1 0,0 0-1,0 0 1,0 0 0,0 0 0,-2 2 0,-19 13-114,15-9 123,1 0 1,0 0-1,-12 16 1,11-13 31,-8 13 10,0 2 0,2 0 0,1 0 0,-15 41-1,15-35 2,-24 58 132,-26 58 433,46-112-408,-1-2 0,-27 38 0,27-44-107,11-16 23,0-1-1,-16 18 1,23-28-98,0 0 1,0 0-1,0 0 0,0 0 1,1 0-1,-1 0 0,0 0 0,0 0 1,0 0-1,0 0 0,0 0 0,0 0 1,0 0-1,0 0 0,0 0 0,0 0 1,0 0-1,0 0 0,0 0 0,0 1 1,0-1-1,0 0 0,0 0 0,0 0 1,0 0-1,0 0 0,0 0 0,0 0 1,11-6 295,8-4-80,-7 2-256,0 1 0,0-2 0,-1 0 0,0-1 0,19-19 0,0-5-28,-20 21-10,0 2 0,1-1 0,1 1 0,18-14 0,-29 25 67,-1 0 0,0-1 0,1 1 1,-1 0-1,1 0 0,-1-1 0,0 1 0,1 0 1,-1 0-1,1 0 0,-1 0 0,1 0 1,-1-1-1,1 1 0,-1 0 0,1 0 1,-1 0-1,1 0 0,-1 0 0,1 0 1,-1 1-1,0-1 0,1 0 0,-1 0 1,1 0-1,-1 0 0,1 0 0,-1 1 1,1-1-1,-1 0 0,0 0 0,1 1 1,-1-1-1,0 0 0,1 1 0,-1-1 1,0 0-1,1 1 0,-1-1 0,0 1 0,1-1 1,-1 0-1,0 1 0,0-1 0,0 1 1,0-1-1,1 1 0,-1-1 0,0 1 1,0-1-1,0 0 0,0 1 0,0-1 1,0 1-1,0 0 0,0 3-2,1 1-1,-1-1 1,0 0 0,-1 8-1,-2 9-78,2-12 103,0 1 1,-1-1 0,-4 15 0,3-16 48,1 0 1,-1 0-1,2 0 1,-1 0-1,1 0 1,0 0-1,1 0 0,0 0 1,0 0-1,1 0 1,3 16-1,-4-22-49,0-1 0,1 0 0,-1 0 0,0 0-1,1 0 1,-1 1 0,1-1 0,0 0 0,-1 0 0,1 0 0,0 0-1,0 0 1,0-1 0,-1 1 0,1 0 0,0 0 0,0 0 0,0-1-1,0 1 1,0 0 0,1-1 0,-1 1 0,0-1 0,0 0 0,0 1-1,0-1 1,3 1 0,1-1 19,1 0-1,-1 0 1,0-1 0,1 1-1,5-3 1,4 1 216,29-10-286,-38 11 3,0 1 38,0-1 1,0-1 0,-1 1-1,1-1 1,0 0 0,-1 0-1,7-4 1,-6 3 7,1 0-1,-1 0 1,1 0-1,0 1 1,-1 0-1,1 0 0,8 0 1,2-1 17,3-2-107,0-1 1,25-11 0,-36 13 54,0 0 0,0-1 1,-1 0-1,1 0 0,-1-1 0,14-14 0,-20 18-2,0 1 0,-1-2 0,1 1 0,-1 0-1,1 0 1,-1 0 0,0-1 0,0 1 0,0 0 0,0-1 0,-1 1-1,1-1 1,0 0 0,-1 1 0,0-4 0,0 4 7,0 1-1,0 0 1,0-1 0,0 1-1,-1 0 1,1-1 0,-1 1-1,1 0 1,-1 0-1,1 0 1,-1-1 0,0 1-1,0 0 1,1 0 0,-1 0-1,0 0 1,0 0 0,0 0-1,0 1 1,0-1 0,0 0-1,0 0 1,-1 1 0,1-1-1,0 0 1,0 1 0,-1-1-1,1 1 1,0 0 0,-3-1-1,-2 0-16,-1 1 0,0-1 0,0 1 0,1 0 0,-1 1 0,0 0-1,1 0 1,-1 0 0,0 1 0,1 0 0,-10 4 0,0 1-73,0 1 0,0 1 0,-17 12 0,25-15 103,0 0 0,0 1 0,-10 10 0,16-15 13,1 0-1,-1 0 1,0 1 0,1-1 0,-1 0-1,1 1 1,-1-1 0,1 1 0,0-1-1,0 1 1,1-1 0,-1 1 0,0 0-1,1 0 1,-1-1 0,1 1-1,0 5 1,1-6-7,-1 0 0,1 0 1,0 0-1,-1-1 0,1 1 0,0 0 0,0-1 0,0 1 0,1 0 0,-1-1 0,0 1 1,0-1-1,1 0 0,-1 1 0,1-1 0,-1 0 0,1 0 0,0 0 0,-1 0 0,1 0 1,0 0-1,2 0 0,4 2 30,0-1 0,0 0-1,0-1 1,9 2 0,34 0-1,0-2 0,0-3-1,-1-1 1,1-3 0,56-13-1,-47 1 37,-31 8-40,-19 7-10,-9 3-22,-1 0 0,0 0 0,0 0-1,0 0 1,0 0 0,0 0 0,0 0 0,0-1 0,1 1 0,-1 0 0,0 0 0,0 0 0,0 0 0,0 0-1,0-1 1,0 1 0,0 0 0,0 0 0,0 0 0,0 0 0,0 0 0,0-1 0,0 1 0,0 0 0,0 0-1,0 0 1,0 0 0,0 0 0,0-1 0,0 1 0,0 0 0,0 0 0,0 0 0,0 0 0,0 0-1,0-1 1,0 1 0,-1 0 0,-1 0-29,0 0-1,0 0 0,-1 0 1,1 0-1,0 1 0,0-1 1,0 1-1,0-1 1,0 1-1,-3 1 0,-1 0 59,-7 1-57,2 0 1,-1 1-1,0 0 0,1 1 1,-18 11-1,25-14 32,0 1 0,0 0 0,0 0 0,1 0 0,0 1 0,-1-1-1,-4 8 1,7-9-12,0 0 0,-1 1 1,1-1-1,0 1 0,0-1 0,0 1 0,1 0 0,-1-1 0,1 1 0,-1 0 0,1 0 0,0-1 0,0 1 0,1 4 0,-1-6 14,0 0-1,0 0 0,1-1 0,-1 1 1,0 0-1,1 0 0,-1 0 1,1 0-1,-1 0 0,1 0 1,-1-1-1,1 1 0,-1 0 1,1 0-1,0-1 0,-1 1 0,1 0 1,0-1-1,0 1 0,0-1 1,0 1-1,-1-1 0,1 1 1,0-1-1,0 0 0,0 0 1,0 1-1,0-1 0,0 0 1,0 0-1,0 0 0,0 0 0,0 0 1,0 0-1,1 0 0,3-1 34,0 1 0,-1-1 0,1 0 0,0 0 1,-1-1-1,6-2 0,12-8-1,0 0 0,29-24 0,-35 25-42,9-7 48,-1-1 0,-1-1-1,-1-2 1,0 1 0,-2-2-1,23-34 1,1-14-111,-4-3 1,42-102-1,-74 156 15,10-35 0,-17 54 41,-1-1 0,0 1 1,1-1-1,-1 1 0,0-1 1,0 1-1,0-1 0,0 0 1,0 1-1,0-1 0,0 1 1,0-1-1,-1 1 0,1-1 1,0 1-1,-1-1 1,0 1-1,1-1 0,-1 1 1,-1-3-1,1 4-3,0-1 1,0 1-1,0-1 1,0 1-1,0-1 0,0 1 1,0 0-1,0 0 1,0-1-1,0 1 0,0 0 1,0 0-1,0 0 1,0 0-1,0 0 0,0 0 1,0 0-1,0 1 1,0-1-1,0 0 0,0 1 1,0-1-1,0 0 1,0 1-1,0-1 0,0 1 1,0-1-1,1 1 0,-2 1 1,-4 2-29,0 1-1,0 1 1,0-1-1,1 1 1,0 0 0,-8 12-1,8-11 17,-14 21 24,1 1 0,2 1 1,-13 33-1,-31 97 57,49-128-54,10-31 2,-29 93 122,26-78-48,1 0 1,0 0-1,-1 30 1,4-42-100,0-1 1,0 0 0,0 0-1,1 0 1,-1 0-1,1 0 1,0 0-1,0 0 1,0 0 0,0 0-1,1 0 1,-1-1-1,4 5 1,-4-5-303,1 0 1,0-1-1,-1 1 1,1-1-1,0 0 0,0 1 1,0-1-1,0 0 1,0 0-1,0 0 1,1 0-1,-1-1 1,0 1-1,0 0 1,1-1-1,-1 0 0,0 1 1,1-1-1,1 0 1,4-1-1207,-1 1 1,1-1-1,-1-1 0,12-2 1,11-4-1558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0:59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5728,'8'19'14239,"-8"-11"-11839,0 4-1408,0-4 0,0 0-96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1:23.0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1175 2496,'2'-6'6143,"3"2"-4374,-4 3-1658,0 0 1,1 0 0,-1 0 0,0 0-1,0 0 1,0 0 0,0-1 0,0 1-1,-1 0 1,2-2 0,95-185 2752,-89 175-2744,1 0 0,20-21 0,-2 3 59,65-75 658,-82 93-755,1 1 1,12-12-1,-19 20-62,0 1-1,0-1 0,0 1 0,1 0 0,-1 1 1,1-1-1,0 1 0,-1 0 0,1 0 0,9-2 0,-13 4-20,0 0-1,0-1 0,1 1 1,-1 0-1,0 0 0,1 0 1,-1 0-1,0 0 0,1 1 1,-1-1-1,0 0 0,0 1 1,1-1-1,-1 0 0,0 1 1,0 0-1,0-1 0,0 1 1,1 0-1,-1-1 0,0 1 1,0 0-1,0 0 0,-1 0 1,1 0-1,0 0 0,0 0 1,0 0-1,-1 0 0,1 0 1,0 1-1,-1-1 0,0 0 0,1 0 1,-1 0-1,1 2 0,0 1 17,0 0 0,-1 0 0,0 1 0,1-1 0,-1 0 0,0 0-1,-1 0 1,1 0 0,-1 0 0,-1 5 0,-22 58 176,15-45 17,1 0 0,1 1 1,-7 37-1,14-45 328,0-16-525,0 1 0,0 0 0,0 0 0,1 0 0,-1 0 0,0 0 0,0-1 0,0 1 0,0 0 0,0 0 0,0 0 0,0 0 0,1 0 0,-1 0 0,0-1 0,0 1 0,0 0 0,0 0 0,0 0 0,1 0 0,-1 0 0,0 0 0,0 0 0,0 0 0,0 0 0,1 0 0,-1 0 0,0 0 0,0 0 0,0 0 0,1 0 0,-1 0 0,0 0 0,0 0 1,0 0-1,0 0 0,1 0 0,-1 0 0,0 0 0,0 1 0,0-1 0,0 0 0,0 0 0,1 0 0,-1 0 0,0 0 0,0 0 0,0 0 0,0 1 0,0-1 0,0 0 0,0 0 0,0 0 0,1 0 0,-1 0 0,0 1 0,0-1 0,0 0 0,0 0 0,0 0 0,0 1 0,0-1 0,0 0 0,0 0 0,0 0 0,0 1 0,5-8 170,7-7 134,15-15 0,30-17-206,88-54 0,-81 58-183,-47 30-81,0 1 1,1 0-1,27-10 0,-44 21 138,0-1 0,0 1-1,0 0 1,0-1 0,0 1-1,0 0 1,0 0 0,-1 0-1,1 0 1,0 0 0,0 0-1,0 0 1,0 0 0,0 0-1,0 0 1,0 1 0,0-1-1,-1 0 1,1 1-1,0-1 1,0 0 0,0 1-1,0-1 1,-1 1 0,1-1-1,0 1 1,-1 0 0,1-1-1,0 1 1,-1 0 0,1-1-1,-1 1 1,1 0 0,-1 0-1,1 0 1,-1-1 0,0 1-1,1 0 1,-1 0 0,0 0-1,1 0 1,-1 0-1,0 1 1,1 2 28,-1 1 0,1 0-1,-1-1 1,0 1 0,0 0 0,0-1-1,-3 9 1,-13 42 46,10-40 26,2 1-1,0-1 1,0 0-1,-1 21 0,5-25 14,-1 0-1,2-1 0,0 1 0,3 17 0,-3-24-51,0-1 0,0 0 0,1 0 0,-1 1 0,0-1 0,1 0 0,0 0 0,2 3 0,-2-5-11,-1 1 1,0-1-1,0 0 1,0 0 0,0 0-1,1 0 1,-1-1-1,0 1 1,1 0-1,-1 0 1,1-1 0,-1 1-1,1-1 1,-1 1-1,1-1 1,-1 0 0,1 0-1,2 0 1,-2 0-4,0 0 1,-1 0-1,1-1 1,0 1-1,-1-1 0,1 1 1,-1-1-1,1 0 1,-1 0-1,1 0 1,-1 0-1,0 0 1,1 0-1,-1 0 1,2-2-1,18-24 166,-11 15-170,15-17 22,-1-1 0,36-61 0,-32 34-517,-26 56 134,-1 7 143,-1 7-28,-4 8 245,2-1 0,0 1 0,1 39 0,1-35 51,1-21-56,-1-1 1,1 1-1,-1-1 1,1 1-1,0-1 1,1 1-1,-1-1 0,0 0 1,1 0-1,4 6 1,-5-7 7,-1-1 1,1 0-1,0 0 0,0 1 1,0-1-1,0 0 1,0 0-1,0 0 1,0 0-1,0-1 0,1 1 1,-1 0-1,0 0 1,1-1-1,-1 1 0,0-1 1,1 1-1,-1-1 1,1 1-1,-1-1 1,0 0-1,1 0 0,-1 0 1,1 0-1,-1 0 1,1 0-1,-1 0 1,1 0-1,1-1 0,2-2 49,0 0-1,0 0 0,0-1 0,9-7 0,8-7 2,58-42 338,6-3-107,-78 57-378,0 0 0,0-1-1,0 0 1,-1 0 0,0 0-1,0-1 1,-1 0 0,6-9-1,-35 70-692,21-49 743,0 1 1,1-1-1,0 0 1,0 1 0,0-1-1,0 1 1,0-1-1,1 1 1,0-1-1,0 1 1,0 0 0,1-1-1,-1 1 1,3 4-1,-3-7 42,1 1 1,0-1-1,-1 0 0,1 0 1,0 0-1,1 0 0,-1 0 0,0 0 1,1 0-1,-1 0 0,1 0 0,-1 0 1,1-1-1,0 1 0,0-1 0,0 1 1,0-1-1,0 0 0,0 0 0,0 0 1,0 0-1,0 0 0,1 0 0,-1-1 1,0 1-1,0-1 0,1 1 0,-1-1 1,5 0-1,4-1 32,0 0 1,0 0-1,0-2 1,0 1-1,-1-1 1,1-1-1,-1 0 0,17-9 1,-13 6-73,-1-1-1,0-1 1,0 0-1,-1-1 1,17-16 0,-6-2 203,-17 20-270,0 0 1,1 1 0,0 0 0,0 0-1,0 1 1,1 0 0,11-7 0,-13 9 131,-6 4-53,1 0 0,-1 0 1,0 0-1,0-1 0,1 1 1,-1 0-1,0 0 1,0 0-1,1 0 0,-1 0 1,0 0-1,1-1 0,-1 1 1,0 0-1,0 0 0,1 0 1,-1 0-1,0 0 1,1 0-1,-1 0 0,0 0 1,1 0-1,-1 1 0,0-1 1,0 0-1,1 0 0,-1 0 1,0 0-1,1 0 1,-1 0-1,0 1 0,0-1 1,1 0-1,-1 0 0,0 0 1,0 1-1,0-1 0,1 0 1,-1 0-1,0 1 1,0-1-1,0 0 0,0 0 1,0 1-1,1-1 0,-1 1-123,-2 15-112,1-14 231,0 0 0,0 0 0,0-1 0,0 1-1,0 0 1,-1 0 0,1-1 0,0 1 0,-1-1-1,0 1 1,1-1 0,-3 2 0,-7 8 0,4-3 60,1-1 0,-15 12-1,15-14-78,0 1 0,1-1 0,0 1 0,-1 0 0,-4 7 0,5-4-11,0 0 17,0 0 0,0 0 0,-6 19-1,10-26 29,0 1 0,0-1 0,1 1 0,0 0 0,-1-1-1,1 1 1,0 0 0,0-1 0,0 1 0,1 0 0,-1-1-1,1 1 1,-1-1 0,1 1 0,0 0 0,0-1 0,0 0 0,0 1-1,1-1 1,1 3 0,-1-2 32,0 0 1,1-1-1,-1 1 1,0-1-1,1 1 0,0-1 1,0 0-1,5 3 1,-6-4-14,0 0 1,-1-1-1,1 1 0,0 0 1,0-1-1,0 0 0,0 1 1,1-1-1,-1 0 1,0 0-1,0 0 0,0 0 1,0-1-1,0 1 1,2-1-1,4 0 25,-7 1-40,0-1-1,0 1 1,0 0 0,0 0-1,0 0 1,1-1-1,-1 1 1,0 0 0,0-1-1,-1 1 1,1-1-1,0 1 1,0-1 0,0 0-1,0 1 1,1-2-1,-1 0-18,1 0-1,0 0 0,0 1 0,0-1 0,0 0 1,3-1-1,-4 2 4,-1 2 3,0-1 0,0 1 0,0-1 0,0 1 0,0 0 0,0-1 0,0 1 0,0 0 0,1-1 0,-1 1 0,0-1 0,0 1-1,1 0 1,-1-1 0,0 1 0,0-1 0,1 1 0,-1-1 0,1 1 0,-1-1 0,0 1 0,1-1 0,-1 0 0,1 1 0,-1-1 0,1 1 0,-1-1 0,1 0 0,0 0 0,-1 1 0,1-1 0,-1 0 0,1 0 0,0 0 0,-1 1 0,1-1 0,-1 0 0,1 0 0,0 0 0,-1 0 0,1 0 0,0 0 0,-1 0 0,1-1 0,1 1 0,7-5 55,-1 0 0,1 0 1,-1-1-1,0 0 0,9-8 0,-3 1-13,14-7 60,0 1 0,38-18 1,-43 25-56,-1-1 1,1-1-1,-2 0 1,0-2 0,23-23-1,-28 20-62,0 0-1,-1-1 0,-2-1 1,0-1-1,11-24 0,84-223 100,-76 185-418,-19 49 100,0-1 0,-3 0-1,11-69 1,-20 100 178,-1 4 15,1-1-1,-1 0 1,0 0-1,0 1 0,0-1 1,0 0-1,0 0 1,0 1-1,-1-1 0,0-3 1,-9 24-463,-7 14 402,1-1 0,-15 46 0,-15 75 35,30-99 183,-50 226-145,60-249 128,2-1 0,-2 38 0,7-58-55,1 0 0,0-1 1,0 1-1,1 0 0,0-1 0,7 15 0,-8-20-14,-1-2 0,1 1 1,0 0-1,0-1 1,0 1-1,0-1 0,0 0 1,0 0-1,0 0 1,1 0-1,-1 0 1,4 2-1,0-1 36,0 1 1,0-1-1,1 0 0,6 1 0,-10-3-56,0 0 0,0-1 0,0 0 1,-1 0-1,1 0 0,4 0 0,-5 0 25,1-1 1,-1 1-1,0 0 1,1 0-1,-1 1 0,1-1 1,-1 1-1,3 0 0,-3-1-23,-1 1-1,1-1 0,0 1 0,-1-1 1,1 0-1,-1 0 0,1 0 0,-1 0 0,1 0 1,-1 0-1,1 0 0,0-1 0,-1 1 1,1 0-1,1-2 0,21-11 70,-17 8-48,3-2 41,0-1 0,-1 0-1,10-11 1,-10 10-6,-1-2 0,1 1-1,-2-1 1,1 0 0,7-17 0,-12 21-74,-1 0 0,0 0 0,0 0 0,0 0 0,0 0 1,-1 0-1,-1-1 0,1 1 0,-1 0 0,0-1 0,-2-10 1,2 16-30,0 1 0,-1-1 1,1 0-1,-1 0 0,1 0 0,-1 0 1,0 0-1,0 1 0,0-1 1,0 0-1,0 0 0,0 1 1,0-1-1,-3-2 0,3 4 23,0-1-1,0 1 0,0-1 1,0 1-1,0 0 0,0 0 1,0-1-1,0 1 0,1 0 1,-1 0-1,0 0 0,0 0 1,0 0-1,0 0 0,0 1 1,0-1-1,0 0 0,0 0 1,0 1-1,0-1 0,0 0 1,0 1-1,0-1 0,0 1 1,1-1-1,-1 1 0,0 0 1,0-1-1,1 1 0,-1 0 1,-1 1-1,-9 9-12,1 0-1,0 1 1,1 0 0,0 1-1,1 0 1,0 0 0,1 1 0,1 0-1,0 0 1,1 0 0,0 1-1,-5 28 1,10-37 55,0 0-1,0 0 1,0 0 0,0 0-1,1 0 1,0 0 0,1 0-1,-1 0 1,5 10 0,-6-15 2,1 1 1,0 0-1,0-1 0,-1 1 1,1-1-1,0 1 1,0-1-1,1 1 0,-1-1 1,0 0-1,0 1 1,1-1-1,-1 0 0,0 0 1,1 0-1,0 0 1,-1 0-1,1 0 0,-1-1 1,1 1-1,0 0 1,-1-1-1,1 1 0,0-1 1,0 0-1,0 0 1,-1 1-1,1-1 0,0 0 1,0-1-1,-1 1 1,1 0-1,0 0 0,0-1 1,0 1-1,1-2 1,20-7 182,24-16 0,5-1-156,150-63 29,-142 60-16,-59 28-97,0 0-1,0 1 0,0-1 0,-1 0 1,1 1-1,0-1 0,0 0 1,-1 0-1,1 0 0,-1 1 0,1-1 1,0-2-1,-36 47 66,33-41-9,0 0 0,0 1-1,1-1 1,-1 0 0,1 1-1,-1 0 1,1-1 0,0 1-1,1 0 1,-1-1 0,0 1-1,1 0 1,0 0 0,0-1-1,0 1 1,0 0 0,1 0-1,0-1 1,-1 1 0,1 0-1,1-1 1,-1 1 0,0-1-1,1 1 1,0-1 0,0 0-1,0 1 1,0-1 0,0 0-1,1 0 1,5 5 0,-4-4 69,1 1 1,1-1-1,-1 0 1,0 0-1,1-1 1,0 0-1,0 0 1,0 0-1,0 0 1,0-1 0,11 2-1,-13-3-249,0-1 0,0 1-1,0-1 1,-1 0 0,1 0-1,0-1 1,0 1 0,-1-1 0,5-1-1,-4 1-582,-1-1-1,0 1 1,0-1-1,0 1 1,0-1-1,-1 0 1,1 0-1,0 0 1,-1-1-1,0 1 1,4-4-1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1:46.3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83 3072,'34'-4'8656,"47"-8"-7003,13-8-645,-10 2-651,-75 15-862,1 1 0,16-7 0,-1-1-3468,-12 6 2011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6:12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95 4736,'-26'-15'2144,"21"2"736,10 18-1760,8-10 1312,4 5-1408,19-3 704,11 0-993,28-14-95,4 6-416,26-8 64,1 6-160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1:23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59 6304,'-13'-34'2848,"5"23"-2464,-1 6 512,0 2-704,9-2-96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1:26.6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44 1984,'0'-4'6768,"-8"5"-5819,-48 18 1366,35-13-1747,1 1 1,0 0-1,1 2 1,-35 20-1,44-23-452,0 1 1,0 0-1,-12 12 0,18-16-97,1 1-1,0-1 1,0 1 0,0 0-1,0 0 1,0 0-1,1 0 1,0 0-1,0 0 1,0 1 0,-2 8-1,3-10 17,1 0 0,0 1 1,0-1-1,0 0 0,0 1 0,0-1 0,0 0 0,1 0 0,0 0 0,0 1 0,1 4 1,-1-7-7,0 0 0,-1 0 0,1 0 0,0 0 0,0 0 0,-1 0 0,1 0 0,0 0 0,0 0 1,0-1-1,0 1 0,0 0 0,0 0 0,1-1 0,-1 1 0,0-1 0,0 1 0,0-1 1,0 0-1,1 1 0,-1-1 0,0 0 0,1 0 0,-1 0 0,0 0 0,0 0 0,1 0 0,-1 0 1,0 0-1,0 0 0,1-1 0,-1 1 0,0 0 0,2-2 0,1 1 60,0-1-1,0 0 1,1 0 0,-1-1-1,-1 1 1,1-1-1,5-4 1,24-27 397,-16 17-348,-8 8-98,1-1-139,0 1 1,0-2-1,-1 1 1,-1-1-1,0-1 0,12-21 1,-20 33 88,0 0 0,0 0 0,1 0 1,-1 0-1,0 0 0,0 0 0,0 0 0,0-1 0,0 1 1,0 0-1,0 0 0,0 0 0,0 0 0,0 0 1,0 0-1,0 0 0,0 0 0,0 0 0,0 0 1,0 0-1,0 0 0,0-1 0,0 1 0,0 0 0,0 0 1,0 0-1,0 0 0,0 0 0,0 0 0,0 0 1,0 0-1,0 0 0,0 0 0,0-1 0,0 1 0,0 0 1,0 0-1,0 0 0,0 0 0,0 0 0,0 0 1,0 0-1,0 0 0,0 0 0,0 0 0,0 0 1,0 0-1,-1 0 0,1 0 0,0 0 0,0 0 0,0-1 1,0 1-1,0 0 0,0 0 0,0 0 0,0 0 1,0 0-1,0 0 0,0 0 0,-1 0 0,1 0 1,0 0-1,0 0 0,0 0 0,0 0 0,-5 7-95,-1 10 210,4-12-27,1 0 0,-1 0-1,1 0 1,-1 7 0,2-10-53,0 0 1,0 0-1,0 0 1,0 0-1,0 0 1,1 0-1,-1 0 1,1 0-1,0-1 1,-1 1-1,1 0 1,0 0-1,0 0 0,0-1 1,2 3-1,1 0 46,-1 0 0,1-1 0,-1 0 0,1 0 0,0 0 0,1 0 0,-1-1 0,0 1 0,1-1 0,-1 0 0,1 0 0,0-1 0,0 0 0,-1 1 0,1-1 0,0-1 0,0 1 0,0-1 0,0 0 0,8-1 0,9-1 89,-1-2 0,1 0 1,28-10-1,-38 10-105,13-3-27,0-2-1,-1 0 1,0-2-1,0-1 1,35-23-1,-54 31-66,-2 2 46,0 0 1,-1 0-1,1 0 1,-1 0-1,5-5 1,-4 10-35,0-1 1,0 1 0,0 0 0,0 0-1,0 0 1,-1 0 0,1 0-1,-1 0 1,0 1 0,0-1 0,0 1-1,-1 0 1,3 6 0,1 30 468,-5-40-438,0 1 0,0-1 1,0 0-1,0 1 0,0-1 0,0 1 0,0-1 0,0 0 0,0 1 0,0-1 0,-1 1 0,1-1 0,0 0 0,0 1 0,0-1 0,0 1 0,-1-1 0,1 0 0,0 1 0,-1-1 0,1 0 0,0 0 0,0 1 1,-1-1-1,1 0 0,0 0 0,-1 1 0,0-1 0,1 0-8,-1 1 31,3 6 67,-2-6-153,0 0 56,0-1-1,0 1 1,0 0 0,0 0-1,0 0 1,0 0-1,0 0 1,0 0-1,0 0 1,0-1-1,0 1 1,1 0-1,-1 0 1,0 0-1,1 0 1,0 0-1,1 7 79,-2-7-80,0-1 0,0 1 0,0 0 0,1 0 0,-1 0 0,0 0 0,0-1-1,1 1 1,-1 0 0,0 0 0,1 0 0,-1-1 0,1 1 0,-1 0 0,1-1 0,-1 1-1,1 0 1,0-1 0,-1 1 0,2 0 0,0 0 17,0 1 1,0-1-1,1 0 0,-1 0 0,0 0 1,1 0-1,2 0 0,1 0 24,-1 0-1,1 0 0,0-1 1,0 0-1,9 0 0,34-10 110,-2-1-1,52-19 1,-40 11-120,39-17 106,-85 31-121,-1-2 0,0 0 0,0 0 0,0-1 1,13-11-1,-21 15-1,-1 0 1,1 0-1,0 0 1,-1 0 0,0 0-1,3-6 1,-5 8-31,0 0 1,0 0-1,-1 0 0,1 0 1,0 0-1,-1 0 0,0 0 1,1 0-1,-1 0 0,0 0 1,0 0-1,0 0 0,0 0 1,0 0-1,-1 0 0,1 0 1,-1 0-1,0-3 0,0 4 5,1 1 1,-1-1-1,1 0 0,-1 1 0,1-1 0,-1 1 0,1-1 0,-1 0 0,0 1 1,1 0-1,-1-1 0,0 1 0,1-1 0,-1 1 0,0 0 0,0-1 0,1 1 1,-1 0-1,0 0 0,0 0 0,0 0 0,1-1 0,-1 1 0,0 0 1,0 0-1,0 1 0,0-1 0,1 0 0,-1 0 0,-1 1 0,-29 9-166,27-9 152,-12 7 21,-1 0-1,1 1 0,1 1 0,0 0 0,-25 23 1,38-31 27,0 0 1,0-1-1,1 1 1,-1 0-1,1 0 1,-1 0 0,1 0-1,0 0 1,0 1-1,0-1 1,0 0-1,0 0 1,0 1-1,1-1 1,-1 0 0,1 1-1,0-1 1,0 1-1,-1-1 1,2 5-1,0-4 33,-1-1 0,1 1 1,0-1-1,0 1 0,0-1 0,1 0 0,-1 1 0,0-1 0,1 0 0,0 0 0,-1 0 0,1 0 0,0 0 0,0 0 0,0-1 0,0 1 1,1-1-1,3 3 0,7 2 96,0 0 0,0-1 0,0 0 0,0-1 0,1-1 0,-1 0 0,1-1 0,0 0 1,0-1-1,0-1 0,15-1 0,-5-1-453,1-2 0,-1-1 1,0-1-1,0-1 0,32-13 0,-21 7-926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1:30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352 793 1312,'-2'1'5600,"-1"1"-5305,0 1-1,-1-1 1,1 0 0,0 0 0,-1 0 0,1 0-1,-7 2 1,-1 1 307,-107 61 1979,89-47-2247,-50 36 471,66-44-663,0 0 0,1 0 0,-17 21 0,27-30-110,1-1 0,0 1 0,0 0 0,0 0 0,0 0 1,0-1-1,0 1 0,0 0 0,1 0 0,-1 0 1,1 0-1,-1 0 0,1 0 0,0 0 0,0 1 0,0-1 1,0 3-1,1-4-2,-1 0 1,0 1-1,1-1 1,0 0-1,-1 0 1,1 1-1,0-1 1,-1 0-1,1 0 1,0 0-1,0 0 1,0 0-1,0 0 1,0 0-1,0 0 1,0 0-1,0-1 1,1 1-1,-1 0 1,0-1-1,0 1 1,1-1-1,-1 1 1,0-1-1,1 0 1,1 1-1,7 0 147,0 0-1,0 0 1,0-1-1,0-1 1,0 0-1,17-3 1,-9-1-31,0 0 0,30-13 1,-38 13-145,0 0 0,0-1 0,0 0 0,0-1 0,-1 0 0,0 0 0,-1-1 0,0 0-1,0-1 1,0 0 0,-1 0 0,-1 0 0,1-1 0,-2 0 0,1 0 0,-1-1 0,-1 0 0,5-15 0,-9 25-54,1-1 0,-1 1 0,1-1 0,-1 1-1,0-1 1,0 1 0,0-1 0,1 0 0,-2 1 0,1-1 0,0 1-1,0-1 1,0 1 0,-1-1 0,1 1 0,-1-1 0,0-1 0,-1 7-82,0 1 1,0-1 0,0 0-1,1 1 1,-2 8 0,1-4 224,1-1 0,0 1 0,1 0 1,0 0-1,0 0 0,1 0 0,0-1 1,0 1-1,1 0 0,0-1 0,1 1 1,0-1-1,0 0 0,1 0 0,0 0 1,0 0-1,7 8 0,-9-13-16,0 0 1,1-1-1,0 1 0,-1 0 0,1-1 0,0 0 1,0 0-1,0 1 0,0-2 0,1 1 0,-1 0 1,0-1-1,1 1 0,-1-1 0,1 0 0,0 0 0,-1-1 1,1 1-1,0-1 0,6 0 0,-4 0-29,1-1 0,-1 0-1,1-1 1,-1 0 0,0 0 0,1 0-1,-1-1 1,0 1 0,-1-1 0,1-1-1,6-4 1,41-31-94,48-33 224,-35 34-304,-56 34 86,-1 0 0,1 1 1,0 0-1,0 0 0,14-1 0,85 0-103,-88 4 29,-19 0-7,-6 1 17,0 3 98,-1 0 1,0-1 0,0 0 0,-1 0-1,1 0 1,-1 0 0,1-1-1,-8 2 1,-22 10-55,-8 5 57,19-8 5,1 0 0,0 1-1,-22 16 1,35-20 0,5-5 0,0 0 0,0 1 0,1 0 0,-1 0 0,1 0 0,0 0 0,0 1 0,1-1 0,-7 11 0,10-14 7,0 0-1,-1 0 1,1 0-1,0 0 1,0-1-1,0 1 0,0 0 1,0 0-1,0 0 1,0 0-1,0 0 1,0 0-1,1 0 0,-1 0 1,0-1-1,1 1 1,-1 0-1,0 0 1,1 0-1,-1 0 0,1-1 1,-1 1-1,1 0 1,0-1-1,-1 1 1,1 0-1,-1-1 0,1 1 1,0-1-1,0 1 1,0-1-1,-1 1 1,1-1-1,0 1 0,0-1 1,0 0-1,1 1 1,4 1 60,0 0 0,1 0-1,11 2 1,-3-3 104,1 0-1,-1-1 1,26-2-1,46-12-25,-68 11-102,-1-2-1,0 0 1,0-1 0,0 0-1,-1-2 1,0 0 0,0-1-1,-1-1 1,0 0 0,0-1-1,-1-1 1,-1 0 0,0-1-1,17-22 1,75-98-64,-43 51 80,100-102-1,-136 158-117,-1-1 1,-1-1-1,28-42 0,-26 25-114,-2 0 0,-2-2-1,-1-1 1,-3 0 0,12-51-1,-40 135-316,-17 51 191,12-51 290,-1-1-1,-1-1 1,-22 32 0,16-32-5,2 0-1,1 1 1,2 1 0,1 0 0,-14 52-1,18-45 58,1 1 0,2 0-1,2 0 1,-1 48 0,8-82-13,1-1 0,0 1-1,0 0 1,1 0 0,0-1 0,5 12 0,-6-17 0,0-1-1,0 0 1,1 0-1,-1 0 1,1 0-1,0 0 1,0 0-1,0 0 1,1-1-1,-1 1 1,0-1-1,1 0 1,0 0-1,0 1 1,-1-2-1,1 1 1,0 0-1,0-1 1,1 1-1,-1-1 1,3 1-1,0-1 9,-1 0-1,0-1 0,1 0 1,-1 0-1,0 0 1,1-1-1,-1 1 0,0-1 1,0-1-1,0 1 0,0-1 1,0 0-1,0 0 0,0 0 1,0-1-1,-1 1 0,1-1 1,-1 0-1,0-1 0,6-5 1,4-5-8,-1 0-1,0-1 1,-1 0 0,12-22 0,11-29-3,-9 15-28,-23 45-35,0-1 1,0 0-1,0 0 0,-1 0 0,2-11 0,0 3-122,0 9-4,-4 6 157,0 0 1,0 0-1,0 0 1,0 0-1,-1 0 1,1 0-1,0 0 1,0 0-1,0 0 1,0 1-1,0-1 1,0 0-1,0 0 1,0 0-1,0 0 1,1 0-1,-1 0 1,0 0 0,0 0-1,0 0 1,0 1-1,0-1 1,0 0-1,0 0 1,0 0-1,0 0 1,0 0-1,0 0 1,0 0-1,0 0 1,0 0-1,0 0 1,0 0-1,0 0 1,1 0-1,-1 0 1,0 0-1,0 1 1,0-1 0,0 0-1,0 0 1,0 0-1,0 0 1,0 0-1,0 0 1,0 0-1,1 0 1,-1 0-1,0 0 1,0 0-1,0 0 1,0 0-1,0 0 1,0 0-1,0 0 1,0-1-1,0 1 1,1 0 0,-1 0-1,0 0 1,0 0-1,0 0 1,0 0-1,0 0 1,-1 16-128,-1 0 0,-6 26 0,4-23 71,-3 31 0,5-19-96,1-12 270,0-1 0,2 27 0,0-24-96,-1-18 41,0 0 0,0 0-1,0 1 1,1-1 0,-1 0-1,1 0 1,0 0 0,1 4 0,-2-6-45,0-1 0,1 0 1,-1 1-1,0-1 1,1 0-1,-1 1 1,0-1-1,1 0 1,-1 1-1,0-1 1,1 0-1,-1 0 1,1 0-1,-1 1 1,0-1-1,1 0 1,-1 0-1,1 0 1,-1 0-1,1 0 1,-1 0-1,1 0 1,-1 0-1,1 0 1,1 0 17,0 0 1,-1-1-1,1 1 1,0-1-1,0 0 1,-1 0-1,1 1 1,3-3-1,2-3 7,-1-1 1,1 1-1,-1-1 1,0 0-1,-1-1 0,0 1 1,8-15-1,-7 11-57,25-40 18,47-74-35,-75 119-79,-2 6 98,-1-1 0,0 0 0,1 1 0,-1-1 0,1 1 0,-1-1 0,0 0 0,1 1-1,-1-1 1,1 1 0,-1-1 0,1 1 0,0 0 0,-1-1 0,1 1 0,0-1 0,0 1 0,-1 0 5,0 0-1,1 1 0,-1-1 0,0 0 1,0 1-1,0-1 0,0 1 0,0-1 1,0 0-1,0 1 0,1-1 0,-1 0 1,0 1-1,0-1 0,0 1 0,-1-1 1,1 0-1,0 1 0,0-1 0,0 0 1,0 1-1,0-1 0,-4 16-11,-18 111-251,20-110 273,1-12 27,0-1-1,0 0 0,0 1 1,1-1-1,0 1 0,0-1 1,0 0-1,1 1 0,-1-1 1,1 1-1,0-1 0,0 0 0,1 0 1,3 8-1,-4-10 2,1-1-1,-1 0 1,0 1-1,1-1 1,-1 0 0,1 0-1,0 0 1,-1 0-1,1-1 1,0 1 0,-1 0-1,1-1 1,0 1-1,0-1 1,0 1 0,-1-1-1,1 0 1,0 0-1,0 0 1,3 0 0,2-1 33,0 1-1,0-1 1,0-1 0,12-3 0,12-6-51,0-2 0,-1 0-1,0-2 1,-1-2 0,-1 0 0,-1-2-1,0-1 1,-2-1 0,0-1 0,23-27-1,-21 17-8,33-40-83,-58 65-28,-2 7 109,0 0-1,0 0 1,0 0 0,0 0 0,0 0 0,-1 0 0,1 0 0,0 0-1,0 0 1,0 0 0,0 0 0,0 0 0,0 0 0,0 0-1,0 0 1,0 0 0,0 0 0,-1 0 0,1 0 0,0 0-1,0 0 1,0 0 0,0 0 0,0 0 0,0 0 0,0 0-1,0 0 1,0 0 0,0 0 0,0 1 0,0-1 0,-1 0 0,1 0-1,0 0 1,0 0 0,0 0 0,0 0 0,0 0 0,0 0-1,0 0 1,0 0 0,0 1 0,0-1 0,0 0 0,0 0-1,0 0 1,0 0 0,0 0 0,0 0 0,0 0 0,0 0-1,0 0 1,0 1 0,0-1 0,0 0 0,0 0 0,0 0 0,0 0-1,-1 4-55,0 0 0,-1-1 0,0 1 0,0 0 0,0-1 0,-4 6-1,-2 2-22,-33 58-60,-36 57 178,72-121 1,1 1 0,0 0-1,0 0 1,1 0 0,-1 1 0,1-1 0,1 1 0,-1 0 0,1 0 0,1 0-1,-3 12 1,4-18-21,0 0-1,0-1 0,1 1 0,-1 0 0,0 0 0,0-1 1,0 1-1,0 0 0,1 0 0,-1-1 0,0 1 1,1 0-1,-1-1 0,1 1 0,-1 0 0,0-1 0,1 1 1,-1-1-1,1 1 0,0 0 0,-1-1 0,1 0 0,-1 1 1,1-1-1,0 1 0,-1-1 0,1 0 0,0 1 1,0-1-1,-1 0 0,1 0 0,0 0 0,0 1 0,-1-1 1,1 0-1,0 0 0,0 0 0,-1 0 0,1 0 0,0 0 1,0-1-1,-1 1 0,1 0 0,1-1 0,2 0 14,0 1 0,0-2-1,-1 1 1,1 0-1,-1-1 1,1 0 0,5-4-1,1-2 15,-1 0 0,0 0 0,-1-1 1,0-1-1,8-12 0,29-56-66,-24 40-111,-21 38 119,1-1-1,-1 1 1,0-1 0,0 1 0,0-1 0,0 1 0,1-1 0,-1 1-1,0 0 1,0-1 0,1 1 0,-1 0 0,0-1 0,1 1 0,-1 0-1,0-1 1,1 1 0,-1 0 0,0 0 0,1-1 0,-1 1 0,1 0-1,-1 0 1,1 0 0,-1-1 0,1 1 0,0 1-9,-1-1 1,0 1-1,1-1 1,-1 1-1,0 0 0,1-1 1,-1 1-1,0 0 1,0-1-1,0 1 0,0 0 1,0-1-1,0 1 1,0-1-1,0 2 1,-2 31-173,-1-15 189,0-8 18,2 1 0,-2 16-1,3-24-2,0-1 1,0 1-1,0-1 0,1 1 1,-1-1-1,1 1 0,-1-1 0,1 1 1,0-1-1,0 0 0,0 1 0,0-1 1,1 0-1,-1 0 0,0 0 0,3 3 1,-3-4 9,0-1 1,0 1-1,0 0 1,0-1-1,0 1 1,1 0-1,-1-1 1,0 0-1,0 1 1,1-1 0,-1 0-1,0 1 1,0-1-1,1 0 1,-1 0-1,0 0 1,1 0-1,-1 0 1,0-1-1,0 1 1,1 0-1,-1 0 1,0-1-1,2 0 1,4-2 21,0 0 0,-1 0 1,8-5-1,-5 3-8,21-14 105,-1-1 1,35-30-1,48-53-173,-98 89 54,-1 2 11,114-115 35,-103 101-87,-2-1 0,-1-1-1,17-32 1,-19 28-205,-2 0 0,-2-2 0,-1 0-1,14-49 1,-26 68-7,-3 11 20,-1 8-92,-59 113-149,30-61 282,26-47 199,-6 10-32,1 0-1,1 0 0,1 1 1,1 1-1,-8 29 0,10-18 120,-3 44-1,7-61-77,1 0 0,1 0 0,0 0 0,1 0 0,5 19 0,-5-30 15,-1 1 1,1-1-1,0 1 1,0-1-1,1 1 1,-1-1 0,1 0-1,6 7 1,-8-10-31,0 0 0,0 0 0,0 0 0,1 0 0,-1 0 0,0 0 0,0 0 0,1 0 0,-1-1 0,0 1 0,1 0 0,-1-1 0,0 0 0,1 1 0,-1-1 0,1 0 0,-1 1 0,1-1 0,-1 0 0,1 0 1,-1 0-1,1 0 0,-1-1 0,1 1 0,-1 0 0,1-1 0,-1 1 0,0-1 0,1 1 0,-1-1 0,0 0 0,1 1 0,1-3 0,7-5 49,-1-1 0,0 0 0,-1 0 0,1-1 1,-2 0-1,9-14 0,9-12-6,16-16 67,3 3 1,76-69 0,-95 94-163,0-1-1,-2 0 1,-1-2 0,-1-1-1,-1-1 1,-1 0 0,17-39-1,-17 30-177,-1-1-1,21-74 1,-39 113 206,3-16-168,-5 11 21,-6 8-62,-7 12 157,1 0 0,-22 31 1,14-17 55,-39 46-247,-78 107 384,129-164-71,-1 0-1,2 1 1,1 0 0,0 1-1,1-1 1,2 2 0,-7 37-1,8-24 65,1 0 1,2 0-1,1 0 0,5 36 0,-4-63-56,0-1 1,0 1-1,1-1 1,0 1-1,0-1 1,0 0-1,1 0 1,0 0-1,6 10 1,-7-14-44,-1 0 0,1-1 0,-1 1 0,1-1 0,-1 1 1,1-1-1,0 0 0,0 1 0,0-1 0,0 0 0,0 0 0,0 0 1,0-1-1,0 1 0,0-1 0,0 1 0,0-1 0,0 1 0,1-1 1,-1 0-1,0 0 0,0 0 0,0 0 0,0-1 0,1 1 0,-1 0 1,0-1-1,0 0 0,0 1 0,0-1 0,0 0 0,0 0 1,3-2-1,11-7 63,1 0 0,-1-1 0,28-25 0,38-47-11,15-13-243,-79 84-119,-18 12 272,0 0 0,1 0 0,-1 0 0,0 0 0,0 0 0,0 0 0,1 0 0,-1-1 0,0 1 0,0 0 0,1 0 0,-1 0 0,0 0 0,1 0 0,-1 0 0,0 0 0,0 0 0,1 1 0,-1-1 0,0 0 0,0 0 0,1 0 0,-1 0 0,0 0 0,0 0 0,0 0 0,1 0 0,-1 1 0,0-1 0,0 0 0,0 0 0,1 0 0,-1 1 0,0-1 0,0 0 0,0 0 0,0 0 0,0 1 0,1-1 0,-1 0 0,0 0 0,0 1 0,0-1 0,0 0 0,0 0 0,0 1 0,0-1 0,0 0 0,0 0 0,0 1 0,0-1 0,0 0 0,0 0 0,0 1 0,0-1 0,0 0 0,0 0 0,0 1 0,-1-1 0,1 0 0,0 0 0,0 1 0,-11 77-52,-2 9 211,7-62-13,-8 47-90,13-64 63,0-1-1,1 1 1,0 0 0,1-1-1,-1 1 1,1 0 0,3 8 0,-4-15-94,0 0 1,1 0-1,-1 0 1,0 0-1,1-1 1,-1 1-1,1 0 1,-1 0-1,1 0 1,-1-1-1,1 1 1,0 0-1,-1-1 1,1 1-1,0-1 1,0 1-1,-1-1 1,1 1-1,0-1 1,0 1-1,0-1 1,0 0-1,0 1 1,-1-1-1,1 0 1,0 0-1,0 1 1,0-1-1,0 0 1,0 0-1,0 0 1,0 0 0,0-1-1,0 1 1,0 0-1,0 0 1,-1 0-1,1-1 1,0 1-1,1-1 1,5-2 42,-1 1 0,0-2 0,0 1 1,6-5-1,-10 7-50,22-18-34,-18 14 1,0 0-1,1 0 1,-1 0 0,1 1 0,0 0-1,13-5 1,-20 9 11,1-1 0,0 1 0,-1 0 1,1 0-1,0-1 0,0 1 0,-1 0 0,1 0 0,0 0 0,-1 0 0,1 0 0,0 0 0,0 0 0,-1 0 0,1 0 0,0 1 0,-1-1 0,1 0 1,0 0-1,-1 1 0,1-1 0,0 0 0,-1 1 0,1-1 0,0 1 0,-1-1 0,1 0 0,-1 1 0,1 0 0,-1-1 0,1 1 0,-1-1 0,0 1 1,1-1-1,-1 1 0,1 0 0,-1-1 0,0 1 0,0 0 0,0-1 0,1 1 0,-1 0 0,0 0 0,0-1 0,0 2 0,0 4-24,0 0-1,0 0 1,0 0 0,-2 9-1,1-11 16,-3 12-3,0 0-1,0 0 1,-2 0-1,0-1 1,-1 0-1,0 0 1,-18 25-1,-3-1 177,-46 48-1,64-75-100,-1-1 0,-1-1 0,-18 14 1,24-20-22,0 0 1,0-1 0,0 0 0,-1 0-1,1 0 1,-1-1 0,1 0-1,-1 0 1,-11 1 0,16-2-15,0-1-1,-1 0 1,1 0 0,0 0-1,0 0 1,0 0 0,0-1-1,0 1 1,0 0 0,0-1 0,0 0-1,0 1 1,0-1 0,0 0-1,0 0 1,1 0 0,-1 0-1,0-1 1,0 1 0,1 0-1,-1-1 1,1 1 0,-1-1 0,1 1-1,0-1 1,0 0 0,0 0-1,0 1 1,0-1 0,0 0-1,0 0 1,0 0 0,1 0 0,-1 0-1,1 0 1,-1 0 0,1 0-1,0-4 1,0 1-12,0 1 0,0-1 0,0 0-1,1 1 1,0-1 0,0 0 0,0 1 0,0-1 0,1 1-1,0 0 1,0-1 0,0 1 0,0 0 0,1 0 0,0 0-1,5-6 1,4 0 14,0 0 0,0 1-1,1 0 1,0 1-1,0 1 1,22-9 0,26-6-1867,2 3-4397,-45 13 3178,-16 6 2887,-1 0-215,0 0 0,0-1 0,1 1 0,-1 0 0,0-1 0,0 1 0,0-1 0,0 1 0,1-1 0,-1 0 0,0 1 0,0-1 0,0 0 0,0 0 0,0 0 0,-1 0 0,1 0 0,0 0 0,0-1-1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1:31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59 6048,'-8'-8'2752,"26"8"-2400,3 0 1792,10 0-1248,40-3 1184,4 3-1184,30-8-192,-4 4-448,25-8-32,-8 0-129,5 4-4830,-12 5 2559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1:36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79 661 1984,'6'-7'6390,"-8"14"-4716,0-3-1297,-1 0 0,0 0 0,0-1 0,-6 7 1,-4 5 290,6-6-456,1 1-1,0 0 1,1 1-1,0-1 0,1 1 1,0 0-1,1 0 1,-3 14-1,5-16-89,0-1-1,0 1 0,1-1 1,-1 1-1,2 0 1,0-1-1,0 1 1,0-1-1,1 1 0,0-1 1,5 13-1,-6-19-60,0 1 1,1 0-1,-1-1 0,1 1 0,-1 0 0,1-1 0,0 0 1,0 1-1,0-1 0,0 0 0,1 0 0,-1 0 0,0-1 0,1 1 1,-1 0-1,1-1 0,0 0 0,-1 1 0,1-1 0,0 0 1,0 0-1,0-1 0,0 1 0,0-1 0,0 1 0,0-1 1,0 0-1,0 0 0,0 0 0,0-1 0,5 0 0,1-3 1,-1 1-1,0-1 0,0 0 0,-1-1 0,1 0 1,-1 0-1,0-1 0,0 0 0,-1 0 0,0 0 1,9-13-1,6-10 69,27-51 0,-20 31-42,-16 32-118,-9 14-67,-1 0 0,1-1-1,-1 1 1,0 0 0,0-1 0,-1 0 0,1 1 0,-1-1 0,1 0 0,0-7-1,-4 13-36,-1 1 0,1-1 0,0 1 0,0-1-1,-3 6 1,0 3 203,0 1 0,2 0 0,-1 0 0,2 1 0,0-1 0,0 0 0,1 1 0,0-1 0,1 1 0,1-1 0,0 1 0,0-1 0,2 1 0,3 13 0,-5-23-35,0 0 0,0 0-1,0 0 1,1-1 0,-1 1 0,1 0 0,-1 0 0,1-1 0,0 1 0,0-1 0,0 0-1,0 1 1,1-1 0,-1 0 0,1 0 0,-1-1 0,1 1 0,0 0 0,-1-1 0,1 0-1,4 2 1,-3-2 3,0-1-1,1 1 1,-1-1-1,0 0 0,1 0 1,-1 0-1,0 0 1,1-1-1,-1 0 0,0 0 1,1 0-1,-1 0 1,0-1-1,0 0 0,4-2 1,23-14 79,-1-1 0,-1-1 1,30-28-1,5-4 11,-25 19-107,-28 22-42,1 1-1,0 1 1,15-10-1,-11 8 75,-14 9-85,1 1 0,-1-1 0,1 0 1,0 0-1,0 1 0,-1 0 0,1-1 0,0 1 1,0 0-1,5 0 0,-7 1 22,-1 0-1,1 0 1,-1 0-1,1 0 1,-1 0-1,1 0 1,0 0-1,-1 0 1,1 0 0,-1 1-1,1-1 1,-1 0-1,1 0 1,-1 1-1,1-1 1,-1 0-1,1 1 1,-1-1-1,0 1 1,1-1 0,-1 0-1,0 1 1,1-1-1,-1 1 1,0-1-1,1 1 1,-1-1-1,0 1 1,0-1-1,0 1 1,1 1 0,0 19-150,-2-13 235,0 16 27,-6 32-1,4-40 7,1 0 0,1 0 0,0 0 0,1 0 0,3 30-1,-3-46-96,0 0 0,0 1-1,0-1 1,0 1 0,0-1-1,1 1 1,-1-1 0,0 0-1,0 1 1,0-1 0,0 0-1,0 1 1,1-1 0,-1 0-1,0 1 1,0-1 0,1 0-1,-1 1 1,0-1 0,0 0-1,1 1 1,-1-1 0,0 0-1,1 0 1,-1 0 0,1 1-1,-1-1 1,0 0 0,1 0-1,0 0 7,0 0-1,-1 0 1,1 0-1,0-1 0,-1 1 1,1 0-1,0 0 1,-1-1-1,1 1 0,-1-1 1,1 1-1,0 0 0,-1-1 1,1 1-1,0-1 1,16-22 279,-12 14-251,63-94 169,-55 86-391,0 1-1,1 1 0,31-27 0,-45 42 173,0 0 0,0 0 0,0 0 1,0 0-1,1 0 0,-1 0 1,0 0-1,0 0 0,0-1 0,1 1 1,-1 1-1,0-1 0,0 0 0,0 0 1,0 0-1,1 0 0,-1 0 0,0 0 1,0 0-1,0 0 0,0 0 0,1 0 1,-1 0-1,0 0 0,0 0 0,0 0 1,0 1-1,0-1 0,1 0 1,-1 0-1,0 0 0,0 0 0,0 0 1,0 1-1,0-1 0,0 0 0,0 0 1,0 0-1,0 0 0,1 1 0,-1-1 1,0 0-1,0 0 0,0 0 0,0 1 1,0-1-1,2 10-55,0 7 8,-1-1-1,0 1 1,-3 21 0,1-18 26,2 35 0,-1-50 56,1 0 0,0 0 0,0 0 0,0 0 0,1-1 0,3 10 0,-4-13-15,0 0 0,-1 1 0,1-1 0,0 0 1,0 0-1,0 0 0,0 0 0,0 0 0,0 0 0,0 0 1,0 0-1,1 0 0,-1-1 0,0 1 0,0 0 0,1-1 1,-1 1-1,0-1 0,1 1 0,-1-1 0,1 0 1,-1 0-1,1 0 0,-1 1 0,0-1 0,1-1 0,-1 1 1,3 0-1,2-2 36,0 0 1,-1-1-1,1 1 1,-1-1-1,0 0 1,0 0 0,0-1-1,8-7 1,1 0-10,103-90 207,7-4-384,-115 98 105,-1 0-43,1 0 0,1 1 0,-1 0 0,1 1 0,0 0-1,11-4 1,-20 9 64,-1 0-1,1 0 0,0 0 0,-1 0 0,1 0 0,-1 0 0,1 0 0,0 0 1,-1 1-1,1-1 0,-1 0 0,1 0 0,0 0 0,-1 1 0,1-1 1,-1 0-1,1 0 0,-1 1 0,1-1 0,-1 1 0,1-1 0,-1 0 0,0 1 1,1-1-1,-1 1 0,1-1 0,-1 1 0,0-1 0,1 1 0,-1-1 1,0 1-1,0 0 0,0-1 0,1 1 0,-1-1 0,0 1 0,0 0 0,0-1 1,0 2-1,2 26-222,-2-27 244,-1 43-16,-2 0 0,-15 76-1,18-118 5,-3 13 56,-9 23 1,11-34-28,0-1-1,-1 0 1,1 0 0,-1 1-1,0-1 1,0 0 0,0 0-1,0 0 1,-1-1 0,1 1-1,-1-1 1,-4 4 0,6-5-17,0-1 0,0 1-1,0-1 1,0 0 0,0 0 0,0 1 0,0-1 0,0 0 0,0 0 0,0 0 0,0 0 0,-1 0-1,1 0 1,0 0 0,0-1 0,0 1 0,0 0 0,0-1 0,0 1 0,0 0 0,-2-2 0,-1 0-6,0-1 0,0 0 1,1 0-1,-6-4 0,-1-4-201,1 0 0,-13-21 0,-9-10-960,40 51 1038,-1-1-1,2 0 1,-1-1-1,1 0 1,18 10-1,-22-13 162,0-1 1,1 0-1,-1 0 0,1-1 0,0 1 0,0-2 1,0 1-1,0-1 0,0 0 0,0 0 0,0-1 0,0 0 1,10-1-1,-9-1 15,-1 0 0,1-1 0,-1 1 0,0-1 1,0-1-1,-1 0 0,1 0 0,8-6 0,5-6 57,21-24-1,-6 6-50,104-79-22,-125 104-44,14-10 20,-2 0 0,0-2 0,42-43 0,-40 30-66,-2-1 0,-1-1 0,31-62 0,-22 25-75,42-136 0,-48 136-405,-27 62 272,-6 10-80,-8 11-5,7-2 347,1 0 0,0 0 0,0 0-1,1 0 1,0 1 0,1-1 0,-4 12 0,-1 4 6,-22 60-16,-43 115 290,4-3 272,63-172-436,1-1 0,1 1 1,1 0-1,1 1 0,1-1 0,3 35 1,-1-54-97,0 0 0,-1 1 1,2-1-1,-1 0 0,1 0 0,0 0 1,0 0-1,0 0 0,1 0 1,5 8-1,-6-11 17,0 1 0,1-1 0,-1 0 0,0 0 1,1 0-1,0 0 0,-1-1 0,1 1 0,0-1 0,0 1 0,0-1 1,0 0-1,0 0 0,0 0 0,0-1 0,0 1 0,0-1 0,0 0 1,4 0-1,2 0 4,-1-1-1,1-1 1,-1 0 0,1 0 0,-1 0 0,0-1 0,0 0 0,0-1 0,9-5 0,6-5-2,33-25 1,-49 33-75,29-22 26,1 1 0,49-26 0,-45 30-263,-35 22 139,-13 2 24,2 0 133,-7 2 154,8-2-190,1 0 0,-1-1 0,1 1 0,0 1 0,-1-1 0,1 0 1,0 1-1,0 0 0,-3 1 0,3 1-88,-2-2 87,3-2 45,7 0 42,13 0-188,-18 0 188,-14 3-176,6 1 57,1 0-1,-1 0 1,1 1-1,0 0 1,0 0-1,0 0 1,1 1-1,0 0 0,0 1 1,0-1-1,-6 11 1,3-4 12,1 0 0,0 1 1,1 0-1,1 0 0,-7 24 1,9-25 33,1 1 1,-2 18-1,4-26 32,1-1 1,0 1-1,0-1 1,1 1-1,-1 0 0,1-1 1,0 0-1,1 1 0,2 5 1,-4-10-28,0 0 0,0 0 0,1 0 0,-1-1 1,1 1-1,-1 0 0,0 0 0,1-1 0,-1 1 1,1 0-1,0 0 0,-1-1 0,1 1 0,-1-1 1,1 1-1,0-1 0,0 1 0,-1-1 0,1 1 0,0-1 1,0 1-1,0-1 0,-1 0 0,1 0 0,0 1 1,0-1-1,0 0 0,0 0 0,0 0 0,-1 0 1,1 0-1,0 0 0,0 0 0,0 0 0,0 0 1,0-1-1,-1 1 0,1 0 0,0 0 0,0-1 0,0 1 1,0-1-1,-1 1 0,1-1 0,0 1 0,-1-1 1,1 1-1,1-2 0,8-9 51,-1 0 1,0-1-1,-1 0 1,0 0-1,-1-1 1,0 0-1,6-18 1,15-27 105,20-47-377,-47 104 170,0 0 0,0-1 0,0 1-1,-1-1 1,1 1 0,-1-1 0,1 1 0,-1-1-1,0 1 1,1-1 0,-1 1 0,0-1-1,0 0 1,0 1 0,0-1 0,0 1 0,-1-4-1,1 5 31,0 0 0,0 0 0,-1 0-1,1 0 1,0 0 0,0 0 0,0 0 0,0 0-1,0 0 1,-1 0 0,1 1 0,0-1-1,0 0 1,0 0 0,0 0 0,0 0 0,-1 0-1,1 0 1,0 0 0,0 0 0,0 0-1,0 0 1,0 0 0,0 1 0,-1-1-1,1 0 1,0 0 0,0 0 0,0 0 0,0 0-1,0 1 1,0-1 0,0 0 0,0 0-1,0 0 1,0 0 0,0 0 0,0 1 0,0-1-1,0 0 2,-7 14-2,2 0 0,-1 0 0,2 1 0,0-1 0,1 1 0,0 0 0,1 0 0,1 0 0,0 0 0,2 1 0,-1-1 0,4 17 0,-4-30 18,1 1 0,0 0-1,0 0 1,0-1 0,0 1 0,0 0 0,1-1-1,-1 1 1,1-1 0,0 0 0,2 3 0,-3-3 12,0-1 0,1 0 0,-1 0 0,0 0 0,1 0 1,-1 0-1,1-1 0,0 1 0,-1 0 0,1-1 0,-1 1 0,1-1 0,0 1 1,-1-1-1,1 0 0,0 0 0,0 1 0,-1-2 0,1 1 0,0 0 1,1 0-1,5-2 40,-1 0 0,0-1-1,0 1 1,0-1 0,-1-1 0,12-6 0,37-32 68,-42 32-108,121-99 80,-114 94-72,-2-2-1,0 0 1,-1 0 0,0-2-1,-2 0 1,0-1 0,18-33-1,3-24-133,-4-2 0,23-86-1,-42 123 54,22-43 82,-4 10-150,-29 68-48,0-1 1,0 0-1,-1 1 1,1-12-1,-9 26-130,-2 10 259,1 1 1,0 1 0,2-1 0,0 1-1,-5 35 1,3-22 38,-31 165-1,9-40 13,22-119 141,1 2-1,2-1 1,2 0-1,2 61 1,1-99-120,0 1 0,0 0 0,0-1 0,0 1 1,1-1-1,-1 1 0,1 0 0,-1-1 0,1 1 1,0-1-1,-1 0 0,1 1 0,0-1 0,0 1 0,2 1 1,-3-3-21,0 0 0,1 0 0,-1 1 1,1-1-1,-1 0 0,0 0 0,1 0 0,-1 0 1,1 0-1,-1 0 0,1 1 0,-1-1 1,0 0-1,1 0 0,-1 0 0,1 0 1,-1-1-1,1 1 0,-1 0 0,0 0 0,1 0 1,-1 0-1,1 0 0,1-1-6,-1 0 0,0 0 0,1 0 0,-1 0 0,0 0-1,0 0 1,0 0 0,1-1 0,0-1 0,121-158-1810,-122 159 1739,1 0-1,0 0 0,-1 0 1,1 0-1,0 0 0,0 0 0,1 1 1,-1-1-1,0 1 0,3-2 1,-4 3 40,0 0 1,0-1 0,0 1-1,0 0 1,0 0 0,0 0-1,-1 0 1,1 0 0,0 0-1,0 0 1,0 1 0,0-1-1,0 0 1,0 0-1,0 1 1,0-1 0,-1 0-1,1 1 1,0-1 0,0 1-1,0-1 1,-1 1 0,1 0-1,0-1 1,-1 1 0,1 0-1,1 1 1,1 1 48,1 0 0,0 1 0,0-2 1,1 1-1,-1 0 0,1-1 0,-1 0 0,1 0 0,8 3 0,-2-2 52,0-1 1,0 0-1,14 1 0,0-2 5,0-1-1,1-1 1,-1-1-1,0-2 1,0 0 0,-1-2-1,1-1 1,-1 0-1,35-18 1,-50 21-56,0-2 0,-1 1 0,1-1 0,-1 0 0,-1-1 0,1 1 0,-1-2 0,9-11 0,0-3 49,24-44 0,71-183-39,-69 144-419,-36 92 184,-2-1 0,5-17 0,-9 30 180,1 0 0,-1-1 0,0 1 0,0 0 0,1 0 0,-1 0 0,0 0 0,0 0 0,0 0 0,0-1 0,-1 1 0,1 0 0,0 0 0,0 0 0,-1 0 0,1 0 0,0 0 0,-1 0 0,1 0 0,-1 0 0,0-1 0,0 1 10,0 1 1,0 0-1,1 0 0,-1-1 1,0 1-1,1 0 0,-1 0 1,0 0-1,0 0 1,0 0-1,1 0 0,-1 0 1,0 0-1,0 0 0,1 0 1,-1 0-1,0 1 0,0-1 1,1 0-1,-1 0 1,0 1-1,1-1 0,-1 0 1,0 1-1,1-1 0,-1 1 1,0-1-1,1 1 0,-1 0 1,-3 3-6,0 0 1,0-1-1,1 1 1,0 0-1,0 1 1,0-1-1,0 1 1,-3 7-1,3-6 2,-9 20 16,1 0-1,-11 40 1,9-24 28,-9 31 461,-21 125 1,41-184-395,1 0 0,0 0-1,1 0 1,0 0 0,3 19 0,-2-28-35,0-1 1,0 1-1,0-1 0,0 1 0,1-1 0,0 1 0,0-1 1,0 0-1,0 0 0,1 0 0,-1 0 0,1 0 1,0-1-1,0 1 0,1-1 0,-1 0 0,1 0 1,0 0-1,6 4 0,-6-5-22,0-1 1,0 0-1,0 0 0,0 0 0,0 0 1,0-1-1,0 0 0,0 0 1,0 0-1,0 0 0,0-1 0,0 1 1,7-3-1,6-1 38,29-13-1,-33 11-35,59-25 145,-62 26-209,-1-1 0,1 0 1,-1-1-1,16-14 0,-24 20-2,1-1 0,-1 1 0,0-1 0,1 0 0,-1 0-1,0 0 1,1-3 0,-1 4 12,-1 1-1,0 0 1,0-1-1,0 1 0,0-1 1,0 1-1,0-1 1,0 1-1,0 0 1,0-1-1,0 1 1,0-1-1,0 1 1,0 0-1,0-1 1,-1 1-1,1-1 0,0 1 1,0 0-1,0-1 1,-1 1-1,1 0 1,0-1-1,0 1 1,-1 0-1,1-1 1,0 1-1,-1 0 0,1 0 1,0-1-1,-1 1 1,1 0-1,0 0 1,-1 0-1,1-1 1,0 1-1,-1 0 1,1 0-1,-1 0 1,1 0-1,0 0 0,-1 0 1,1 0-1,-1 0 1,1 0-1,0 0 1,-1 0-1,1 0 1,-1 0-1,1 0 1,-1 0-1,-4 1-24,0-1 1,0 1-1,0 0 1,0 0-1,1 1 1,-1-1-1,0 1 1,1 0-1,-1 0 1,1 1-1,0-1 1,-1 1-1,-3 4 1,1-1 152,0 0-1,0 0 1,1 1 0,0 0 0,1 0 0,-8 12-1,12-16-80,-1-1 0,1 0 0,0 1 0,0-1-1,0 1 1,1-1 0,-1 1 0,0-1-1,1 1 1,0-1 0,-1 1 0,1 0 0,0-1-1,0 1 1,1-1 0,-1 1 0,1 3 0,0-3-2,1 0-1,-1 0 1,1 0 0,0 0 0,-1 0 0,1 0 0,1 0 0,-1 0 0,0-1 0,1 1 0,3 2 0,2 1 14,0-1 0,0 0 1,0 0-1,0-1 0,1-1 1,-1 1-1,1-1 0,17 3 1,-7-3-756,0-1-1,0 0 1,1-2 0,23-2 0,-7-2-1337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1:37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56 6816,'0'-13'3072,"34"9"-2656,2 1 1088,3 3-896,35-5 480,11 2-640,15-5-256,-3 0-128,22 0-1984,-1 5 1056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1:39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1 994 3136,'10'-6'1374,"0"0"1,0-1-1,9-8 0,-5 4-733,121-101 1848,-61 49-1634,-44 38-628,135-121 741,46-88-589,-14-18 122,-186 236-417,-1 1 0,0-1 0,12-29 0,-22 45-93,1-1 0,-1 1 0,0-1 0,1 1 1,-1-1-1,0 0 0,1 1 0,-1-1 0,0 0 0,0 1 1,0-1-1,0 0 0,0 0 0,0 1 0,0-1 0,0 0 1,0 1-1,0-1 0,0 0 0,0 1 0,0-1 0,-1 0 0,1 1 1,0-1-1,0 0 0,-1 1 0,1-1 0,-1 1 0,1-1 1,0 1-1,-1-1 0,1 0 0,-1 1 0,1 0 0,-1-1 0,-1 0 1,1 1-10,-1-1 1,0 1 0,1 0 0,-1 0 0,0 0 0,0 0 0,0 0-1,1 0 1,-1 1 0,0-1 0,1 0 0,-1 1 0,0 0 0,1-1 0,-1 1-1,-2 1 1,-6 5 17,0-1 1,0 1-1,1 1 0,0 0 0,0 0 0,1 0 0,-11 16 1,-49 75 285,-18 54 532,68-116-543,2 1 0,-16 51 0,32-88-270,-5 16 204,-4 32 1,8-46-166,1 1 0,-1 0 1,1 0-1,0-1 0,0 1 0,1 0 0,-1 0 0,1-1 0,0 1 1,0 0-1,0-1 0,0 1 0,1-1 0,-1 1 0,3 2 0,-2-4 0,0 0-1,0 0 0,0 0 1,0 0-1,1-1 0,-1 1 1,1-1-1,-1 0 0,1 0 1,-1 1-1,1-2 0,0 1 1,-1 0-1,1-1 0,0 1 1,0-1-1,-1 0 0,5 0 1,7 0 120,-1-1 0,21-4 0,-24 4-157,105-22 219,-96 18-235,-1-1 1,1-1 0,33-18-1,-30 10-234,-18 11-178,-15 9-195,-13 7 396,7-3 179,-18 12 0,30-18 79,-1 1-1,1 0 1,0 1 0,1 0 0,-1-1 0,1 1-1,-5 7 1,9-10 11,-1-1 0,0 1 0,0 0 1,1 0-1,0 0 0,-1 0 0,1-1 0,0 1 0,0 0 0,-1 0 0,2 0 0,-1 0 1,0 0-1,0 0 0,0 0 0,1-1 0,-1 1 0,1 0 0,0 0 0,0 0 0,-1-1 1,1 1-1,0 0 0,0-1 0,0 1 0,1-1 0,-1 1 0,0-1 0,1 0 0,-1 1 1,3 1-1,-2-2-3,-1 0 0,1 0 0,0 0 0,0 0 0,0 0 0,-1 0 0,1 0 0,0 0 0,0-1 0,0 1 0,0-1 0,4 1 0,-4-1-39,-1 0 0,0 0 0,0 0 0,1-1-1,-1 1 1,0 0 0,0-1 0,0 1 0,1 0-1,-1-1 1,0 0 0,0 1 0,0-1 0,0 0-1,0 1 1,0-1 0,0 0 0,0 0 0,0 0-1,0 0 1,1-2 0,-2 2-4,1 0 0,-1-1 0,1 1 0,-1 0 0,0 0 0,1-1 0,-1 1-1,0 0 1,0-1 0,0 1 0,0 0 0,0-1 0,0 1 0,-1 0 0,1-1 0,0 1 0,-1 0 0,1 0 0,-1-1 0,1 1-1,-1 0 1,0 0 0,1 0 0,-1 0 0,0 0 0,0 0 0,0 0 0,0 0 0,0 0 0,-1-1 0,-6-6-93,0 1 1,-17-11 0,14 10 5,-18-13 68,29 20 17,0 1-1,0-1 1,0 1 0,0-1 0,1 1 0,-1 0 0,0-1 0,0 1-1,0-1 1,1 1 0,-1 0 0,0-1 0,1 1 0,-1 0 0,0 0-1,1-1 1,-1 1 0,0 0 0,1 0 0,-1-1 0,1 1 0,-1 0-1,0 0 1,2-1 0,4 0-6,0 0 0,0 0-1,0 0 1,0 1 0,1-1-1,-1 2 1,11 0 0,2 1-6,144-1-2,-95-5-2732,-64 4 2059,0 0-1,-1-1 0,1 1 0,-1-1 0,7-2 1,-10 2 430,1 1 1,0 0-1,0-1 1,-1 1-1,1-1 1,0 1-1,-1-1 1,1 1 0,0-1-1,-1 0 1,1 1-1,-1-1 1,1 0-1,-1 1 1,1-1-1,-1 0 1,1 0-1,-1 1 1,0-1-1,0 0 1,1 0-1,-1 0 1,0 0 0,0 1-1,0-1 1,0-1-1,0-10-2005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1:40.0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75 4992,'5'-19'2240,"16"14"-1952,7 2 1184,6-2-864,32-6 192,9 2-480,12-2-224,-7 8-32,2-5-3520,-2 8 1888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1:41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478 10 3136,'-1'0'108,"1"0"0,0-1 0,0 1 1,0 0-1,0-1 0,0 1 0,0 0 0,0-1 1,0 1-1,0 0 0,0-1 0,0 1 0,0 0 1,0-1-1,0 1 0,0 0 0,0 0 0,0-1 1,0 1-1,1 0 0,-1-1 0,0 1 0,0 0 0,0-1 1,1 1-1,-1-1 216,1 1-215,-1 14 1861,-3 9-436,-9 31 0,10-44-1210,-2 0 1,0 0-1,0-1 0,-1 1 0,-10 15 0,4-11-126,0-1 0,-1 0-1,0 0 1,-1-1 0,0-1 0,-1 0 0,-15 8-1,-12 5 233,-58 24 1,93-46-406,-1 2 79,0 0 0,-1-1 0,1 0 0,-1-1-1,1 0 1,-1 0 0,0 0 0,0-1 0,0 0 0,-13-1-1,16 0-20,0-1 0,0 0 0,0 0-1,1 0 1,-1 0 0,0-1-1,1 0 1,-6-3 0,8 4-75,0 0 1,1 0 0,-1 0-1,0-1 1,1 1 0,-1 0-1,1-1 1,0 1 0,0-1-1,-1 0 1,1 1 0,0-1 0,1 0-1,-1 0 1,0 0 0,0 0-1,1 0 1,-1 0 0,1 0-1,-1 0 1,1 0 0,0-4-1,0 3-37,1 0 0,-1-1 0,1 1 0,0 0 0,0-1 0,0 1 0,0 0 0,0 0 0,1 0 0,-1 0 0,1 0 0,0 0-1,0 1 1,0-1 0,0 1 0,1-1 0,-1 1 0,5-4 0,-4 4 0,0-1 0,0 1 0,1 1 1,-1-1-1,0 0 0,1 1 0,-1 0 0,1-1 0,-1 1 0,1 1 1,0-1-1,-1 0 0,1 1 0,0 0 0,0 0 0,-1 0 0,6 1 0,7 3 277,-1 1 0,1 0 0,-1 1-1,0 1 1,0 0 0,15 11 0,80 61 1519,-84-59-1498,5 6-11,-23-18-170,0-1 1,1 0-1,-1 0 1,2-1-1,-1 0 1,0 0-1,18 6 0,-25-11-158,1-1-1,-1 0 1,0 1-1,0-1 1,1 0-1,-1 0 1,0 0-1,1-1 1,-1 1-1,0-1 0,0 1 1,0-1-1,1 0 1,-1 1-1,0-1 1,2-2-1,-1 2-511,0-1 0,-1 0 0,1 0-1,-1 0 1,1 0 0,2-4 0,8-9-1807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1:41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28 3712,'-13'-3'1696,"18"-2"-1472,0 1 1792,3 8-1152,5-4 1408,5 0-1280,4 0 608,-1 0-928,5-4 320,5 4-544,0-4-256,-5 4-128,1-4-160,-6 4 64,2-8-1600,-2 8 896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6:16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5 890 2912,'-4'-4'2190,"4"4"-2053,0 0 0,-1-1 0,1 1 0,0 0 0,0-1 0,0 1 0,0 0 0,0-1-1,0 1 1,0 0 0,2-5 1780,-1 5-1780,14-15 3425,-2 3-2944,56-69 1046,-7 9-1205,-33 40-285,2 1 0,1 1-1,1 2 1,52-32 0,-74 53 12,23-9 1,-30 14-86,0 1 0,0-1 1,1 1-1,-1 0 1,0 1-1,0-1 1,1 1-1,7 0 0,-11-1-72,0 1 0,-1 0-1,1 0 1,-1 1-1,1-1 1,0 0 0,-1 0-1,1 0 1,-1 0-1,1 0 1,0 1-1,-1-1 1,1 0 0,-1 1-1,1-1 1,-1 0-1,1 1 1,-1-1 0,1 0-1,-1 1 1,0-1-1,1 1 1,-1-1-1,1 1 1,-1-1 0,0 1-1,0-1 1,1 1-1,-1 0 1,0-1-1,0 1 1,0-1 0,1 1-1,-1 1 1,0 1 42,-1 0 1,1-1-1,-1 1 1,0 0-1,0 0 0,-2 4 1,-1 5 123,-68 198 936,37-96-379,33-106-600,5-10 32,10-16 72,12-15-188,1 2 1,2 0-1,1 2 0,44-35 0,-43 40-199,2 2 0,0 1 0,1 2 0,41-18-1,-71 35 107,1 1-1,-1-1 1,1 1-1,-1 0 0,1 1 1,3-2-1,-6 2 22,-1 0 0,1 0 0,0 0 0,-1 0 0,1 0 0,0 0 0,-1 1 0,1-1 0,-1 0 0,1 0 0,0 0 0,-1 1 0,1-1 0,-1 0 0,1 1 0,-1-1 0,1 0 0,-1 1 0,1-1 0,-1 1 0,1-1 0,-1 0 0,0 1 0,1-1 0,-1 1 0,0 0 0,1-1 1,-1 1-1,0-1 0,1 1 0,-1-1 0,0 1 0,0 0 0,0-1 0,0 1 0,0 0 0,0-1 0,0 1 0,0-1 0,0 1 0,0 1 0,-1 5 26,1 1 1,-2 0 0,1 0 0,-4 8-1,-2 10 83,-5 33 168,-11 60 126,22-113-359,0 1 0,1 0 0,0 0-1,0 0 1,2 7 0,-2-13-26,0 0 0,0 0 0,0 0 0,0 0 0,0 1 0,1-1 0,-1 0 0,0 0 0,1 0 0,-1-1 0,1 1 0,-1 0 0,1 0 0,0 0 0,-1 0 0,1 0 0,0-1 0,-1 1 0,1 0 0,0 0 0,0-1 0,0 1 0,0-1 0,0 1 0,0-1 0,0 1 0,0-1 0,0 0 0,0 1 0,0-1 0,0 0 0,0 0 0,0 1 0,0-1 0,0 0 0,0 0 0,0 0 0,0-1 0,0 1 0,0 0 0,2-1 0,0 0-1,0 0 0,0 0 0,-1-1 0,1 1-1,0-1 1,-1 0 0,1 0 0,-1 0 0,0 0 0,1 0 0,2-5 0,23-33 26,-12 16 7,68-110-116,-63 98 81,-19 32-54,1 1-1,0-1 1,0 1-1,0 0 1,5-4-1,-8 6 39,0 1 0,0 0 1,0 0-1,0 0 0,0 0 0,0-1 1,0 1-1,0 0 0,1 0 0,-1 0 1,0 0-1,0 0 0,0-1 0,0 1 1,0 0-1,1 0 0,-1 0 0,0 0 0,0 0 1,0 0-1,0 0 0,1 0 0,-1 0 1,0 0-1,0 0 0,0 0 0,1-1 1,-1 1-1,0 0 0,0 0 0,0 1 0,0-1 1,1 0-1,-1 0 0,0 0 0,0 0 1,0 0-1,1 0 0,-1 0 0,0 0 1,0 0-1,0 0 0,0 0 0,1 0 1,-1 1-1,0-1 0,0 0 0,0 0 0,0 0 1,0 0-1,0 0 0,0 1 0,1-1 1,-1 0-1,0 0 0,0 0 0,0 0 1,0 1-1,0-1 0,0 0 0,-1 18-189,-37 234 711,37-238-403,0-1-1,0 1 1,1 0-1,1 0 1,1-1-1,3 17 1,-5-30-100,0 1 0,0-1 0,0 1 0,0 0 0,1-1 0,-1 1 0,0-1 0,0 1 1,1-1-1,-1 1 0,0-1 0,1 1 0,-1-1 0,1 1 0,-1-1 0,1 1 0,-1-1 0,1 0 1,-1 1-1,1-1 0,-1 0 0,1 0 0,-1 1 0,1-1 0,-1 0 0,1 0 0,0 0 0,-1 1 1,1-1-1,-1 0 0,1 0 0,0 0 0,-1 0 0,1 0 0,-1 0 0,1 0 0,0-1 0,-1 1 1,1 0-1,-1 0 0,1 0 0,-1-1 0,1 1 0,0-1 0,3 0 0,-1-1 0,1 0-1,-1-1 1,0 1 0,0 0 0,4-5-1,21-24 114,-2 0-1,25-40 0,27-34-227,-73 99 95,22-26-138,37-33 0,-54 59-90,-10 6 230,0 0 1,0 0-1,0 0 0,0 0 1,1 1-1,-1-1 1,0 0-1,0 0 1,0 0-1,0 0 0,0 0 1,0 0-1,0 0 1,0 1-1,1-1 0,-1 0 1,0 0-1,0 0 1,0 0-1,0 0 1,0 0-1,0 1 0,0-1 1,0 0-1,0 0 1,0 0-1,0 0 0,0 1 1,0-1-1,0 0 1,0 0-1,0 0 1,0 0-1,0 0 0,0 1 1,0-1-1,-8 24-97,4-14 68,-7 23 70,1 0 1,2 0-1,2 1 0,0 0 1,0 37-1,6-66 15,0 1 0,1-1 1,-1 1-1,1-1 0,0 1 0,1-1 0,-1 0 1,1 0-1,0 1 0,0-1 0,4 6 0,-4-9-32,-1 0-1,1 0 0,0 0 1,0 0-1,0 0 0,0-1 1,0 1-1,0 0 0,0-1 1,1 0-1,-1 1 0,1-1 0,-1 0 1,1 0-1,-1-1 0,1 1 1,-1 0-1,1-1 0,0 0 1,-1 1-1,1-1 0,0 0 1,-1 0-1,6-1 0,1-1 7,1-1-1,-1 1 1,0-2-1,0 1 1,0-1-1,0 0 1,0-1-1,11-9 1,61-50-26,-11-8-186,-52 53 110,0 0 0,1 1 0,1 0 0,32-21 0,-30 32-30,-22 7 107,1 0 0,-1-1 1,0 1-1,1 0 1,-1 0-1,1 0 1,-1 0-1,0 0 1,1 0-1,-1 0 0,1 0 1,-1 0-1,0 0 1,1 0-1,-1 0 1,1 0-1,-1 1 1,0-1-1,1 0 0,-1 0 1,1 0-1,-1 0 1,0 1-1,1-1 1,-1 0-1,0 0 1,1 1-1,-1-1 0,0 0 1,0 1-1,1-1 1,-1 0-1,0 1 1,0-1-1,1 0 1,-1 1-1,0-1 0,0 1 1,0-1-1,0 0 1,0 1-1,0-1 1,0 1-1,0-1 1,0 0-1,0 1 0,1 0 44,-1 0-41,0 0 0,1 0 0,-1 0 0,0 1 1,0-1-1,1 0 0,-1 0 0,0 0 0,0 0 1,0 0-1,0 0 0,0 0 0,-1 0 0,1 0 1,0 0-1,0 0 0,-1 0 0,1 0 0,-1 0 1,1 0-1,-1 0 0,1 0 0,-2 1 0,-18 24-85,10-15 131,-95 136-234,64-88 181,38-55-2,0 1 0,0-1 0,1 1 0,0 0-1,0-1 1,0 1 0,0 0 0,1 0 0,-2 8 0,3-11 15,0-1 1,0 1 0,0 0 0,0-1-1,0 1 1,0-1 0,1 1 0,-1-1 0,0 1-1,1-1 1,-1 1 0,1-1 0,0 1-1,-1-1 1,1 1 0,0-1 0,0 0-1,0 0 1,0 1 0,0-1 0,0 0 0,0 0-1,1 0 1,-1 0 0,0 0 0,0 0-1,1 0 1,-1-1 0,1 1 0,-1 0-1,1-1 1,-1 1 0,1-1 0,1 1 0,3 0 4,0-1 1,0 1-1,0-1 0,0 0 1,0 0-1,0-1 1,0 0-1,0 0 1,0 0-1,0-1 1,-1 0-1,1 0 1,6-3-1,9-6 6,-1-1 0,20-14 0,-21 12-12,-10 9-4,23-16 38,-1-1-1,47-44 1,82-108 16,-145 156-76,21-23-12,53-79 0,-57 65-200,38-92-1,21-124-394,-90 270 620,1-5-44,0-1 0,-1 0-1,2-13 1,-3 19 43,0 1 0,0 0 0,0 0 0,0 0 1,0 0-1,0 0 0,0 0 0,0 0 0,0 0 0,0 0 0,0 0 1,0 0-1,0-1 0,0 1 0,0 0 0,0 0 0,0 0 0,0 0 1,0 0-1,0 0 0,0 0 0,0 0 0,0 0 0,0 0 0,0-1 0,0 1 1,0 0-1,0 0 0,0 0 0,0 0 0,0 0 0,0 0 0,0 0 1,0 0-1,-1 0 0,1 0 0,0 0 0,0 0 0,0 0 0,0 0 0,0 0 1,0 0-1,0-1 0,0 1 0,0 0 0,0 0 0,0 0 0,-1 0 1,1 0-1,0 0 0,0 0 0,0 0 0,0 0 0,0 0 0,0 0 0,0 0 1,0 0-1,0 0 0,0 1 0,-1-1 0,1 0 0,0 0 0,0 0 1,0 0-1,-6 7-132,-5 10 9,-14 48 66,-23 86 1,15-40 162,19-67 35,3 1 0,2 0 0,2 0 0,1 0 0,2 54 0,5-69-66,2 0-1,10 43 0,-9-53-69,-2-11 30,0 0 1,0 0-1,1 0 0,0-1 0,1 1 1,8 15-1,-10-22-14,-1 0 1,0 0-1,1 0 0,-1-1 1,1 1-1,-1-1 1,1 1-1,0-1 0,0 1 1,0-1-1,0 0 0,0 0 1,0 0-1,0 0 1,0 0-1,0 0 0,0-1 1,0 1-1,1-1 1,-1 1-1,0-1 0,0 0 1,1 0-1,-1 0 1,0 0-1,1 0 0,-1-1 1,0 1-1,0-1 0,0 1 1,5-3-1,4-2-8,0 0 0,-1-1 0,1 0 1,-1-1-1,0 0 0,-1-1 0,1 0 0,-2-1 0,1 0 0,7-10 0,2-5-48,-2-1 0,27-50-1,-35 59 1,16-35-151,-22 45 124,1 0 1,-2 1-1,1-1 0,-1 0 0,0 0 0,1-9 1,-2 14 49,0 0 1,0 0 0,0 0 0,0 0-1,0 0 1,0 0 0,0 0 0,-1 0 0,1 0-1,0 0 1,-1 0 0,1 0 0,-1 0-1,1 0 1,-1 0 0,1 0 0,-1 0 0,1 1-1,-1-1 1,0 0 0,0 0 0,1 1-1,-1-1 1,-2-1 0,2 2 1,-1-1 0,0 1 0,0-1 0,1 1 0,-1 0 0,0 0 0,0-1 0,0 1 0,0 1 0,1-1 0,-1 0 0,-3 1 0,-1 0-1,0 1-1,1 0 1,0 0 0,-1 1 0,1-1-1,0 1 1,-8 6 0,6-2 28,1 0 0,0 0 0,0 0 1,1 1-1,-1-1 0,-6 18 0,-19 54 34,24-60-76,1-2 50,1-1-1,1 1 1,-3 23-1,6-33-6,1-1-1,0 0 1,0 1-1,0-1 1,0 0-1,1 1 1,0-1-1,1 0 0,-1 0 1,1 1-1,1-1 1,2 6-1,-3-9 20,0 0 0,0 0 0,1-1 0,-1 1 0,1-1 0,-1 0-1,1 0 1,0 0 0,0 0 0,0 0 0,0-1 0,0 1 0,0-1 0,0 0 0,0 0-1,1 0 1,5 1 0,2 0 24,0-1 0,0-1 0,-1 1 0,14-3 0,4-1-49,1-2-1,-1-1 1,0-1 0,0-1 0,-1-1 0,0-2 0,-1-1 0,0-1 0,46-31 0,-48 25 22,-1-2 0,-1 0-1,-1-2 1,26-34 0,-37 42-10,-1 1 1,11-20 0,-92 219-185,62-157 212,3-7 18,1 0 0,1 0 0,0 1 0,2 0 0,-1 35 0,3-56-45,1 0 0,0 0 0,0 0 1,0 0-1,0 0 0,0 0 0,0 0 1,1 0-1,-1 0 0,0 0 1,0 0-1,1 0 0,-1 0 0,1 0 1,-1 0-1,1 0 0,-1 0 0,1 0 1,0 0-1,-1 0 0,1-1 0,1 2 1,-1-2-4,0 1 0,0-1 0,0 0 0,-1 0 0,1 0 0,0 0 0,0 0 0,0 0 0,0 0 0,0 0 0,0 0 0,0 0 0,0-1 0,0 1 0,0 0 0,0-1 0,-1 1 0,1 0-1,1-1 1,3-3 12,0 1-1,0 0 0,0-1 0,-1 0 0,1 0 0,3-6 0,43-61-99,-11 14-98,-16 26 85,-5 7-103,29-46 0,-63 118-242,6-16 436,-4 5-62,6-19 43,-8 34 0,14-47 19,0 0 0,0 0 0,1 0 0,0 0 0,0 0 0,0 0 0,1 0 0,-1 0 0,1 0 0,0 0 1,3 8-1,-3-12 6,0 1 1,0 0-1,0-1 0,1 0 1,-1 1-1,0-1 1,1 0-1,-1 1 1,1-1-1,-1 0 1,1 0-1,-1 0 1,1 0-1,0 0 1,-1-1-1,1 1 1,0-1-1,0 1 1,-1-1-1,1 1 1,0-1-1,0 0 1,0 0-1,0 0 1,0 0-1,1 0 1,8-1 89,-1 0 1,1-1 0,12-3 0,-21 5-105,15-5 20,-1-1 1,0 0-1,-1-1 0,1 0 1,-1-2-1,-1 0 0,1 0 0,-2-1 1,1-1-1,20-22 0,-7 4 20,-3-1 0,0-1 0,31-55 0,-47 71-145,1 1-1,19-22 0,-28 35 100,0 1-1,0 0 1,0 0-1,0 0 1,0-1-1,0 1 1,0 0-1,1 0 1,-1-1-1,0 1 1,0 0-1,0 0 1,0 0-1,1 0 1,-1-1-1,0 1 1,0 0-1,1 0 1,-1 0-1,0 0 1,0 0-1,1 0 1,-1 0-1,0 0 1,0 0-1,1 0 1,-1 0-1,0 0 0,0 0 1,1 0-1,-1 0 1,0 0-1,0 0 1,1 0-1,-1 0 1,0 0-1,0 0 1,1 0-1,-1 0 1,0 0-1,0 0 1,0 1-1,1-1 1,-1 0-1,0 0 1,0 0-1,0 0 1,1 1-1,-1-1 1,0 0-1,0 0 1,0 0-1,0 1 1,0-1-1,0 0 1,1 0-1,-1 1 1,0-1-1,0 0 1,0 0-1,0 1 1,0-1-1,0 0 1,0 0-1,0 1 1,0-1-1,1 22-163,-1-20 211,-3 62 14,-21 117 0,7-73 131,17-106-187,-5 21 328,5-22-311,0-1 0,-1 1 0,1 0 0,0 0 0,-1 0 0,1-1 0,-1 1 1,1 0-1,-1 0 0,1-1 0,-1 1 0,1 0 0,-1-1 0,0 1 0,1-1 0,-1 1 0,0-1 0,0 1 1,1-1-1,-1 1 0,-1-1 0,0 1-3,0 0 0,0-1 0,0 0 0,-1 1-1,1-1 1,0 0 0,0 0 0,0 0 0,-1 0 0,1-1 0,0 1 0,0 0 0,0-1 0,0 0 0,0 0 0,-4-1 0,-11-6-103,11 7 243,3 2-179,5 0-279,-3 21 642,-38-28-90,13 2-210,-2-1-19,21 3-59,1 1 0,-1 0 0,0 0 0,1 1 0,-1 0 0,-9 0 0,15 0 43,0 0 0,1 1 0,-1-1 0,0 0 0,1 0 0,-1 0 0,0 1 0,0-1 0,1 0 0,-1 1 0,1-1-1,-1 0 1,0 1 0,1-1 0,-1 1 0,1-1 0,-1 1 0,1-1 0,-1 2 0,1-2 5,0 1 0,-1-1 0,1 1 0,0-1 0,0 1 0,0-1-1,1 1 1,-1-1 0,0 1 0,0-1 0,0 0 0,0 1 0,0-1 0,0 1-1,1-1 1,-1 1 0,0-1 0,0 0 0,1 1 0,-1-1 0,0 0 0,1 1 0,-1-1-1,3 3 65,-1-1-1,1 0 0,0 0 0,0 0 1,0 0-1,0-1 0,0 1 1,5 1-1,13 3 5,1-1 0,0-1 1,0-1-1,0-1 0,1 0 0,-1-2 1,0-1-1,1 0 0,-1-2 0,0-1 1,0 0-1,40-15 0,-42 12-1039,90-30-9131,-65 27 5990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1:44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309 643 2496,'-1'-1'137,"1"0"0,-1 0 0,0 0 0,1 0 0,-1 1 0,0-1 0,0 0 0,1 0 0,-1 1 0,0-1 0,0 0 0,0 1 0,0-1 0,0 1 0,0-1 0,0 1 0,0 0 0,0-1 0,0 1 0,0 0 0,0 0 0,0-1 0,0 1 0,0 0 0,-1 0 0,1 0 0,0 1-1,-1-1 1,-4 2 472,0-1-1,1 1 0,0 1 0,-9 4 0,-7 3-5,-16 8 241,1 1 0,1 2 0,-43 34 0,74-52-778,0 0 0,1 0 0,-1 1 0,1-1 0,0 1 0,0 0 0,0 0 0,-3 8 0,5-11-35,1 0-1,-1 0 0,1 0 0,-1 0 0,1 0 0,0 0 1,-1 0-1,1 0 0,0 0 0,0 0 0,0 0 0,0 0 0,0 0 1,0 0-1,0 0 0,0 1 0,0-1 0,0 0 0,1 0 1,-1 0-1,0 0 0,1 0 0,-1 0 0,1 0 0,-1 0 0,1 0 1,0 0-1,-1 0 0,1-1 0,0 1 0,-1 0 0,1 0 1,0 0-1,0-1 0,0 1 0,0 0 0,0-1 0,0 1 0,0-1 1,0 0-1,1 1 0,2 0 17,0 0 1,0 0 0,0-1-1,0 0 1,0 0 0,0 0-1,0 0 1,-1-1-1,1 1 1,0-1 0,0 0-1,0 0 1,-1-1-1,5-1 1,9-5 128,28-17 1,-15 8-276,-1-2 0,-2-1 1,0-1-1,-1-1 0,36-40 1,-11-4-518,63-106 0,44-123-40,-151 276 602,0 0 0,5-26 0,-10 40 40,-2 3 11,0 0 1,1 0 0,-1 1 0,0-1 0,0 0 0,0 0 0,0 0-1,0-2 1,-1 4 5,1-1 0,0 1-1,0 0 1,0 0-1,0-1 1,0 1 0,0 0-1,0 0 1,-1-1 0,1 1-1,0 0 1,0 0 0,0 0-1,0-1 1,-1 1 0,1 0-1,0 0 1,0 0-1,-1-1 1,1 1 0,0 0-1,0 0 1,-1 0 0,0 0 4,0 0 1,1 0 0,-1 0 0,0 0-1,1 0 1,-1 0 0,0 0-1,1 1 1,-1-1 0,0 0 0,1 0-1,-1 1 1,1-1 0,-2 1 0,-8 7 155,0 0 1,-18 18 0,12-10 43,-10 10-25,2 1-1,1 1 0,1 1 1,2 1-1,0 0 0,2 2 1,2 0-1,1 1 0,1 1 0,2 0 1,1 0-1,-7 44 0,16-68-132,1 0 0,0 0-1,0 0 1,1 0-1,0 0 1,1 0-1,4 20 1,-4-23 24,2-1 0,-1 1 1,1 0-1,0 0 1,0-1-1,1 0 1,0 0-1,0 0 0,0 0 1,1 0-1,9 8 1,-5-7 18,0 1 1,1-1 0,0-1-1,0 0 1,1 0 0,0-1-1,0 0 1,0-1-1,0-1 1,1 1 0,21 2-1,-23-5-58,1 0-1,1-1 1,-1 0-1,0 0 1,0-1-1,0-1 1,-1 0-1,1 0 1,0-1-1,-1-1 0,1 1 1,18-11-1,-20 8-29,-1 1 0,0-1 0,0 0 0,0-1 0,-1 0 0,0 0 0,8-12 0,-12 15-38,0 0 1,0 0-1,0 0 0,-1-1 1,0 1-1,0-1 1,0 0-1,-1 0 1,1 1-1,-1-1 1,0 0-1,-1 0 1,1 0-1,-1 0 1,0 0-1,-1-8 1,1 12 5,0 0 0,0 1 0,0-1 0,0 1 0,0-1 1,0 0-1,0 1 0,-1-1 0,1 1 0,0-1 0,0 1 0,0-1 1,-1 0-1,1 1 0,0-1 0,-1 1 0,1 0 0,0-1 0,-1 1 0,1-1 1,-1 1-1,1-1 0,0 1 0,-1 0 0,1-1 0,-1 1 0,0 0 1,1 0-1,-1-1 0,1 1 0,-1 0 0,1 0 0,-1 0 0,1 0 0,-1-1 1,0 1-1,1 0 0,-1 0 0,1 0 0,-1 0 0,0 1 0,1-1 1,-1 0-1,1 0 0,-1 0 0,0 1 0,-2 0-16,1 0-1,0 0 1,0 0 0,0 1-1,0-1 1,0 1 0,1 0-1,-1-1 1,0 1 0,-1 3-1,-8 10 60,2 1 0,-12 24 0,19-35 11,0 0-1,0 0 0,0 0 0,1 1 1,-1-1-1,2 0 0,-1 1 0,0-1 1,1 1-1,0-1 0,0 1 1,2 10-1,-1-14 5,0 0-1,0 1 1,0-1 0,0 0 0,0 0-1,1 0 1,-1 0 0,1 0 0,-1 0-1,1 0 1,0-1 0,-1 1 0,1 0-1,0-1 1,0 0 0,0 1 0,0-1-1,1 0 1,-1 0 0,0 0 0,0 0-1,1 0 1,-1-1 0,0 1 0,1-1-1,3 1 1,7 0 83,0-1 0,0 0 0,23-3 1,-30 3-90,112-13 42,133-30 1,-227 36-56,-1-1 0,0 0-1,34-19 1,59-42-225,-109 65 201,-7 4-3,1 0-1,-1 0 1,1 0 0,-1 0-1,1-1 1,-1 1 0,1 0-1,-1 0 1,0-1 0,1 1-1,-1 0 1,1 0 0,-1-1-1,0 1 1,1-1-1,-1 1 1,0 0 0,1-1-1,-1 1 1,0-1 0,0 1-1,1-1 1,-17 19-821,-5 0 785,-28 16 0,28-19 99,-22 19-1,35-27 6,0-1 29,0 1 1,1 0-1,0 1 1,0 0-1,1 0 1,0 0 0,-6 12-1,12-20-61,-1 1 0,1 0 0,0 0 0,-1-1 0,1 1 0,0 0 0,0 0 0,0 0 0,0-1 0,-1 1 0,1 0 0,0 0 0,0 0 0,1 0 0,-1-1 0,0 1 0,0 0 0,0 0 0,0 0 0,1-1 0,-1 1 0,0 0 0,1 1 0,0-1 10,0 0 1,1 0 0,-1 1 0,0-1-1,0 0 1,1 0 0,-1 0 0,0 0 0,1-1-1,-1 1 1,3 0 0,1 1 13,0 0 0,0-1 0,1 1 0,-1-1 0,1-1 0,5 1 0,31-3 73,0-3 1,0-1-1,41-13 0,-11 3-207,56-2-8,-4 0-176,-99 13 176,0-1 0,46-19-1,-40 12-103,1 0 134,-2-1 1,48-29-1,-77 43 74,-1-1-24,1 1 1,-1 0 0,0 0 0,1-1 0,-1 1-1,1 0 1,-1 0 0,1-1 0,-1 1 0,0 0 0,1-1-1,-1 1 1,0-1 0,1 1 0,-1 0 0,0-1-1,1 1 1,-1-1 0,0 1 0,0-1 0,0 1-1,1-1 1,-1 1 0,0-1 0,0 1 0,0-2-1,-1 2-6,1 0 0,-1 0-1,1 0 1,-1-1-1,1 1 1,-1 0 0,0 0-1,1 0 1,-1 0-1,1 0 1,-1 0 0,0 0-1,1 0 1,-1 0-1,1 1 1,-1-1-1,0 0 1,0 0 0,1 0-19,-8 4 7,-1 0-1,2 1 1,-1 0 0,0 0 0,-7 7 0,-21 14 135,-25 16 253,54-37-262,1 1 0,-1 0 0,1 0 0,0 0 0,0 1 0,-7 11 0,13-18-70,0 1 0,-1 0 0,1-1 0,-1 1 0,1-1 0,0 1 0,-1 0 0,1-1 1,0 1-1,0 0 0,0-1 0,-1 1 0,1 0 0,0-1 0,0 1 0,0 0 0,0-1 0,0 1 0,0 0 1,0-1-1,1 1 0,-1 0 0,0-1 0,0 1 0,0 0 0,1-1 0,-1 1 0,0 0 0,1-1 0,-1 1 1,0-1-1,1 1 0,-1-1 0,1 1 0,-1-1 0,1 1 0,-1-1 0,1 1 0,0-1 0,-1 1 0,1-1 1,-1 0-1,2 1 0,0 0 32,0-1 1,1 1-1,-1 0 0,1-1 1,-1 0-1,1 1 1,-1-1-1,1 0 0,3-1 1,3 0-52,0-2 0,-1 1 0,1-1 0,-1-1 0,1 1 0,-1-2 0,0 1 0,11-9 0,-9 6-41,-1 0 0,0-1-1,0 0 1,-1-1 0,0 1 0,6-11 0,-9 12 30,12-21-146,-16 27 113,-1 0 1,1-1-1,0 1 0,-1 0 1,1 0-1,-1-1 0,0 1 1,0 0-1,1 0 0,-1-1 1,0 1-1,0 0 1,0-1-1,0 1 0,0 0 1,0 0-1,-1-1 0,1 1 1,0 0-1,-1-2 0,0 3 33,1-1-1,0 1 1,-1 0-1,1 0 0,0-1 1,-1 1-1,1 0 1,0 0-1,-1-1 1,1 1-1,-1 0 0,1 0 1,0 0-1,-1 0 1,1-1-1,-1 1 0,1 0 1,-1 0-1,1 0 1,0 0-1,-1 0 0,1 0 1,-1 0-1,1 0 1,-1 0-1,1 1 1,-1-1-1,1 0 0,0 0 1,-1 0-1,1 0 1,-1 1-1,1-1 0,0 0 1,-1 0-1,1 1 1,0-1-1,-1 1 1,-14 13-111,0 5 109,9-13 73,1 0 0,1 0 0,-6 10 1,8-14-43,1 0 1,0 1 0,0-1-1,0 1 1,1-1 0,-1 1-1,1-1 1,-1 1 0,1-1 0,0 1-1,0 0 1,0-1 0,0 1-1,1 3 1,0-2 31,0 0 0,0-1 0,0 1 0,1 0 0,-1-1-1,4 7 1,-4-9-14,0 1-1,1-1 0,-1 0 0,0 1 0,0-1 0,1 0 0,-1 0 0,1 0 1,-1 0-1,1 0 0,-1 0 0,1-1 0,0 1 0,-1 0 0,1-1 1,3 1-1,10 1 107,0 0 1,0-2 0,0 0-1,26-3 1,60-14-74,-79 12 11,28-5-86,74-26-1,-106 29 34,-1-1-1,0 0 1,-1-1 0,0-1-1,19-14 1,14-23-28,-48 46 4,0 0-19,0 0 0,0 0 0,0 0-1,0 1 1,0-1 0,0 0 0,-1 0 0,1 0 0,0 0-1,-1-1 1,1 1 0,0 0 0,0-2 0,-1 5 120,0 5-32,0 0 0,0 0 0,-1 0 1,0 0-1,0 0 0,-1 0 0,1 0 1,-2 0-1,-2 6 0,-7 15-3,-1 2 73,10-26-174,-3 5 128,0 1-1,-5 12 0,10-21-57,0 1-1,0 0 0,1 0 0,-1-1 1,1 1-1,-1 0 0,1 0 0,0 0 1,-1 0-1,1 0 0,0-1 0,0 1 1,0 0-1,0 0 0,1 0 0,-1 0 1,1 0-1,-1-1 0,1 1 0,1 3 1,-2-4-12,1-1 0,0 1-1,-1 0 1,1-1 0,0 1 0,0-1 0,-1 1 0,1-1 0,0 1 0,0-1 0,0 0 0,0 1 0,-1-1 0,1 0 0,0 0 0,0 0 0,0 1 0,0-1 0,0 0 0,0 0-1,0 0 1,0-1 0,0 1 0,0 0 0,1-1 0,26-9 72,-21 7-34,93-49 248,-79 40-248,70-46-139,-58 39-412,-32 20 198,-4 3 110,-8 10 37,6-7 119,-44 65-174,-49 95-1,66-109 195,16-29 22,-1-1-1,-1 0 1,-2-1 0,-1-1-1,-31 30 1,29-34 67,-2-2 1,-32 22 0,40-31 5,0-1 1,-1-1-1,0-1 1,-36 12-1,48-18-43,-1-1 0,1 0 0,-1 0 0,0-1 0,0 1 0,1-1 0,-8-2 0,12 2-38,0 0 0,0 0 0,0 0 0,0-1 0,0 1 0,0-1-1,0 1 1,0-1 0,1 0 0,-1 0 0,0 0 0,0 0 0,1 0 0,-1 0-1,1 0 1,-1-1 0,1 1 0,-1 0 0,1-1 0,0 1 0,0-1 0,0 0-1,0 1 1,0-1 0,0 0 0,0 0 0,0 0 0,1 1 0,-1-1 0,1 0-1,-1 0 1,1 0 0,0 0 0,0-4 0,0 0 10,0 0 0,1-1 0,0 1 0,0 0-1,1-1 1,0 1 0,0 0 0,0 0 0,5-7 0,2-2-17,0 0 0,2 1 0,-1 0 0,2 0 0,19-17 1,-12 15-5,0 0 1,1 2 0,28-16-1,-29 20-677,0 2 1,1 0-1,0 1 0,1 1 0,0 1 1,24-3-1,-39 7-851,0 1 0,0 0 0,1 0-1,-1 0 1,0 1 0,0-1 0,0 2 0,7 1 0,10 3-2142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1:44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3 7040,'0'-3'3200,"-9"19"-2752,0-9 1280,9 6-1024,-8 1-64,-1 6-416,-4-1-2144,5 5 1056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7:47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359 24 2400,'9'-9'777,"-7"7"-217,-1 1 1,1-1-1,0 0 0,0 1 0,0-1 0,0 1 0,3-2 0,-5 3-499,0 0 0,0 1-1,1-1 1,-1 0-1,0 0 1,0 1 0,0-1-1,0 0 1,0 0-1,0 1 1,0-1-1,0 0 1,0 1 0,0-1-1,0 0 1,0 0-1,0 1 1,-1-1 0,1 0-1,0 0 1,0 1-1,0-1 1,0 0 0,0 0-1,-1 1 185,-10 10 342,-1-1-1,0 0 1,-1-1-1,-22 13 1,15-10-181,-9 7 66,0 1 1,-29 27-1,44-33-314,0 0-1,1 1 1,0 0-1,1 1 1,-12 22 0,12-17-10,2 1 0,0 0 0,1 1 0,1 0 0,1 0 1,1 1-1,1 0 0,1 0 0,2 0 0,0 1 1,1-1-1,2 1 0,3 26 0,-2-44-79,-1 1-1,1-1 0,0 0 1,1 0-1,-1 0 1,2 0-1,-1 0 1,1-1-1,0 1 1,0-1-1,0 0 1,1-1-1,0 1 0,8 6 1,0-1 50,1-1-1,0 0 1,1-2-1,0 1 1,18 6 0,172 75 745,-205-90-875,0 0 0,1 0 0,-1 0 0,0 1 0,0-1 0,0 0 1,1 0-1,-1 0 0,0 0 0,0 0 0,0 0 0,1 1 0,-1-1 0,0 0 0,0 0 1,1 0-1,-1 0 0,0 0 0,0 0 0,1 0 0,-1 0 0,0 0 0,0 0 1,1 0-1,-1 0 0,0 0 0,0-1 0,1 1 0,-1 0 0,0 0 0,0 0 0,0 0 1,1 0-1,-1-1 0,0 1-106,0 0-1,-1-1 1,1 1 0,0 0 0,0 0-1,-1-1 1,1 1 0,0 0 0,0-1 0,-1 1-1,1 0 1,0 0 0,-1 0 0,1-1-1,0 1 1,-1 0 0,1 0 0,-1 0 0,1 0-1,0 0 1,-1 0 0,-25-11-8832,17 11 6373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7:48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307 0 4576,'0'0'1450,"0"17"2001,-2-5-3050,0 0-1,-1 0 1,0 0 0,0 0-1,-1-1 1,-1 1 0,-7 13-1,-7 18 374,-11 44 104,-14 37 220,35-103-838,-1 0 1,-1 0 0,-23 31-1,34-52-256,-2 3 41,0 0-1,0 0 0,-1 0 1,1-1-1,-1 1 1,-5 3-1,7-5-20,0-1 0,0 1 0,0-1 0,0 0 0,0 1 0,-1-1 0,1 0 0,0 0 0,0 0 0,0 0 0,0 0 0,0 0 0,0 0 0,-1 0 0,1 0 0,0-1 0,0 1 0,0 0 0,0-1 0,0 1 0,0-1 0,0 1 0,0-1 0,0 1 0,0-1 0,0 0 0,-1 0 0,-2-3 44,0 0 0,-1 0 0,2-1-1,-1 1 1,0-1 0,1 0 0,0 0 0,-5-10 0,2 2-233,1 0 1,-6-26-1,10 35 97,1 0 0,-1 0-1,1 0 1,0 0 0,0 0 0,0 0-1,0 0 1,1 0 0,-1 0-1,1 0 1,0 1 0,0-1 0,1 0-1,2-6 1,-4 10 35,1-1 0,-1 1 0,0-1 0,1 1 0,-1-1 0,1 1 0,-1-1 0,1 1 0,0-1 0,-1 1-1,1 0 1,-1-1 0,1 1 0,-1 0 0,1-1 0,0 1 0,-1 0 0,1 0 0,0 0 0,-1 0 0,1 0 0,0 0 0,-1 0 0,2 0 0,0 0 2,0 0 1,0 1 0,0 0 0,-1-1 0,1 1-1,0 0 1,-1 0 0,1 0 0,1 1 0,4 3 85,0 1 1,10 12 0,-15-16-33,26 27 627,2-2 1,1 0-1,34 22 1,-58-44-555,16 12 64,51 27 0,-55-31 66,-17-11-347,-1-1 0,1 1 0,0-1 0,0 1 0,1-1 0,-1 0 0,0 1 0,0-1 0,0 0-1,1-1 1,3 2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7:49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 2496,'0'-6'733,"1"-4"3574,0 10-4147,-1 0 1,1 0-1,0 1 0,0-1 1,0 0-1,-1 1 0,1-1 1,0 0-1,0 1 1,-1-1-1,1 1 0,0-1 1,-1 1-1,1 0 0,1 0 1,8 8 499,-3-6-468,-2 0 0,1 1 0,0 0 0,-1 0 0,1 0 0,-1 1 0,0-1 0,-1 1 0,1 1 0,-1-1 0,0 0 0,0 1 0,3 8 0,3 8 123,-1 1-1,-1 0 0,-1 1 1,-1 0-1,3 27 1,4 122 1158,-14-8-545,-2-133-670,-1 1 0,-16 63-1,8-55-270,-13 43 342,19-68-1815,-11 20 1,3-13-984,12-20 1639,-1-1-1,1 0 1,-1 0-1,1 0 0,-1 0 1,-4 2-1,-15 9-2966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7:50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1 113 3328,'4'-35'10933,"4"30"-10616,0 1 0,1 1-1,-1-1 1,1 1 0,0 1 0,17-3 0,65-6-94,-70 9-51,68-3 57,138 10 1,-194 0-188,-28-3-5,0-1-1,0 0 0,1 0 1,-1 0-1,0-1 1,1 0-1,-1 0 0,1 0 1,-1-1-1,9-1 0,-13 1-74,1 1 1,-1-1-1,0 1 0,0-1 0,0 0 0,0 0 0,0 1 0,0-1 0,0 0 0,0 0 0,0 0 0,0 0 0,-1 0 0,1 0 0,0 0 0,-1 0 0,1-1 0,-1 1 0,1-2 0,0 2-325,-1 0 0,0-1 1,0 1-1,1-1 0,-1 1 0,0-1 0,-1 1 0,1-1 0,0 1 1,0-1-1,-1 1 0,1-1 0,-1 1 0,1 0 0,-1-1 1,-1-1-1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27:50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29 2976,'-5'1'13807,"10"-2"-13133,-1 0-2238,69-9 2218,73-7-172,-139 17-575,203 0 70,-119 9-3024,-88-8 2323,0-1-1,1 1 1,-1-1-1,1 0 0,-1 0 1,7-2-1,3 1-1381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1:57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76 1728,'-8'-8'3440,"-6"8"-54,9 0-3096,4-1-247,1 1 1,-1 0-1,0 0 0,1 0 1,-1 0-1,0 0 1,0 0-1,1 0 1,-1 0-1,0 0 1,1 0-1,-1 0 1,0 0-1,0 0 0,1 1 1,-1-1-1,0 0 1,1 0-1,-1 1 1,1-1-1,-1 0 1,0 1-1,1-1 1,-1 1-1,1-1 0,-1 1 1,1-1-1,-1 1 1,1 0-1,-1-1 1,1 1-1,0-1 1,-1 1-1,1 0 1,0-1-1,0 1 0,-1 0 1,1 0-1,-3 21 308,1 0-1,2 1 0,2 38 1,17 69 406,-8-57-569,-3 13-95,-5-49 599,12 65 0,-14-101-657,-1-1 0,0 1 0,0 0-1,1-1 1,-1 1 0,0 0 0,0-1 0,0 1 0,0 0-1,0-1 1,0 1 0,0-1 0,0 1 0,0 0-1,0-1 1,0 1 0,0 0 0,0-1 0,-1 1 0,1 0-1,-1 0 1,1-1 23,-1 0 0,1 0 0,-1 0 0,1 0 0,-1 0 0,1 0 0,-1 0 0,1 0 0,-1-1-1,1 1 1,-1 0 0,1 0 0,-1-1 0,1 1 0,0 0 0,-1 0 0,1-1 0,0 1 0,-1-1 0,0 1 0,-18-24 610,13 9-811,0 0 1,1 0 0,-4-24-1,-5-45-226,9 45 339,1 0 0,3-68 0,2 66-62,0 21-19,3-23-1,-3 35 57,1 1 0,-1 0 0,2-1 1,-1 1-1,1 0 0,6-10 0,-3 7-3,1 0 1,0 1 0,1 0-1,0 0 1,1 1 0,11-10-1,-11 11 33,-6 5 28,0 0 0,0 0 0,0 1 0,0-1 0,1 1 0,-1 0 0,1 0 0,3-1 0,13-3 40,-15 3-68,1 1 0,-1 0 0,1 0 0,-1 0 0,1 1 0,-1 0 0,1 0 0,0 0 1,-1 1-1,1 0 0,10 3 0,-5-1 31,0 1 1,0 0-1,0 1 0,17 11 1,-25-15 4,-1 1 0,1-1 1,-1 1-1,1 0 0,-1 0 1,0 1-1,0-1 0,0 0 0,0 1 1,0-1-1,0 1 0,-1-1 1,1 1-1,-1 0 0,0 0 0,0 0 1,0 0-1,0 0 0,0 0 0,-1 0 1,1 0-1,-1 0 0,0 0 1,0 0-1,0 0 0,0 0 0,-1 0 1,1 0-1,-2 4 0,-2 5 81,0 1 1,-2-1-1,1 0 0,-1 0 0,-11 14 0,14-21-76,-4 6 66,0 0 0,-1 0 0,-1-1 0,1-1 1,-2 1-1,1-1 0,-1-1 0,-1 0 1,1 0-1,-1-1 0,-23 11 0,17-15-84,11-1 81,17-2-1,8 0-131,0 0 0,0 2 0,33 6 0,-45-6 54,0 0 0,0 1 0,0-1 0,0 1 1,-1 1-1,1-1 0,-1 1 0,0 0 0,0 1 0,0-1 0,-1 1 0,11 11 0,-7-5-31,-1 1 0,0-1-1,-1 2 1,0-1 0,7 16-1,-12-21 54,0 0-1,0 0 1,0 0 0,0 0-1,-1 0 1,-1 0 0,1 0-1,-1 1 1,0-1 0,-1 0-1,0 0 1,-1 8-1,1-13-1,0 1-1,0-1 0,0 0 1,-1 1-1,1-1 0,0 0 0,-1 0 1,0 1-1,1-1 0,-1-1 0,0 1 1,0 0-1,0 0 0,-1-1 1,1 1-1,-2 0 0,-5 3 66,1-1 0,-1 0 0,-9 2-1,-8 2-181,0-2 0,0-1 0,-1-1 0,1-1 0,-1-2 0,0 0 0,-28-4 0,53 3-181,1 0-1,-1-1 0,0 1 0,0 0 0,0-1 0,1 1 0,-1-1 1,0 1-1,0-1 0,1 0 0,-3-1 0,4 1 134,-1 1-1,1-1 0,0 1 1,0 0-1,-1-1 1,1 1-1,0-1 0,0 1 1,0-1-1,0 1 0,-1-1 1,1 1-1,0 0 1,0-1-1,0 1 0,0-1 1,0 1-1,0-1 1,0 1-1,1-1 0,-1 1 1,0-1-1,0 1 1,0-1-1,0 1 0,1 0 1,-1-1-1,0 1 1,0-1-1,1 1 0,-1 0 1,0-1-1,0 1 1,1 0-1,-1-1 0,1 1 1,-1 0-1,0-1 1,1 1-1,-1 0 0,1-1 1,11-7-2000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1:57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 2912,'1'4'5477,"1"2"-5136,1-1 1,-1 1-1,0 0 1,0 0-1,-1 0 0,1 0 1,-1 0-1,0 6 0,0 55 631,-1-41-600,-5 95 381,2-53-274,-7 53 356,2-38-251,7-60-418,1-14 0,0 0 1,-1 0-1,-3 14 1,4-23-143,0 0 1,0 1 0,0-1 0,0 0 0,0 0 0,0 0 0,0 1-1,0-1 1,0 0 0,0 0 0,0 0 0,0 1 0,0-1 0,0 0 0,0 0-1,0 0 1,0 1 0,0-1 0,1 0 0,-1 0 0,0 0 0,0 0 0,0 1-1,0-1 1,0 0 0,1 0 0,-1 0 0,0 0 0,0 0 0,0 0 0,0 1-1,1-1 1,-1 0 0,0 0 0,0 0 0,0 0 0,1 0 0,-1 0 0,0 0-1,15 1 282,19-6-306,-31 4 43,45-8 15,1 2-1,1 2 0,80 2 1,-92 10-229,-19-3 107,-11-1 244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1:58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55 3328,'-6'-1'451,"5"0"-363,0 1-1,0 0 0,0 0 1,1 0-1,-1-1 0,0 1 1,-16-5 6905,17 4-6900,13-4 2920,79-13-980,10-2-1879,-90 19-288,1 0 0,-1 1 0,1 0 0,-1 1-1,0 0 1,16 4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6:19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627 86 2144,'5'-1'6965,"-2"-5"-4963,-3 6-1940,1-1 1,-1 1-1,0 0 1,0-1 0,1 1-1,-1 0 1,0-1 0,0 1-1,0 0 1,1-1 0,-1 1-1,0-1 1,0 1 0,0 0-1,0-1 1,0 1 0,0-1-1,0 1 1,0 0 0,0-1-1,0 1 1,0-1 0,0 1-1,0 0 1,0-1 0,0 1-1,0-1 1,0 1 0,-1 0-1,1-1 1,0 1 0,0-1-1,-3-3 92,1 0 0,-1 0-1,1 0 1,-1 0 0,0 0-1,-1 1 1,1-1 0,0 1 0,-1 0-1,0 0 1,0 0 0,-8-4-1,6 4-26,-1 0-1,0 1 1,0 0-1,1 0 1,-1 1-1,-1 0 1,-13-1-1,6 2-3,1 1 0,-1 1 0,0 0 0,0 1 0,1 0 1,-1 1-1,-20 9 0,21-7 15,0 1 1,1 0 0,0 1-1,0 0 1,1 1 0,0 0-1,0 1 1,1 0 0,0 1-1,1 0 1,-16 23 0,25-31-117,-1-1 1,1 1 0,-1-1-1,1 1 1,0 0 0,0 0-1,0-1 1,1 1-1,-1 0 1,0 0 0,1 0-1,0 0 1,0 0 0,0 0-1,0 0 1,0 0-1,1 0 1,-1 0 0,1 0-1,0-1 1,0 1 0,0 0-1,0 0 1,0-1 0,1 1-1,-1-1 1,1 1-1,-1-1 1,1 1 0,0-1-1,0 0 1,0 0 0,0 0-1,1 0 1,-1 0-1,5 2 1,1 1 86,1-1 1,-1 0-1,1 0 0,0-1 1,0 0-1,0-1 0,0 0 1,0 0-1,13 0 0,-18-2-1,-7 0-48,-33 2-148,16 2 19,0 2 0,0 0-1,1 2 1,0 0 0,0 1-1,1 1 1,0 0 0,-31 24-1,40-26 121,0 0 0,0 0-1,1 1 1,0 0 0,0 0-1,1 1 1,1 0 0,-1 0-1,2 0 1,-1 1 0,1 0-1,1 0 1,0 1 0,1-1-1,-4 18 1,7-24-4,-1 0 0,1 1-1,0-1 1,1 0 0,-1 1 0,1-1-1,0 0 1,0 0 0,1 1 0,-1-1-1,1 0 1,1-1 0,-1 1 0,0 0-1,1 0 1,0-1 0,0 0 0,1 1-1,5 5 1,-4-5 12,1-1-1,0 1 1,0-1-1,0 0 1,0 0-1,0-1 1,1 1-1,-1-2 1,1 1 0,0-1-1,0 0 1,0 0-1,14 1 1,10-2 114,0-2 0,0 0 1,0-2-1,0-2 0,59-16 1,-6-3 28,-77 23-186,-6 1-27,0 0 0,0 0 0,0 0 0,0 0 0,0-1 0,0 1 0,0 0 0,0-1-1,0 1 1,0 0 0,-1-1 0,2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1:58.6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12 6048,'-13'-12'8352,"21"12"-7520,5 0 96,9 0-545,14 0-159,-2 0-128,7 0 64,-2 0-96,-1 0-160,-2 0 32,-5 0-3551,0 4 1951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2:01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26 1664,'0'-1'139,"0"0"-1,0 0 1,0 0 0,0 0-1,0 0 1,1 1 0,-1-1-1,0 0 1,1 0-1,-1 0 1,0 0 0,1 1-1,-1-1 1,1 0 0,0 0-1,-1 1 1,1-1 0,-1 0-1,1 1 1,0-1 0,0 1-1,-1-1 1,1 1 0,0-1-1,1 0 1,5-4 2282,-11 47 326,-9 8-1876,-9 49 157,-10 58-276,-8 64 197,26-127-74,14-93-962,-3 15 646,3-16-613,0 0-1,0 0 1,0 1-1,0-1 1,0 0-1,0 0 1,0 0-1,0 1 1,-1-1-1,1 0 1,0 0 0,0 0-1,0 0 1,0 1-1,0-1 1,0 0-1,0 0 1,0 0-1,-1 0 1,1 0-1,0 0 1,0 1-1,0-1 1,0 0-1,0 0 1,-1 0-1,1 0 1,0 0-1,0 0 1,0 0-1,0 0 1,-1 0-1,1 0 1,0 0-1,0 0 1,0 0-1,-1 0 1,1 0-1,0 0 1,0 0-1,0 0 1,0 0-1,-1 0 1,1 0-1,0 0 1,0 0-1,0 0 1,0 0-1,-1 0 1,1 0-1,0-1 1,0 1-1,0 0 1,0 0-1,0 0 1,-1 0-1,1-1 1,0 0-398,0 0 0,-1 0 0,1 0 0,0 0 0,0 0 0,0 0 0,0-1 0,1 1 1,-1 0-1,0 0 0,0 0 0,1 0 0,-1 0 0,1-2 0,7-6-1409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2:01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1 3808,'3'-1'4384,"-1"11"-2795,-3 10-544,-1-1-1,-10 38 0,2-5-209,-64 262 754,63-277-1429,-2-1 0,-2-1 0,-20 38 0,20-51-108,15-21-184,-1 0-1,0 0 1,1 0-1,-1 0 0,0 0 1,0 0-1,0 0 1,0 0-1,0 0 0,0-1 1,0 1-1,0 0 1,0-1-1,0 1 1,-2 0-1,1-1-440,0-1-1,1 1 1,-1-1 0,1 1-1,-1-1 1,1 0 0,-1 0-1,1 1 1,0-1 0,-1 0-1,-4-5-1146,5-1-2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2:01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15 102 4384,'-15'-4'4319,"24"3"-2233,17 0-818,0-1 0,39-8 0,51-18-380,-57 12-471,-45 13-368,23-7-62,-1 1 1,2 3 0,54-4 0,-81 9-675,-9 1 386,-1 0 0,0 0 0,0 0-1,0-1 1,0 1 0,1 0 0,-1 0 0,0 0 0,0 1-1,0-1 1,0 0 0,1 0 0,-1 1 0,0-1 0,0 1-1,0-1 1,0 1 0,0-1 0,0 1 0,0-1 0,0 1-1,0 0 1,0 0 0,0-1 0,-1 1 0,1 0 0,1 1-1,1 6-1452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2:04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185 174 2912,'0'0'32,"0"0"0,0 0 0,0-1 0,0 1 0,0 0 0,0 0 0,0 0 0,0 0 0,0 0 0,0 0 0,0 0 1,0 0-1,0-1 0,0 1 0,0 0 0,0 0 0,0 0 0,0 0 0,0 0 0,0 0 0,0 0 0,0 0 0,-1-1 128,1 1-128,0 0 0,0 0 0,0 0 1,0 0-1,0 0 0,0 0 0,0 0 0,-1 0 0,1 0 0,0 0 0,0 0 0,0 0 0,0 0 0,0 0 0,0 0 0,0 0 0,0 0 0,-1 0 0,1 0 0,0 0 0,0 0 0,0 0 1,0 0-1,0 0 0,0 0 0,0 0 0,0 0 0,0 0 0,-1 0 0,1 0 0,0 0 0,0 0 0,-9 8 1651,-12 18 458,17-22-1947,-116 163 4382,117-162-4510,-1 0 0,1 0 0,0 1 0,0 0 0,0-1-1,1 1 1,-3 10 0,5-14-36,0 0-1,0-1 1,0 1-1,0 0 1,0 0-1,0-1 0,1 1 1,-1 0-1,0 0 1,1-1-1,-1 1 1,1-1-1,0 1 0,0 0 1,-1-1-1,1 1 1,0-1-1,0 0 1,0 1-1,1-1 0,-1 0 1,0 1-1,0-1 1,1 0-1,-1 0 1,1 0-1,-1 0 0,1 0 1,-1-1-1,1 1 1,-1 0-1,4 0 1,1 1 49,0 0 1,1-1 0,-1 1 0,1-1 0,-1-1 0,1 1 0,-1-1 0,14-2-1,2-1 205,27-7-1,-47 9-267,8-1 52,-1-1 0,0 0 0,0 0 1,0-1-1,0 0 0,-1-1 0,0 0 0,0 0 0,15-13 1,-19 14-54,-1 0 1,1 0 0,-1 0 0,0 0 0,0-1-1,0 1 1,-1-1 0,0 0 0,0 1-1,0-1 1,0 0 0,-1 0 0,1-1-1,-1 1 1,-1 0 0,1 0 0,-1 0 0,0-1-1,-1-8 1,1 12-18,-1-5-35,0 0 1,0-1-1,-3-7 0,3 13 6,0 0-1,0 0 0,0 0 1,0 0-1,0 0 0,0 0 0,0 0 1,-1 0-1,1 0 0,-1 1 1,1-1-1,-1 0 0,0 1 1,0 0-1,-3-2 0,1 0 3,-1 2-1,1-1 1,-1 0-1,0 1 1,1 0-1,-1 0 1,0 0-1,0 1 1,0 0-1,0 0 1,0 0-1,0 0 1,-6 2-1,4 0 46,0-1-1,1 1 1,-1 1 0,1-1 0,0 1-1,0 0 1,0 1 0,0-1-1,-6 6 1,11-8-17,0 0 0,0-1-1,1 1 1,-1-1 0,0 1 0,1 0-1,-1-1 1,0 1 0,1 0 0,-1 0-1,1 0 1,0-1 0,-1 1 0,1 0-1,-1 0 1,1 0 0,0 0 0,0 0-1,0 0 1,-1 0 0,1-1 0,0 1-1,0 0 1,0 2 0,1-2 6,-1 0 0,1 1 0,0-1 0,-1 0-1,1 1 1,0-1 0,0 0 0,0 0 0,0 0 0,0 0 0,0 0 0,0 0 0,3 2 0,3 1 26,0 1 0,0-2-1,1 1 1,12 3 0,-10-4 2,0 0 1,0-1-1,0-1 0,0 0 0,0 0 0,0-1 0,1 0 1,-1-1-1,0 0 0,0 0 0,0-1 0,0-1 1,0 0-1,0 0 0,11-6 0,-7 2-5,0-1 0,-1 0 0,0 0 0,-1-1 0,0-1 0,0 0 0,-1-1 0,0 0 0,15-21 0,69-99-98,-92 125-85,0 2 29,-2 12 173,-2 21 48,-8 43 0,4-43-14,-1 45 0,6-62-28,1 0-1,0 0 1,0-1 0,1 1 0,1 0 0,0-1-1,1 0 1,0 0 0,7 13 0,-10-22-23,0 0 0,0 0 0,0-1 0,1 1 0,-1-1 0,0 1 0,1-1 0,0 1 0,-1-1 0,1 0 0,0 0 0,-1 0 0,1 0 0,0 0 0,0 0 0,0 0 0,0-1 0,0 1 0,0-1 0,0 1 0,0-1 0,0 0 0,0 0 0,0 0 0,0 0 0,0 0 0,0 0 0,1-1 0,-1 1 0,0-1 0,0 1 0,0-1 0,2-1 0,2 0 29,0-1 0,1 0 0,-1-1 0,0 1 0,-1-1 1,1 0-1,-1-1 0,7-6 0,8-13 8,-2 0 1,0-2-1,18-35 1,-10 17-34,6-19-205,-12 23-138,-13 32-131,-4 14 235,-2 19 113,-2-21 66,6 113-146,-3-99 222,1 1-1,1-1 0,0 1 0,10 22 1,-13-39-27,0 1 0,0-1 0,1 0 0,-1 0 0,0 0 0,1-1-1,0 1 1,-1 0 0,1-1 0,0 1 0,0-1 0,0 1 0,3 1 0,-4-3 2,0 1-1,0-1 0,0 1 1,1-1-1,-1 1 0,0-1 1,1 1-1,-1-1 0,1 0 1,-1 0-1,0 0 0,1 0 1,-1 0-1,0 0 1,1 0-1,-1 0 0,1-1 1,-1 1-1,0 0 0,1-1 1,-1 1-1,0-1 0,0 0 1,1 1-1,0-2 0,2-2-3,0-1-1,0 1 0,-1-1 0,0 0 0,1 0 0,-2 0 0,1-1 0,-1 1 1,4-11-1,4-9 29,3-11-201,17-68 0,-30 101 109,1 1 0,-1-1 0,1 1 0,0 0 0,0 0-1,0 0 1,0-1 0,0 1 0,0 0 0,0 0 0,3-2 0,-4 4 22,1 1 1,0-1-1,-1 1 1,1-1 0,-1 1-1,1-1 1,0 1-1,-1-1 1,1 1-1,-1 0 1,0-1-1,1 1 1,-1 0 0,1 0-1,-1-1 1,0 1-1,1 1 1,3 10 5,0-1 0,1 1 1,1-1-1,0 0 0,0-1 0,11 14 1,-14-20 23,0-1 0,1 0 0,-1 1 0,1-2 0,-1 1 0,1 0 0,0-1 0,0 0 0,0 1 0,0-2 0,0 1 0,0 0 0,0-1 0,1 0 0,-1 0 0,1 0 0,-1 0 1,1-1-1,-1 0 0,1 0 0,4-1 0,-1 0 47,0 0 0,-1-1 0,1 0 0,-1-1 0,1 0 1,-1 0-1,0-1 0,0 1 0,0-1 0,-1-1 0,0 1 0,1-1 0,-2-1 1,1 1-1,7-10 0,-3 3-45,-1 0 0,0-1 0,-1 0 0,-1-1 0,0 0 0,-1 0 0,5-15 0,-9 21-22,1 0 0,-2 1 0,2-12-1,-3 17-15,1 0-1,-1 0 1,0 0-1,0 0 1,-1 0-1,1 0 1,0 0 0,-1 0-1,1 0 1,-1 0-1,0 0 1,1 0-1,-1 0 1,0 0-1,0 1 1,-2-4-1,2 5 18,0-1-1,0 0 0,0 1 1,0-1-1,0 1 0,0-1 0,0 1 1,0-1-1,0 1 0,0 0 1,0-1-1,0 1 0,0 0 0,0 0 1,-1 0-1,1 0 0,0 0 1,0 0-1,0 0 0,0 0 0,0 1 1,-1-1-1,1 0 0,0 1 1,0-1-1,0 0 0,0 1 1,-1 1-1,-3 0-5,1 0 0,0 1 0,0 0 1,1 0-1,-5 3 0,-4 8-34,1 0 0,0 1 0,1 0 0,1 0-1,0 1 1,1 0 0,1 1 0,0 0 0,-6 27 0,11-38 60,1 0 0,1 0 0,-1-1 0,1 1 0,0 0 1,0 0-1,0 0 0,1 0 0,0 0 0,0-1 0,1 1 0,-1 0 1,1-1-1,5 9 0,-5-9 15,0-1-1,1 0 1,0 0 0,0 0 0,0-1 0,0 1 0,1-1 0,-1 0-1,1 0 1,0 0 0,0 0 0,0 0 0,0-1 0,0 0-1,1 0 1,-1 0 0,1-1 0,6 3 0,-1-3 14,0 0 1,0 0-1,0-1 0,0 0 1,0-1-1,0 0 1,0 0-1,0-1 1,0 0-1,-1-1 0,1 0 1,9-5-1,-4 1-19,0-1 0,-1 0-1,0-1 1,0-1 0,-1 0 0,18-18-1,-26 23-15,0-1 0,0 1 0,-1-1 0,0 0 0,0-1 0,0 1-1,-1-1 1,0 1 0,0-1 0,3-14 0,-3 4-1,0 0-1,-2 0 1,0-26 0,-1 10-206,3 113-661,-3-27 905,-2-20-65,2 0 1,2 0-1,8 48 1,-8-68 7,3 14 414,-4-26-381,-1 0 0,0 0 0,1 0 0,-1 0 0,1 0 0,-1 0 0,1 0 0,-1 0 0,1 0 0,0-1-1,-1 1 1,1 0 0,0 0 0,0 0 0,-1-1 0,1 1 0,0-1 0,2 2 0,-3-2-1,1 0 0,-1 0 1,1 0-1,-1 0 1,1 0-1,0 0 0,-1 0 1,1-1-1,-1 1 0,1 0 1,-1 0-1,1 0 1,-1-1-1,1 1 0,-1 0 1,1-1-1,-1 1 0,1 0 1,-1-1-1,1 1 0,-1-1 1,0 1-1,1-1 1,9-12 137,-10 11-120,6-9 13,0-1-1,-1 0 1,-1 0-1,0 0 1,4-24-1,-5 22-42,32-204-186,-28 193-66,-2 14-490,-4 14 737,-1-1-1,0 0 1,1 0 0,0 0 0,-1 1-1,1-1 1,2 3 0,4 13-37,-4-2 27,1-1 0,1 1 0,0-1 0,10 20 1,-10-27 51,-1 1 1,1-1-1,1-1 1,-1 1-1,1-1 1,1 0 0,-1 0-1,15 11 1,-17-15-11,1 0 1,-1 0-1,1 0 1,-1-1-1,1 1 0,0-1 1,0 0-1,0-1 1,0 1-1,0-1 1,1 0-1,-1 0 0,0-1 1,0 0-1,1 1 1,-1-2-1,0 1 1,11-2-1,-8-1-5,1 0 0,-1-1 0,0 0 0,0 0 0,0-1-1,0 1 1,-1-2 0,0 1 0,0-1 0,0 0 0,-1-1 0,0 1 0,9-14 0,-10 13-20,0 0 0,-1-1 1,0 0-1,0 1 1,0-2-1,-1 1 0,0 0 1,-1-1-1,0 1 1,-1-1-1,1 0 1,-1 1-1,-1-1 0,0-11 1,-1 17-13,1 0 0,-1 1 0,1-1 0,-1 0 0,0 0 0,0 1 0,0-1 0,-1 1 0,-1-4 0,2 5-10,1 0-1,-1 0 1,0 0-1,0 1 1,1-1-1,-1 0 0,0 0 1,0 1-1,0-1 1,0 0-1,0 1 1,0-1-1,0 1 1,0 0-1,0-1 1,0 1-1,0 0 0,-1-1 1,1 1-1,0 0 1,0 0-1,0 0 1,0 0-1,0 0 1,0 0-1,-1 0 1,0 1-1,-2 0-13,0 1 0,0 0 1,0 0-1,0 0 0,0 1 0,1-1 0,-1 1 1,1 0-1,-1 0 0,1 0 0,0 1 0,0-1 1,1 1-1,-4 5 0,-4 6-29,1 1 0,-7 19 0,11-25 82,1 1 1,1 0-1,-1 0 0,2 0 0,0 0 1,0 1-1,1-1 0,0 15 0,1-20-18,0 0 0,1 0 0,0 0 0,0 0 0,1 0 0,0 0 0,-1-1 0,2 1 0,-1-1 0,1 1 0,0-1 0,0 0 0,0 0 0,1 0 0,0 0 0,0-1 0,5 6 0,-2-5 41,-1 0 0,1 0 0,0 0 1,0-1-1,1 0 0,0 0 0,-1-1 1,1 0-1,0 0 0,0-1 0,0 0 0,1-1 1,-1 1-1,0-2 0,1 1 0,-1-1 1,1 0-1,-1-1 0,0 0 0,1 0 0,-1-1 1,0 0-1,0 0 0,0-1 0,0 0 0,10-6 1,10-8 36,29-22-1,-35 23-101,1 0-1,27-12 0,-47 26 21,1 1-1,0-1 1,0 1-1,-1 0 1,1 0-1,0 1 0,0-1 1,0 1-1,0 0 1,0 0-1,0 0 1,0 0-1,0 1 1,0 0-1,0-1 0,0 1 1,6 3-1,3 3 134,0-1-1,-1 2 0,20 14 1,-20-13-36,-1-1 1,26 12 0,-26-15-109,1 0 1,0-2 0,0 1 0,1-2-1,-1 1 1,0-2 0,19 1 0,-14-3-1179,-1 0 0,30-6 0,-6-3-3137,-1 3 1339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2:05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0 3808,'0'3'1728,"13"6"384,-8-1-1312,0 6 1216,3 11-1152,-8 10 896,0-1-1024,-8 10 352,3 3-640,-8-2-128,8-1-192,-8-8 192,8-5-192,-8-9-256,5-2 64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1:13.1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8 2496,'-3'-8'4468,"-2"30"-1582,1-2-2098,-1 0 0,-10 25 0,0 0-597,2-12 211,10-27-503,0 0-1,1 0 0,0 0 1,0 0-1,0 0 1,1 1-1,-1 8 0,3-10-957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1:13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 0 4576,'-3'0'241,"0"1"0,0-1 1,1 1-1,-1 0 0,0-1 0,0 1 1,1 0-1,-1 1 0,0-1 0,1 0 1,-1 1-1,1-1 0,0 1 0,-1 0 1,1 0-1,-3 3 0,-1 4 450,0-1 0,0 0 0,1 1 0,0 0 0,-5 15-1,-3 3-83,6-9-436,1 0-1,0 0 1,1 1 0,1-1-1,-2 23 1,5-34-819,1 0 1,0 0-1,0 0 0,1 8 1,0-4-1059,2 9-155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1:17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1008 3072,'0'1'228,"-1"-1"-1,1 1 1,0 0 0,0 0 0,0 0-1,-1 0 1,1 0 0,0 0 0,0-1-1,0 1 1,1 0 0,-1 0 0,0 0-1,1 2 1,-1-3-148,0 0-1,0 1 1,0-1 0,0 0 0,0 0-1,1 1 1,-1-1 0,0 0-1,0 1 1,1-1 0,-1 0 0,0 0-1,0 1 1,1-1 0,-1 0-1,0 0 1,0 0 0,1 1 0,-1-1-1,0 0 1,1 0 0,-1 0-1,0 0 1,1 0 0,-1 0-1,0 0 1,1 0 0,-1 0 0,1 0-1,-1 0 1,0 0 0,1 0-1,-1 0 1,0 0 0,1 0 0,-1 0-1,0 0 1,1 0 0,-1 0-1,0-1 1,1 1 0,-1 0 0,0 0-1,0 0 1,1-1 0,-1 1-1,14-8 1020,-7 4-767,0-1-1,0 0 1,0 0-1,0 0 1,11-13-1,53-76 843,-16 19-705,-14 23-277,89-87 0,-97 107-77,-25 23-85,0 1 0,1 0 0,0 0 0,0 1 0,0 0 0,20-9 0,-28 15-30,0 0-1,0 1 0,0 0 1,1-1-1,-1 1 1,0 0-1,0-1 0,0 1 1,0 0-1,1 0 1,-1 0-1,0 0 0,0 0 1,0 0-1,1 0 1,-1 0-1,0 1 0,0-1 1,0 0-1,0 1 1,0-1-1,2 2 0,-1-1-3,-1 1 0,1-1-1,-1 0 1,0 1 0,0 0-1,0-1 1,0 1-1,0-1 1,0 1 0,0 0-1,-1 0 1,1 0-1,0 1 1,1 8-24,0 0 1,-1 0-1,0 21 1,-1-28 26,-1 24 146,-2 0 1,-1 0 0,0 0 0,-2-1-1,-11 28 1,16-50-148,-1 2 82,0-1 0,0 0 0,-1 0 0,1 0 0,-8 10-1,9-15-39,0 0-1,1 0 1,-1 0-1,0 0 0,0 0 1,-1-1-1,1 1 1,0 0-1,0 0 0,0-1 1,0 1-1,-1-1 1,1 1-1,0-1 0,-1 1 1,1-1-1,0 0 0,-1 0 1,1 1-1,0-1 1,-1 0-1,1 0 0,0-1 1,-1 1-1,1 0 1,0 0-1,-1-1 0,1 1 1,0 0-1,-1-1 1,1 0-1,0 1 0,0-1 1,-1 0-1,-8-5 73,1 0 0,1-1 0,-1 0 0,-10-12 1,-18-14-589,15 16-114,19 15 50,14 9 268,-3-1 291,1 0 0,-1-1 0,1-1 0,0 1 0,0-1 0,0-1 0,18 5 0,-20-7 9,-1 0 0,1-1-1,0 1 1,0-1 0,-1-1-1,1 1 1,0-1-1,-1 0 1,1-1 0,0 0-1,-1 0 1,9-4 0,11-8 171,0-1 0,-1-2 1,30-26-1,-34 26-68,113-95 313,-113 90-419,0 0 0,-1-1 0,30-48 0,-20 19-80,-2-1 0,-2-2 1,35-112-1,-52 139-51,-6 23 22,-1-1 0,0 0 0,0 1 0,0-1 0,-1 0 0,0 0 0,0 0 0,-1 0 0,1 0 0,-1-1 0,-1-5-1,1 11 52,0 0 0,-1 0 0,1 1 0,0-1 0,0 0 0,0 0 0,-1 0 0,1 1 0,0-1 0,-1 0 0,1 1 0,-1-1 0,1 0 0,-1 1-1,1-1 1,-1 0 0,1 1 0,-1-1 0,0 1 0,1-1 0,-1 1 0,0 0 0,1-1 0,-1 1 0,0-1 0,0 1 0,-1 0 0,1 0 7,0 0 1,-1 0 0,1 0 0,-1 1 0,1-1 0,0 0-1,-1 1 1,1-1 0,0 1 0,0 0 0,-1-1 0,1 1-1,0 0 1,-2 1 0,-2 3 5,0 0 0,0 0 0,0 0 0,0 1 0,-4 8 0,-7 16 7,2 2 1,1 0 0,-11 39 0,2-3 39,-41 89-249,-10 32 567,69-177-312,1-1-1,1 1 1,0 0 0,0-1-1,1 1 1,1 0 0,1 18-1,0-11 55,-1-17-64,0 0-1,0 0 0,0 0 0,1 0 1,-1 0-1,0-1 0,1 1 0,-1 0 1,1 0-1,0 0 0,0-1 0,-1 1 1,1 0-1,0-1 0,0 1 1,1-1-1,-1 1 0,0-1 0,0 1 1,3 1-1,-1-1 3,-1 0 1,1-1 0,0 1-1,0-1 1,-1 0-1,1 0 1,0 0 0,0 0-1,0 0 1,1 0-1,-1-1 1,0 0 0,0 1-1,0-1 1,0 0-1,0-1 1,5 0 0,4-1 62,1 0 0,22-8 0,0-3 104,37-20 0,-54 23-74,-1-2 0,0-1 0,0 0 0,25-27 0,3-1-148,-42 38-46,0 0 0,0 0-1,0 0 1,0 1 0,1 0 0,-1-1-1,1 1 1,0 1 0,-1-1 0,1 0 0,0 1-1,0 0 1,0 0 0,0 0 0,0 0-1,6 0 1,-7 1 76,0 1 0,0-1 0,0 0 0,0 1 0,0-1 0,0 1 0,0 0 0,0 0 0,4 2 0,-7-3 10,-1 0 0,1-1 0,0 1-1,0 0 1,-1 0 0,1 0 0,0-1-1,0 1 1,-1 0 0,1 0 0,0-1 0,0 1-1,0 0 1,-1-1 0,1 1 0,0 0 0,0-1-1,0 1 1,0 0 0,0-1 0,0 1 0,0 0-1,0-1 1,0 1 0,0 0 0,0-1 0,0 1-1,0 0 1,0-1 0,0 1 0,0 0 0,0-1-1,0 1 1,0 0 0,1-1 0,-1 1-1,0 0 1,0 0 0,0-1 0,0 1 0,1 0-1,-1 0 1,0-1 0,0 1 0,1 0 0,-1 0-1,0-1 1,1 1 0,-1 0 0,0 0 0,0 0-1,1 0 1,-1 0 0,0-1 0,1 1 0,-1 0-1,0 0 1,1 0 0,-1 0 0,1 0-1,-4-1-80,-1 1-1,1-1 1,-1 1-1,1 0 0,0 0 1,-1 0-1,1 0 1,-1 1-1,1-1 0,0 1 1,-1 0-1,1 0 1,0 0-1,-4 2 1,-5 2 12,0 1 1,-13 9 0,18-11 51,1 1-1,0 1 0,0-1 0,0 1 0,0 0 0,1 0 0,0 1 0,1 0 1,-1-1-1,1 1 0,0 1 0,-4 13 0,4-12 18,1 1 1,1 0-1,0 0 0,0 0 0,1 0 1,0 0-1,1 1 0,0-1 0,2 16 0,0-16 107,0 1-1,7 18 0,-8-26-82,-1-1-1,1 0 1,0 0 0,1 0-1,-1 1 1,0-1-1,0 0 1,1 0-1,-1 0 1,1-1 0,0 1-1,0 0 1,0-1-1,-1 1 1,1-1-1,1 1 1,-1-1 0,2 1-1,-2-2-6,-1 1 0,0-1-1,0 0 1,0 0 0,0 0 0,1 0-1,-1 0 1,0 0 0,0 0 0,0-1-1,1 1 1,-1 0 0,0-1 0,0 1-1,0 0 1,0-1 0,0 0 0,0 1 0,0-1-1,0 0 1,0 1 0,0-1 0,1-2-1,2-1 87,0-1-1,0 0 0,4-8 0,-3 6-72,12-22 97,0-1 0,-3 0 1,17-47-1,-27 67-406,-1-1-1,0 0 1,3-21 0,-6 32 246,0-1 1,0 1-1,0 0 1,0 0 0,-1 0-1,1 0 1,0-1-1,0 1 1,0 0-1,0 0 1,0 0-1,0 0 1,-1 0-1,1 0 1,0-1 0,0 1-1,0 0 1,0 0-1,0 0 1,-1 0-1,1 0 1,0 0-1,0 0 1,0 0 0,-1 0-1,1 0 1,0 0-1,0 0 1,0 0-1,0 0 1,-1 0-1,1 0 1,0 0 0,0 0-1,0 0 1,0 0-1,-1 0 1,1 0-1,0 0 1,0 0-1,0 0 1,-1 1-1,1 9-73,-1 0 0,-4 15-1,2-16 94,2 1 0,-1-1-1,1 0 1,1 1-1,0 9 1,1-7 33,8 53-10,-8-58 12,1-1 0,0 1 0,0-1-1,1 0 1,0 0 0,0 0-1,5 9 1,-7-14-10,0-1 0,0 1 0,0 0 0,0 0 0,0 0 0,0 0 1,0-1-1,0 1 0,0 0 0,0-1 0,0 1 0,1-1 0,-1 1 0,0-1 0,0 0 0,0 1 0,1-1 0,-1 0 0,0 0 0,1 0 0,-1 0 0,0 0 1,0 0-1,1 0 0,-1 0 0,0-1 0,1 1 0,-1-1 0,0 1 0,0-1 0,0 1 0,0-1 0,3-1 0,2-2 68,0 0 0,0 0 0,0-1 0,8-9 0,28-28 255,-8 7-181,65-54-1,-70 65-101,39-44 0,-65 66-58,12-16 6,0-1 0,-1 0 0,-1 0 0,-1-2 0,-1 1 0,12-32-1,-3 0-89,19-85 0,-37 131 56,26-124-565,-27 126 490,-1 0 0,0 0 0,1-1-1,-1 1 1,-1 0 0,1 0 0,-1 0 0,0 0-1,-1-4 1,2 8 87,0 0 0,0 0-1,0 0 1,0 0 0,0 0-1,0 0 1,0 0 0,-1 0-1,1 0 1,0 0 0,0 0 0,0 0-1,0 0 1,0 0 0,0 0-1,-1 0 1,1 0 0,0 0-1,0 0 1,0 0 0,0 0-1,0 0 1,0 0 0,0 0 0,-1 0-1,1 0 1,0 0 0,0 0-1,0 0 1,0 0 0,0 0-1,0 0 1,0 0 0,0 1 0,0-1-1,0 0 1,0 0 0,-1 0-1,1 0 1,0 0 0,0 0-1,0 0 1,0 0 0,0 1 0,0-1-1,0 0 1,0 0 0,0 0-1,0 0 1,0 0 0,0 1-28,-12 22-29,2 1-1,-10 32 0,11-29 29,-52 133 131,-12 33 76,66-172-121,1 1 0,1 0 1,1 1-1,1-1 0,1 1 1,0 0-1,2-1 0,1 1 1,1 0-1,1-1 0,8 31 1,-11-51 2,0 0 0,1 0 1,-1-1-1,1 1 0,0 0 1,0 0-1,0-1 0,0 1 1,0 0-1,0-1 0,0 1 0,0-1 1,0 0-1,1 1 0,-1-1 1,4 2-1,-4-2-19,0-1-1,1 0 1,-1 1 0,1-1 0,-1 0-1,1 0 1,-1 0 0,0 0 0,1 0 0,-1 0-1,1-1 1,-1 1 0,0 0 0,1-1-1,-1 1 1,0-1 0,1 1 0,-1-1-1,0 0 1,0 1 0,0-1 0,3-2-1,0-1 39,1 0 0,-1 0 0,0 0 0,0 0 0,0-1 0,0 0 0,3-6 0,20-42 21,-6 10-82,0 10-92,9-17-970,-29 44 514,7 14 444,-2 0-3,1 8 186,-6-15 65,1 1-156,0 0 1,-1 0 0,1-1-1,0 1 1,0 0 0,0-1-1,0 0 1,5 3 0,-4-2 38,1-1 0,0 0 0,0 1 0,0-1 0,0-1 0,1 1 0,-1-1 0,0 1-1,0-1 1,0 0 0,0-1 0,1 1 0,-1-1 0,0 0 0,0 0 0,0 0 0,0 0 0,0-1 0,-1 1 0,1-1 0,4-3 0,168-121 698,-164 116-706,0-2 0,-1 0 0,0-1 0,-1 1 0,0-2 0,-1 0 0,-1 0 0,0 0 0,10-26 0,2-15-88,17-80 0,-21 70-333,-12 53 281,-1-1-156,1 0-1,-2 0 1,3-22 0,-5 35 247,0-1 0,0 1 0,0 0 0,0-1 1,0 1-1,0 0 0,0-1 0,0 1 0,0 0 0,0 0 0,0-1 1,0 1-1,-1 0 0,1-1 0,0 1 0,0 0 0,0 0 0,0-1 1,0 1-1,-1 0 0,1 0 0,0-1 0,0 1 0,-1 0 1,1 0-1,0 0 0,0-1 0,-1 1 0,1 0 0,-1 0 0,-9 2-240,-11 13 196,11-4 67,1 0 0,0 1 0,1 1 0,-12 21 0,18-31 0,-16 33-63,-25 72 0,6-11 331,21-60-1,1 0 0,-16 71 0,27-90-154,0 2-1,2-1 1,1 0 0,0 0-1,1 1 1,1-1-1,7 36 1,-4-36-56,1 0 1,1 0-1,8 18 1,-11-32-15,-1 1 0,1-1 0,1 0 0,-1 0 0,1 0 1,-1 0-1,2 0 0,-1-1 0,0 0 0,1 0 0,0 0 0,0 0 1,7 4-1,-6-7 2,0 1 1,-1-1-1,1 0 1,0 0-1,0-1 0,0 0 1,-1 0-1,11-1 1,-7-1-16,-1 1 0,1-1-1,-1 0 1,1-1 0,-1 0 0,0 0 0,0-1 0,-1 0 0,1-1 0,-1 1 0,0-1 0,0-1 0,11-10 0,-9 6 19,0 0 0,0 0 0,-1-1 0,-1 0 0,0-1 0,0 0 0,-1 0 0,5-14 0,0-2 41,-7 20-160,-1-1 1,1-1-1,-1 1 0,-1 0 1,0-1-1,2-18 1,-4 27 54,0 1 0,0-1 0,1 1 1,-1-1-1,0 0 0,0 1 0,0-1 0,0 0 0,0 1 1,0-1-1,-1 1 0,1-1 0,0 0 0,0 1 1,0-1-1,-1 1 0,1-1 0,0 0 0,0 1 1,-1-1-1,1 1 0,-1-1 0,1 1 0,0-1 1,-1 1-1,1-1 0,-1 1 0,1 0 0,-1-1 1,1 1-1,-1 0 0,0-1 0,1 1 0,-1 0 1,1 0-1,-1 0 0,0-1 0,1 1 0,-1 0 1,1 0-1,-1 0 0,0 0 0,1 0 0,-1 0 1,0 0-1,1 0 0,-1 0 0,0 0 0,1 1 1,-1-1-1,1 0 0,-1 0 0,0 1 0,1-1 0,-1 0 1,1 1-1,-1-1 0,-4 3-56,1-1-1,0 1 1,-1 0-1,1 0 1,0 1-1,-4 4 1,-1 2 112,0 0 0,1 1 1,0 0-1,0 1 0,1-1 1,1 2-1,-6 12 0,10-19 2,0 0 0,1-1 0,0 1 0,-1 0 0,2 0 0,-1 0 0,1 0 0,0-1 0,0 1 0,1 0 0,-1 0 0,2 0 0,-1 0 0,0-1 0,1 1 0,0 0 0,0-1 0,1 0 0,3 7 0,-3-7-40,1-1 0,-1 1-1,1-1 1,0 0 0,0 0-1,0 0 1,0 0 0,1-1-1,0 1 1,-1-1 0,1-1-1,0 1 1,0-1-1,1 0 1,-1 0 0,0 0-1,1-1 1,-1 1 0,1-1-1,0-1 1,-1 1 0,1-1-1,0 0 1,-1 0 0,1-1-1,0 0 1,7-1 0,-7 0-737,0 0 1,-1 0 0,1 0 0,0-1 0,-1 0-1,1 0 1,-1 0 0,0-1 0,7-5 0,4-4-2098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1:17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32 4736,'-5'-4'2144,"18"11"-1856,-3-7 1952,3 5-1280,21-5 1152,6 0-1216,30-8 32,4 4-576,14-9-64,-9 10-192,1-5 160,-15 5-160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6:20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0 127 5312,'0'-11'4773,"13"23"160,-9-6-4537,-1 0 0,0 1 0,0-1-1,-1 0 1,0 1 0,0-1 0,1 13 0,3 51 641,-3-24-665,6 12 652,31 105 0,-39-157-959,0-4 58,-1 0-1,1 0 0,-1 0 1,1 1-1,0-1 0,0 0 1,2 2-1,-3-4-108,0 1 1,1-1-1,-1 0 0,1 1 1,-1-1-1,1 0 1,-1 0-1,1 1 1,-1-1-1,1 0 0,-1 0 1,1 0-1,-1 0 1,1 0-1,-1 0 0,1 1 1,-1-1-1,1 0 1,-1-1-1,1 1 0,-1 0 1,1 0-1,-1 0 1,1 0-1,-1 0 0,1 0 1,-1-1-1,1 1 1,-1 0-1,1 0 1,-1-1-1,1 1 0,-1 0 1,0-1-1,1 0 1,1 0-16,-1 1 1,0-1-1,0 0 1,-1-1-1,1 1 1,0 0-1,0 0 1,0 0 0,-1 0-1,1-1 1,0 1-1,-1 0 1,0-1-1,1 1 1,-1 0-1,1-3 1,1-28 44,0-6 202,6-2 37,-3 14-211,14-48 0,-10 50-61,0 0 1,2 0 0,0 1-1,2 0 1,15-22-1,60-59 107,-82 96-263,1 1 1,0 0 0,0 1-1,12-9 1,-6 5-1438,13 67-18135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1:18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0 4800,'-4'5'2176,"4"10"-1888,0-7 2336,0 3-1504,-5 8 864,0 6-1152,-3-3-256,8 6-352,-8 0-96,8 2-64,-10-2 160,10-1-128,-8-7-1504,8-5 736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1:18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0 5152,'0'5'2336,"0"15"-2048,-3-12 1888,3 0-1248,-10 7 288,7 4-768,-7 5 32,7-1-320,-7 8-992,6 1 448,0 2-5632,8-3 3296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2:13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33 2720,'0'0'47,"0"-1"1,0 1-1,0 0 1,0 0-1,0 0 0,0 0 1,0-1-1,-1 1 1,1 0-1,0 0 0,0-1 1,0 1-1,0 0 1,0 0-1,0 0 0,1-1 1,-1 1-1,0 0 1,0 0-1,0 0 1,0-1-1,0 1 0,0 0 1,0 0-1,0 0 1,0 0-1,0-1 0,1 1 1,-1 0-1,0 0 1,0 0-1,0 0 0,0 0 1,1-1-1,-1 1 1,0 0-1,0 0 1,0 0-1,0 0 0,1 0 1,-1 0-1,0 0 1,1 0 95,-1 1 0,0-1 1,0 1-1,0-1 0,1 1 1,-1 0-1,0-1 0,0 1 1,0-1-1,0 1 1,0 0-1,0-1 0,0 1 1,0-1-1,0 1 0,0-1 1,0 1-1,-1 1 0,-24 143 2104,1-3-1134,-7-14-127,6-31-628,7-4 634,15-87 331,2-14-826,2-16-231,10-44-170,21-73 0,3-17-368,-27 117 138,20-164-1839,-37 364 1985,0 2 237,10-141-93,0 0 0,1 1-1,1-1 1,8 29 0,-11-49-118,0 1 0,0 0 1,0 0-1,0-1 0,1 1 1,-1 0-1,0 0 0,0-1 0,1 1 1,-1 0-1,1-1 0,-1 1 1,0 0-1,1-1 0,-1 1 1,1 0-1,0-1 0,-1 1 0,1-1 1,-1 1-1,1-1 0,0 0 1,-1 1-1,1-1 0,0 1 0,0-1 1,-1 0-1,1 0 0,0 1 1,0-1-1,0 0 0,-1 0 0,1 0 1,0 0-1,0 0 0,-1 0 1,1 0-1,0 0 0,0 0 0,0-1 1,-1 1-1,1 0 0,0 0 1,0-1-1,-1 1 0,1 0 0,0-1 1,-1 1-1,2-1 0,3-3 45,0 1 0,-1-1-1,1 0 1,-1-1 0,4-4 0,10-12-75,-2-2 1,0 0 0,20-41 0,28-79-309,-48 103 234,29-69-515,-45 108 543,0 0 0,1 0 0,-1 0 0,1 0 1,-1 0-1,1 0 0,-1 1 0,1-1 0,-1 0 1,1 0-1,0 1 0,-1-1 0,1 0 0,0 1 1,0-1-1,1 0 0,2 3-560,-2 9 249,-2 546 2488,-1-557-2322,0 0 0,0 0 0,0-1 0,0 1 0,0 0 0,0 0 0,1-1 0,-1 1 0,0-1 0,0 1 0,0 0 0,1-1 0,-1 0-1,0 1 1,1-1 0,-1 1 0,0-1 0,1 0 0,-1 1 0,1-1 0,-1-1 0,0 0-251,1 0 0,0 1 0,0-1 0,-1 0 0,1 1 0,1-1-1,-1 0 1,0 1 0,1-3 0,3-2-1283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2:15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2 3136,'-8'-2'3798,"1"12"-1228,-12 9-1853,11-11-555,0 0 0,1 0 0,-8 11 0,2 1 226,1-1 0,-13 30 1,22-42-345,1-1 0,-1 1 0,1 0 0,1 0 0,-1-1 1,1 1-1,0 0 0,1 1 0,-1-1 0,2 0 0,-1 0 0,2 9 1,-2-15 1,1 1 0,-1 0 1,1-1-1,-1 1 1,1 0-1,0-1 0,0 1 1,0-1-1,0 1 1,0-1-1,2 3 0,-3-4-19,1 0 0,-1 1 0,1-1 0,-1 0 0,1 1 0,-1-1 0,1 0 0,0 0 0,-1 1 0,1-1 0,-1 0 0,1 0-1,0 0 1,-1 0 0,1 0 0,0 0 0,-1 0 0,1 0 0,-1 0 0,1 0 0,0 0 0,-1-1 0,1 1 0,-1 0 0,1 0 0,0-1 0,-1 1 0,1 0-1,-1-1 1,1 1 0,0-1 0,5-4 77,-1 1-1,1-1 1,-1-1-1,0 1 1,0-1-1,-1 0 1,6-8-1,21-50-133,-13 24-32,-14 33-42,0 0-1,-1-1 1,0 1 0,-1-1-1,0 0 1,3-13 0,-5 21 80,0-1 1,0 1-1,0 0 1,0 0 0,-1-1-1,1 1 1,0 0-1,0 0 1,0-1 0,0 1-1,0 0 1,0 0-1,-1 0 1,1-1 0,0 1-1,0 0 1,0 0 0,-1 0-1,1 0 1,0-1-1,0 1 1,0 0 0,-1 0-1,1 0 1,0 0-1,0 0 1,-1 0 0,1 0-1,0 0 1,0 0-1,-1 0 1,1 0 0,0 0-1,-1 0 1,1 0-1,0 0 1,0 0 0,-1 0-1,1 0 1,0 0-1,0 0 1,-1 0 0,1 0-1,-2 6 59,0 1 0,0-1 0,1 0 0,0 1 1,0-1-1,1 10 0,1 8 109,2 1 0,0-1 0,10 35 0,-10-50-24,0 0 1,0 0-1,0 0 1,9 14-1,-12-23-99,1 1-1,-1 0 1,1 0-1,-1 0 1,1 0-1,-1-1 1,1 1-1,0 0 1,-1-1-1,1 1 1,0 0-1,0-1 1,0 1-1,-1-1 1,1 1-1,0-1 0,0 0 1,0 1-1,0-1 1,0 0-1,0 0 1,0 1-1,2-1 1,-2 0 14,1-1-1,0 1 1,0-1 0,-1 1 0,1-1-1,0 1 1,-1-1 0,1 0-1,-1 0 1,1 0 0,-1 0 0,2-1-1,5-5 128,-1 0 0,0 0 0,10-14 0,-15 17-115,91-106 496,-75 91-584,25-20-1,-17 17 29,-26 21 13,28-22-250,-26 22 177,0-1 0,1 1 1,-1 0-1,0 0 0,1 0 0,-1 0 0,1 0 0,-1 0 0,1 0 0,0 1 0,2-1 0,-4 1 51,-1 0 0,1 1-1,-1-1 1,1 0 0,-1 0-1,0 0 1,1 0 0,-1 1-1,1-1 1,-1 0 0,0 0-1,1 1 1,-1-1 0,0 0-1,1 1 1,-1-1 0,0 0-1,0 1 1,1-1 0,-1 0-1,0 1 1,0-1 0,1 1-1,-1-1 1,0 1 0,0-1-1,0 0 1,0 1 0,0-1-1,0 1 1,0-1 0,0 1-1,0-1 1,0 1 0,0-1-1,0 0 1,0 1 0,0-1-1,0 1 1,0-1 0,-1 1-1,1-1 1,-8 27-15,6-21 42,-60 175 1169,60-174-408,5-10-351,9-21-200,-3 7-134,3-1-164,1 0 1,0 1 0,1 0-1,1 1 1,1 0-1,0 2 1,1 0-1,1 1 1,0 0 0,39-19-1,-57 32 68,0-1 0,1 1-1,-1 0 1,1 0 0,-1 0 0,0 0-1,1 0 1,-1-1 0,1 1 0,-1 0-1,0 0 1,1 0 0,-1 0 0,1 0-1,-1 0 1,1 1 0,-1-1 0,0 0-1,1 0 1,-1 0 0,1 0 0,-1 0-1,0 1 1,1-1 0,-1 0 0,1 0-1,-1 0 1,0 1 0,1-1 0,-1 0-1,0 1 1,0-1 0,1 0 0,-1 1-1,0-1 1,0 0 0,1 1 0,-1-1-1,0 1 1,0-1 0,0 0 0,0 1-1,0-1 1,1 1 0,-1-1 0,0 1-1,0-1 1,0 0 0,0 2 0,0 28-109,-1-19 104,1 105 564,1-105-466,0-1 0,1 0 0,0 0 0,0 0 1,7 16-1,-8-25-73,-1 0 11,0 0 0,0 0 0,1 0 0,-1 0 0,0 0 0,1 0 0,-1 0 0,1 0 1,-1 0-1,1 0 0,0 0 0,-1-1 0,1 1 0,0 0 0,0 0 0,-1-1 0,1 1 0,0-1 0,0 1 0,0 0 0,2 0 0,-2-1 4,-1 0-1,1 0 1,0 0 0,0-1 0,0 1-1,0 0 1,0 0 0,-1-1-1,1 1 1,0 0 0,0-1 0,-1 1-1,1-1 1,0 1 0,0-1-1,-1 0 1,1 1 0,-1-1-1,2-1 1,3-4 90,0-1-1,-1 0 0,7-15 1,-10 20-116,24-61 317,-19 47-390,0 0 0,0 1-1,1 0 1,18-27-1,-25 41 45,1 0-1,-1 0 0,1 0 0,-1 1 0,1-1 0,-1 0 0,1 0 0,0 1 0,0-1 1,-1 1-1,1-1 0,0 0 0,0 1 0,1-1 0,-1 12-489,0 8 511,2 44 78,-3-50-3,0 0-1,1 1 1,0-1-1,1 0 1,0 0-1,1-1 0,1 1 1,6 16-1,-10-28-36,1 0-1,-1 0 1,0-1-1,1 1 1,-1 0-1,1 0 0,-1 0 1,1 0-1,-1-1 1,1 1-1,-1 0 1,1-1-1,0 1 1,-1 0-1,1-1 1,0 1-1,0-1 1,-1 1-1,1-1 1,0 1-1,0-1 1,0 0-1,0 1 1,0-1-1,0 0 1,-1 0-1,1 1 0,0-1 1,0 0-1,0 0 1,0 0-1,0 0 1,0 0-1,0-1 1,0 1-1,0 0 1,0 0-1,0-1 1,-1 1-1,1 0 1,0-1-1,0 1 1,0-1-1,0 1 1,-1-1-1,1 1 1,0-1-1,-1 0 0,2 0 1,4-5 64,-1 0 0,1-1 0,-1 1 1,6-12-1,-7 12-71,19-30 147,35-50-144,-47 72-29,0 1 1,1 0-1,25-20 0,-37 32 2,20-12-486,-20 13 486,1-1 1,-1 1-1,1 0 1,-1-1-1,0 1 0,1 0 1,-1 0-1,1-1 0,-1 1 1,1 0-1,-1 0 1,1 0-1,-1 0 0,1-1 1,-1 1-1,1 0 0,-1 0 1,1 0-1,-1 0 1,1 0-1,-1 0 0,1 1 1,-1-1-1,0 0 0,1 0 1,-1 0-1,1 0 1,-1 0-1,1 1 0,-1-1 1,1 0-1,-1 0 0,0 1 1,1-1-1,-1 0 1,1 1-1,-1-1 0,0 1 1,1-1-1,-1 0 0,1 2 1,-3 13-53,0 2 38,-9 51 132,-3-1 0,-34 101 0,-66 133 690,79-214-554,31-78-132,0 1 0,-1-1 1,0 0-1,-7 9 0,11-16-78,0-1-1,0 0 1,0 1-1,0-1 1,0 0 0,0 0-1,-1 0 1,1 0 0,0 0-1,-2 1 1,2-2-23,0 0 0,1 0 1,-1 0-1,1 0 0,-1 0 1,0 1-1,1-2 0,-1 1 0,0 0 1,1 0-1,-1 0 0,1 0 1,-1 0-1,0 0 0,1-1 1,-1 1-1,1 0 0,-1 0 0,1-1 1,-1 1-1,1 0 0,-1-1 1,1 1-1,-1-1 0,1 1 1,-1-1-1,1 1 0,-1-1 0,1 1 1,0-1-1,0 1 0,-1-2 1,-1-1 21,1 0 1,0 0 0,0 0-1,0 0 1,0-1-1,0 1 1,0 0 0,1-1-1,0 1 1,0 0-1,0-1 1,0 1 0,0 0-1,2-5 1,-1-1 8,1 0 0,1 0-1,0 0 1,5-10 0,-3 9-18,1 0 0,1 1-1,0 0 1,0 0 0,1 1 0,15-15-1,-15 16-21,28-24-154,1 2-1,1 1 1,2 2 0,69-34-1,-94 52-725,-6 3 261,-1 1-1,1 0 1,10-2 0,-15 5 20,-1 0 0,1 0-1,-1 1 1,1 0 0,-1 0 0,1 0 0,3 0 0,15 6-2280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2:27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9 986 2144,'0'0'699,"-8"14"4799,8-21-5197,1 0-1,0 1 1,0-1-1,0 0 1,1 0 0,0 1-1,1-1 1,-1 1-1,1 0 1,0 0 0,1 0-1,0 0 1,7-9-1,5-3-296,1 0-1,29-23 1,-19 18 390,33-36-21,62-78 0,-119 133-340,2-2 51,17-18 116,-21 23-196,0-1 0,1 1 0,-1 0 0,1 0 1,-1 0-1,1 0 0,-1 0 0,1 0 0,-1 0 1,1 1-1,0-1 0,-1 1 0,1-1 0,2 1 1,-3 0 0,0 0 0,0 1 0,0-1 0,0 0 1,0 1-1,0-1 0,0 1 0,0 0 0,0-1 1,0 1-1,0 0 0,0 0 0,0-1 1,-1 1-1,1 0 0,0 0 0,0 0 0,0 1 1,10 19 129,-8-13-47,-1 0-1,1 0 0,-2 0 1,1 1-1,-1-1 0,0 17 1,-6 51 318,2-55-298,2-10 152,0-1 0,-1 1 0,-7 19-1,9-29 167,3-3-132,8-12 3,12-21-172,31-69-22,28-47-409,-75 139 169,2 0-1,-1 1 0,1 0 1,13-11-1,-21 21 122,-1 1-1,1-1 1,-1 1-1,1-1 1,-1 1-1,1-1 0,-1 1 1,1 0-1,-1-1 1,1 1-1,0 0 1,-1-1-1,1 1 1,0 0-1,-1 0 1,1-1-1,0 1 1,-1 0-1,1 0 1,0 0-1,-1 0 0,1 0 1,0 0-1,-1 0 1,1 0-1,1 1 1,-1-1 7,0 1-1,0 0 1,-1-1 0,1 1 0,0 0-1,-1 0 1,1 0 0,0 0-1,-1 0 1,1-1 0,-1 1 0,0 0-1,1 0 1,-1 0 0,1 2 0,0 4 21,1 0 1,-1 0 0,0 13-1,-2 53 341,2 83 505,1-141-732,0 0 0,2 0-1,-1-1 1,11 25 0,-11-33-22,-1 3-32,-2-8 19,1 10-81,1-7 1,1 0-4,0-1 0,0 1 0,1-1 0,-1 0 1,1 0-1,0 0 0,0 0 0,0-1 0,0 0 0,0 0 0,0 0 0,1 0 0,-1 0 0,0-1 0,1 0 0,0 0 1,-1 0-1,8 0 0,7 0 120,0-1 1,0-1 0,21-3-1,-22 1-25,33-11 0,-19 5-98,-22 6 10,-1-1-1,1 0 0,-1 0 0,0-1 0,-1 0 0,1 0 0,-1-1 0,0 0 0,0-1 0,-1 1 0,0-2 0,0 1 1,-1-1-1,1 0 0,-2 0 0,1-1 0,-1 1 0,-1-1 0,0 0 0,0-1 0,5-18 0,-8 21-57,0 0-1,0-1 0,-1 1 0,0 0 0,0-1 1,-1 1-1,0 0 0,0-1 0,-4-11 0,5 18 31,0 1 0,0-1 0,0 0 0,-1 0 0,1 1 0,0-1 0,0 0 0,-1 1 0,1-1 0,0 0 0,-1 1 0,1-1 0,-1 0 0,1 1 0,-1-1 0,1 1 0,-1-1 0,1 1 0,-1-1 0,0 1-1,1 0 1,-1-1 0,0 1 0,1 0 0,-1-1 0,0 1 0,0 0 0,1 0 0,-1-1 0,0 1 0,0 0 0,1 0 0,-1 0 0,0 0 0,0 0 0,1 0 0,-1 0 0,0 1 0,0-1 0,1 0 0,-1 0 0,0 0 0,1 1-1,-1-1 1,0 0 0,1 1 0,-1-1 0,0 1 0,1-1 0,-1 1 0,1-1 0,-1 1 0,-5 4-18,1 0 0,0 1 0,0-1 0,-5 8 0,7-8-40,-7 7 52,2 0 0,0 0 0,0 1 0,1 0 0,-8 21 0,12-26 86,1 0 0,0 0 0,0-1 0,1 1 0,0 0 0,0 0 0,1 0 0,0 0 0,1 0 0,-1 0 0,4 15 0,-3-20-38,0 0-1,1 0 1,-1 0-1,0 0 1,1 0-1,0-1 1,-1 1-1,1 0 1,0-1-1,0 0 1,1 1-1,-1-1 1,0 0-1,1 0 1,-1 0-1,1 0 1,0-1-1,0 1 1,-1-1-1,1 0 1,0 0-1,0 0 0,6 1 1,-3 0 9,0-1-1,1-1 1,-1 1-1,0-1 1,1 0-1,-1-1 1,1 1 0,-1-1-1,0-1 1,0 1-1,7-3 1,108-51 193,-58 25-193,-9 2-82,-1-2 1,59-45-1,-100 66 79,-1-1-1,10-10 0,11-10 86,-32 29-115,1 1-1,0-1 1,0 0 0,0 0 0,0 1-1,0-1 1,-1 0 0,1 0 0,0 0 0,-1 0-1,1 0 1,0 0 0,-1 0 0,1 0-1,-1 0 1,1-2 0,-26 24-596,-85 94 629,107-112-29,-34 39-140,34-38 122,-1 1 0,1-1 0,0 1 0,1 0 0,-1 0 1,1 0-1,0 1 0,-1 5 0,3-10 23,0-1 0,0 1 0,-1 0 0,1 0 0,0 0 0,0 0 0,0 0 0,1 0 0,-1 0-1,0 0 1,0-1 0,0 1 0,1 0 0,-1 0 0,0 0 0,1 0 0,-1-1 0,1 1 0,-1 0 0,1 0 0,-1-1 0,1 1 0,-1 0 0,1-1 0,0 1-1,-1 0 1,1-1 0,0 1 0,0-1 0,-1 1 0,1-1 0,0 0 0,0 1 0,0-1 0,0 0 0,0 1 0,-1-1 0,1 0 0,0 0 0,0 0 0,0 0 0,0 0-1,1 0 1,2 0 26,0 0-1,0 0 1,0-1 0,0 1-1,-1-1 1,1 0-1,0 0 1,0 0-1,3-2 1,2-3-40,0-1 0,0 0 0,-1 0-1,0-1 1,0 0 0,-1 0 0,0-1 0,-1 0 0,7-11 0,-13 20-10,0-1-1,1 1 1,-1-1-1,0 1 1,0 0 0,1-1-1,-1 1 1,0-1-1,0 1 1,1 0 0,-1-1-1,0 1 1,1 0-1,-1 0 1,1-1 0,-1 1-1,0 0 1,1 0-1,-1 0 1,1-1 0,-1 1-1,1 0 1,-1 0-1,1 0 1,-1 0 0,0 0-1,1 0 1,0 0-1,-1 0 0,1 1 1,-1-1-1,0 0 0,1 1 0,-1-1 0,0 1 0,0-1 0,0 0 0,1 1 0,-1-1 0,0 1 1,0-1-1,0 1 0,0-1 0,0 1 0,0-1 0,0 1 0,0-1 0,0 1 0,0-1 1,0 1-1,0-1 0,0 1 0,0-1 0,-1 2 0,-40 145-148,39-140 116,-81 311 147,74-289 53,-22 48 1,27-69-86,0-1 1,-1 1-1,0-1 1,0 1-1,0-1 0,-1-1 1,0 1-1,-1-1 1,1 0-1,-12 7 0,16-11-52,0-1-1,0 0 1,0 0-1,0 0 1,-1 0-1,1 0 1,0 0-1,-1 0 1,1-1-1,0 1 1,-1-1-1,1 0 0,-1 0 1,1 0-1,-1 0 1,1 0-1,-1 0 1,1-1-1,0 1 1,-1-1-1,1 0 1,-1 0-1,1 0 1,0 0-1,0 0 1,0 0-1,-3-2 1,2 1-15,1-1 1,-1 1-1,1-1 1,0 0-1,0 0 1,0 0-1,0 0 1,0 0-1,1 0 1,-1 0-1,1 0 1,0-1-1,0 1 1,0 0-1,0-1 1,1 1-1,-1-1 1,1-6-1,1-1 23,0 0-1,0-1 0,2 1 1,-1 0-1,1 0 1,1 0-1,5-12 1,2 0-53,1 1 0,15-22-1,-10 21-22,0 2-1,2 0 1,0 2-1,2 0 1,0 1-1,36-24 1,61-34 129,-47 29-52,51-37-152,13-7 135,-108 74 31,-3 3-17,-14 9 43,-1-1-1,0 0 1,0 0-1,12-11 1,-16 8 165,-12 12-209,-17 15-153,14-9 120,-75 75-142,60-58 154,12-13-6,1 0 1,-11 16-1,20-25 23,1 0 0,-1 1 0,1-1 0,0 1 0,0 0 0,0-1 0,0 1 0,1 0 0,0 0-1,0 0 1,0 10 0,1-14-5,0 0 0,0-1 0,0 1-1,0 0 1,0 0 0,0 0-1,0 0 1,1 0 0,-1 0 0,0-1-1,1 1 1,-1 0 0,0 0-1,1 0 1,-1-1 0,1 1 0,-1 0-1,1-1 1,0 1 0,-1 0 0,1-1-1,0 1 1,-1-1 0,1 1-1,0-1 1,0 1 0,0-1 0,-1 1-1,1-1 1,0 0 0,0 0 0,0 1-1,0-1 1,0 0 0,0 0-1,-1 0 1,1 0 0,0 0 0,0 0-1,0 0 1,0 0 0,1-1 0,4 0 44,-1 0 1,0 0 0,0 0 0,0-1 0,8-4-1,6-5-15,-1-1-1,-1-1 1,0-1-1,0 0 0,-2-1 1,20-23-1,-22 21-133,0-1-1,12-24 0,-20 35-37,-2 9-126,-5 18-260,1-9 456,1-4 64,0 0 0,1 0 0,0 0 0,0 0 1,0-1-1,1 1 0,0 0 0,4 8 0,-4-10-1,1-1-1,-1 0 0,1 0 1,0 0-1,0-1 1,0 1-1,1-1 1,-1 0-1,1 0 0,0 0 1,-1 0-1,1 0 1,6 2-1,-1-1 49,-1 0 1,1-1-1,0 0 0,0-1 0,0 0 1,0 0-1,17 1 0,-20-3-29,0 0 0,0-1 0,0 1 0,0-1 0,0 0 0,-1-1 0,1 1 0,0-1 1,-1 0-1,1-1 0,-1 1 0,0-1 0,8-5 0,1-4-20,-1 0 1,0 0 0,-1-1-1,0-1 1,-1 0-1,17-29 1,45-104 110,-39 72-113,45-67-14,-49 92-11,-2-2 1,32-82-1,-21 14-436,-36 111 364,-3 11-144,-8 19-88,-45 84 126,26-53 243,-40 106 0,46-92 28,3 0 1,3 1 0,-10 102-1,24-158 2,1 0-1,0 0 0,1 0 1,0 0-1,1 0 0,0 0 1,6 17-1,-7-26-53,-1-1 0,1 0 1,0 1-1,0-1 0,0 0 0,0 0 0,0 1 1,0-1-1,0 0 0,0 0 0,0 0 0,1 0 1,-1-1-1,0 1 0,1 0 0,-1 0 0,0-1 1,1 1-1,-1-1 0,1 1 0,-1-1 0,1 0 1,-1 0-1,1 1 0,2-1 0,3-1 9,0 1 1,0-1-1,0 0 1,9-3-1,-10 3 14,9-3-18,-1-1 0,1-1 0,-1 0 0,0-1 0,0 0 1,13-11-1,75-60 95,-86 65-100,6-7-53,-15 13-31,1 0 1,-1 1-1,1 0 1,12-7 0,-20 13 58,1 0 1,0-1 0,-1 1 0,1 0-1,-1-1 1,1 1 0,0 0 0,-1 0-1,1 0 1,0 0 0,-1 0 0,1 0-1,0 0 1,-1 0 0,1 0 0,0 0-1,-1 0 1,1 0 0,0 0 0,-1 0-1,1 0 1,0 1 0,-1-1 0,1 0-1,-1 1 1,1-1 0,-1 0 0,1 1-1,-1-1 1,1 1 0,-1-1 0,1 0-1,-1 1 1,1 0 0,-1-1 0,1 1-1,-1-1 1,0 1 0,0-1 0,1 1-1,-1 0 1,0-1 0,0 1 0,1-1-1,-1 1 1,0 0 0,0-1 0,0 1-1,0 0 1,1 7-2,0-1 1,-1 0-1,0 12 0,-1-11-43,-2 38 58,1-36 46,1 0 0,1 0 0,-1 0 0,3 12 0,-2-2 2,0-17-30,0-1 0,0 0-1,0 1 1,0-1 0,1 0 0,-1 1-1,0-1 1,1 0 0,0 0 0,-1 1-1,3 3 1,-3-6-15,1 0 0,-1 0 0,0 0 0,0 1 0,1-1 0,-1 0 0,0 0 0,0 0 0,1 0 0,-1 0 0,0 0 1,0 0-1,1 0 0,-1 0 0,0 0 0,1 0 0,-1 0 0,0 0 0,0 0 0,1 0 0,-1 0 0,0 0 0,1 0 0,-1 0 0,0 0 0,0 0 0,1 0 0,-1-1 0,0 1 0,1 0 0,13-9 330,11-12-36,-20 14-300,0 0 1,0 0 0,0 0-1,-1-1 1,5-11 0,2-5-76,27-54 18,-35 76-267,-1 7 149,-2 13 32,-6 11 50,4-19 89,-1 1-1,2 0 1,0 0 0,0 0 0,1 0 0,1 13 0,-1-12 115,3 11 180,-3-22-281,0-1-1,0 1 0,0-1 1,0 1-1,0-1 0,0 1 1,1-1-1,-1 1 0,0-1 1,0 1-1,0-1 0,1 1 1,-1-1-1,0 1 0,1-1 1,-1 1-1,1-1 0,-1 0 1,0 1-1,1-1 0,-1 0 1,1 1-1,-1-1 0,1 0 1,-1 1-1,1-1 0,-1 0 1,1 0-1,0 1 0,1-2 6,-1 1 1,1-1-1,-1 1 0,1-1 0,-1 1 1,0-1-1,1 0 0,-1 1 0,0-1 0,0 0 1,1 0-1,-1 0 0,0 0 0,2-2 1,16-21 68,-16 20-81,116-156-663,-116 156 635,0 0 0,0 0-1,1 0 1,-1 1-1,1-1 1,7-4 0,-10 8 10,0-1 0,-1 1 1,1-1-1,0 1 0,-1 0 1,1-1-1,0 1 0,-1 0 1,1 0-1,0-1 0,0 1 1,0 0-1,-1 0 0,1 0 1,0 0-1,0 0 0,-1 0 1,1 0-1,0 0 0,0 0 1,0 1-1,-1-1 0,1 0 1,0 0-1,0 1 0,-1-1 1,1 0-1,0 1 1,-1-1-1,1 1 0,0-1 1,-1 1-1,1-1 0,-1 1 1,1 0-1,-1-1 0,1 1 1,-1-1-1,1 1 0,-1 0 1,0 0-1,1-1 0,-1 1 1,0 0-1,0-1 0,1 1 1,-1 0-1,0 0 0,0 0 1,3 9-8,0-1 1,0 0-1,1-1 1,0 1 0,1-1-1,9 13 1,-12-18 44,0 0 0,0-1 0,0 1 0,1-1 0,0 1 0,-1-1 1,1 0-1,0 0 0,0-1 0,0 1 0,0 0 0,0-1 0,1 0 0,-1 0 0,0 0 1,1 0-1,-1 0 0,0-1 0,1 1 0,-1-1 0,6 0 0,-2-1-3,0 0 0,0-1 0,0 0 0,0 0 0,-1 0 0,1-1 0,-1 0-1,1 0 1,-1-1 0,0 1 0,0-2 0,-1 1 0,1 0 0,-1-1 0,0 0 0,0 0-1,-1-1 1,1 1 0,-1-1 0,4-8 0,0-1-19,0-1 1,-1 0-1,-1 0 0,0 0 0,-2-1 1,0 0-1,2-19 0,-6 22-207,0 14 194,0-1 1,0 1-1,-1 0 1,1 0-1,0 0 1,0 0-1,0 0 0,0 0 1,0 0-1,-1 0 1,1 0-1,0 0 1,0 0-1,0 0 1,0 0-1,-1 0 1,1 0-1,0 0 0,0 0 1,0 0-1,0 0 1,-1 0-1,1 0 1,0 0-1,0 0 1,0 0-1,0 0 1,-1 0-1,1 0 1,0 0-1,0 0 0,0 0 1,0 0-1,0 1 1,-1-1-1,1 0 1,0 0-1,0 0 1,-3 3-34,1-1 0,0 1 0,-1 0 1,1 0-1,-2 4 0,-2 4 95,1 0 1,0 0-1,1 1 0,1 0 0,-1 0 1,2 0-1,0 0 0,0 0 1,1 1-1,0 12 0,2-20-8,0 1-1,0-1 0,0 1 1,1-1-1,-1 0 1,1 0-1,1 0 0,-1 0 1,1 0-1,-1 0 0,1 0 1,1-1-1,-1 0 1,1 1-1,-1-1 0,6 3 1,-1 1-102,1-2 1,0 1 0,1-1-1,0-1 1,0 1 0,19 6-1,-26-11-826,1 1 0,0-1 0,0 0 0,-1 0 0,1 0 0,0 0 0,0 0 0,0-1 0,0 0 0,0 0 0,0 0 0,7-1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2:27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1225 212 5056,'-49'-28'2304,"36"20"-2016,8 2 128,10 6-288,-5-9 32,0 1-96</inkml:trace>
  <inkml:trace contextRef="#ctx0" brushRef="#br0" timeOffset="1">1 161 9792,'39'-50'4448,"92"29"-3872,-64 7-96,-6 5-384,53-10 736,4 3-449,13-4-191,-7 9-96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2:29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17 165 4160,'4'-9'4072,"-3"9"-3971,-1 0 0,0 0 0,0 1 0,0-1 0,0 0 0,0 1 0,1-1 0,-1 0 0,0 0 0,0 1 0,0-1 0,0 0 0,0 1 0,0-1 0,0 0 0,0 0 0,0 1 0,0-1 0,0 0-1,0 1 1,0-1 0,-1 1 0,6 71 3829,-1-25-3044,8 355 2901,-13-384-3361,0-18-415,1 0 0,0 0 0,0 0 1,0 0-1,0 0 0,-1 0 0,1 0 1,0 0-1,0 0 0,0 0 0,0 0 1,-1 0-1,1 0 0,0 0 1,0-1-1,0 1 0,0 0 0,0 0 1,0 0-1,-1 0 0,1 0 0,0-1 1,0 1-1,0 0 0,0 0 0,0 0 1,0 0-1,0-1 0,0 1 1,0 0-1,0 0 0,0 0 0,0 0 1,0-1-1,0 1 0,0 0 0,0 0 1,0 0-1,0-1 0,0 1 0,-7-36 264,1-244-64,6 185-283,1 81 92,-1-1 0,2 0 0,0 1 0,0-1 0,2 1 0,8-26 0,-8 31 13,1 0 0,0 0 0,0 0-1,0 0 1,1 1 0,0 0 0,1 0 0,0 1 0,0-1 0,15-10-1,-12 11-9,1 0 0,0 0-1,0 1 1,1 0 0,-1 1-1,1 0 1,20-4 0,-26 8-31,0-1 0,0 2 0,1-1 0,-1 1 0,1 0 0,-1 0 0,0 1 0,1 0 0,-1 0 0,0 0 0,0 1 0,0 0 0,0 0 0,0 0 0,0 1 0,0 0 0,7 5 0,-8-4 5,0 0 1,0 0 0,0 1 0,-1-1-1,1 1 1,5 8 0,-9-12-2,0 1 0,0 0 1,0-1-1,0 1 0,-1 0 0,1 0 1,0 0-1,-1 0 0,1-1 0,-1 1 1,1 0-1,-1 0 0,0 0 0,0 0 1,0 0-1,0 0 0,0 0 0,-1 0 0,1 0 1,-1 0-1,1 0 0,-1 0 0,1 0 1,-1 0-1,0-1 0,-1 3 0,-11 11 41,1 0-1,-2-1 0,0-1 0,0 0 1,-20 12-1,-10 10 98,38-30-102,-20 17-13,1 1 1,-23 28 0,46-49-16,-1 2 0,1-1 0,0 0 0,0 0 0,1 1 0,-4 6 1,5-9-5,0 1 1,-1-1 0,1 0 0,0 1 0,0-1 0,0 0 0,0 1 0,0-1 0,0 0-1,1 1 1,-1-1 0,0 0 0,1 1 0,-1-1 0,1 0 0,-1 1 0,1-1-1,0 0 1,-1 0 0,1 0 0,1 2 0,3 2 25,0 0-1,1 0 1,-1 0-1,1 0 1,0-1-1,7 4 1,42 19-26,-17-9-40,-12-5 48,-1 2 0,29 21 0,-47-31-15,-1 0 0,0 1 0,0 0-1,0 0 1,-1 0 0,1 0 0,-1 1 0,-1 0-1,0 0 1,0 1 0,0-1 0,4 13-1,-8-18 16,1 1 0,0 0 0,-1-1 0,0 1 0,1 0 0,-1-1 0,0 1 0,0 0 0,-1-1 0,1 1 0,-1 0 0,1-1 0,-1 1 0,0-1 0,0 1 0,-1 2 0,0-2 10,0 0 0,0 0 1,-1 0-1,1 0 1,-1-1-1,0 1 0,1-1 1,-1 1-1,0-1 0,-5 3 1,-6 1 64,0 0 0,-1 0 0,0-1-1,-23 4 1,-9 1 77,0-3 0,0-1 0,-51-2 0,90-4-245,1-1 0,0 0 1,-13-4-1,1 0-1368,18 5 1224,0 0 0,0-1-1,0 1 1,0 0 0,0 0-1,0-1 1,0 1 0,0-1-1,0 1 1,1-1 0,-1 1-1,0-1 1,0 0 0,0 1-1,1-1 1,-1 0 0,0 0-1,0 0 1,1 0 31,0 0 1,0 1-1,0-1 1,0 0-1,-1 1 1,1-1-1,1 0 1,-1 1-1,0-1 1,0 0-1,0 1 1,0-1-1,0 0 1,1 1-1,-1-1 1,0 1-1,0-1 1,1 0-1,-1 1 1,1-1-1,-1 1 1,0-1-1,1 1 1,-1-1-1,1 1 1,-1-1-1,1 1 1,0 0 0,0-1-1,2-2-459,1 1 1,0-1-1,0 1 1,0 0-1,1 1 1,-1-1-1,0 1 0,7-2 1,24-3-1568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2:30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204 0 2912,'-14'9'8521,"14"-8"-8227,-15 27 1999,8-14-1513,-9 17 163,2 1 0,-17 52 0,-11 74 250,16-55-309,-9 61 561,33-157-1359,2-6-55,-1 0 1,1 0-1,0 1 0,0-1 0,0 0 1,-1 0-1,1 0 0,0 1 0,0-1 1,1 0-1,-1 0 0,0 1 0,0-1 1,1 2-1,0-2 241,12-5 139,31-7-140,-21 6-164,170-33 193,-160 34-369,1 2 1,-1 1 0,62 5 0,-83-1-4645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2:30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6 114 6048,'0'-1'91,"0"1"-1,-1 0 1,1 0 0,0 0-1,-1 0 1,1-1 0,0 1-1,0 0 1,-1 0 0,1-1-1,0 1 1,0 0 0,-1 0-1,1-1 1,0 1 0,0 0 0,0-1-1,0 1 1,-1 0 0,1-1-1,0 1 1,0 0 0,0-1-1,0 1 1,0 0 0,0-1-1,0 0 1,9-1 2814,2 0-2019,64-13 3500,40 2-2734,-36 4-1301,54-10-1145,-130 18 688,2 1-390,-1-1 0,0 0 0,0 0 0,8-3 0,-10 4-3,-1-1 1,1 0-1,-1 0 0,0 0 0,1 0 1,-1 0-1,0 0 0,0-1 0,2-1 1,-2 2 187,-1 1 155,0-1 1,0 1 0,1-1-1,-1 1 1,0 0-1,0-1 1,0 1 0,0-1-1,0 1 1,0-1-1,0 1 1,0 0 0,0-1-1,0 1 1,0-1-1,0 1 1,0-1 0,0 1-1,0 0 1,0-1-1,0 1 1,-1-1 0,1 1-1,0 0 1,0-1-1,0 1 1,-2-2-467,0 0-121,-3-7-1641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2:30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76 7136,'-12'-17'3232,"29"11"-2816,-4-2 1632,8 3-1216,15-6 1696,3 7-1441,14-4 33,9 5-672,-10-5-224,1 8-128,-9-5-96,-5 10 32,-8-5-832,-5 0 448,-8 0-3583,0 8 2175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6:20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43 4384,'3'2'459,"-1"-1"1,0 1-1,1-1 0,-1 0 1,1 0-1,0 0 0,-1 0 1,1 0-1,0 0 0,0-1 1,0 1-1,5-1 1,2 1 440,0-1 0,14-2 0,-10 1-548,-10 1-256,0 0-1,0-1 1,0 1 0,-1-1-1,1 0 1,0 0 0,0 0-1,0 0 1,-1 0-1,1-1 1,-1 0 0,1 0-1,-1 0 1,1 0 0,3-4-1,-6 5-94,0 0 1,0 0-1,0 0 0,0 0 1,0 0-1,-1 0 0,1 0 0,0 0 1,-1 0-1,1 0 0,-1 0 0,1-1 1,-1 1-1,1 0 0,-1 0 1,0-1-1,0 1 0,1 0 0,-1-1 1,0-1-1,-1 3 0,1-1 0,-1 1 0,1 0 1,-1-1-1,1 1 0,-1-1 0,1 1 0,-1 0 1,1-1-1,-1 1 0,0 0 0,1 0 0,-1 0 1,1-1-1,-1 1 0,0 0 0,1 0 0,-1 0 1,0 0-1,1 0 0,-1 0 0,0 0 0,1 0 1,-1 1-1,1-1 0,-1 0 0,0 0 0,0 1 1,-23 5 530,22-5-422,-3 1 76,0 0-1,0 1 1,0-1-1,1 1 0,-1 0 1,1 1-1,-1-1 1,1 1-1,0 0 1,1-1-1,-1 2 1,0-1-1,1 0 0,0 1 1,0 0-1,1 0 1,-1-1-1,1 1 1,0 1-1,0-1 1,-1 9-1,0-3 16,1 0-1,1 0 1,0 0-1,0 0 1,1 1-1,1-1 1,-1 0-1,2 0 1,4 19-1,-3-21-56,0 0 1,1 0-1,0 0 0,7 11 0,-10-18-110,0 0 0,0 0 0,1 0 0,-1 0 1,0 0-1,1-1 0,0 1 0,-1 0 0,1-1 0,0 1 0,0-1 0,0 0 0,0 1 0,0-1 1,0 0-1,0 0 0,0-1 0,1 1 0,-1 0 0,0-1 0,1 1 0,-1-1 0,0 0 1,3 0-1,0-1 10,0 0 1,0-1-1,0 1 0,0-1 1,0-1-1,0 1 1,0-1-1,4-3 1,38-30 185,-42 32-220,63-55-249,-27 22-692,77-53-1,-91 71 731,-19 13 92,1 0 1,0 0 0,0 1-1,0 0 1,1 1 0,14-5-1,-22 11 188,-3 4 3,-6 10 120,-16 27 415,2 1 0,-20 61 0,41-104-590,-1 0-1,1 0 1,-1 0 0,1 0 0,0 0 0,0 0 0,-1 0 0,1 1-1,0-1 1,0 0 0,0 0 0,0 0 0,0 0 0,1 0 0,-1 0 0,0 1-1,0-1 1,1 1 0,0-2-16,-1 1 1,1-1-1,-1 0 0,1 1 0,-1-1 1,1 0-1,-1 0 0,1 1 0,-1-1 1,1 0-1,-1 0 0,1 0 0,0 0 1,-1 0-1,1 0 0,-1 0 0,1 0 0,-1 0 1,1 0-1,0 0 0,-1 0 0,1-1 1,-1 1-1,1 0 0,0 0 0,6-3 8,-1-1 0,1 1-1,11-9 1,-18 12-22,123-84-167,-120 81 146,0 1 0,1 0 0,0 0 0,-1 1 1,1-1-1,0 1 0,0 0 0,0 0 0,0 0 1,0 0-1,4 1 0,-6 0 34,1 0-1,0 0 1,-1 0 0,1 1-1,-1-1 1,1 1 0,-1-1 0,1 1-1,-1 0 1,0 0 0,1 0-1,-1 1 1,0-1 0,0 0-1,0 1 1,0-1 0,0 1 0,3 3-1,4 7 329,0 1 0,11 22 0,-10-17-53,12 17-1,-18-30-268,0 0-1,0-1 1,0 0-1,0 1 1,1-2-1,-1 1 1,1 0-1,5 2 1,-6-4-173,-1-1 0,1 0 0,-1 0 0,1 0 0,0-1 0,-1 1 0,1-1 0,0 0 0,0 0 0,-1 0 0,1-1 1,0 1-1,-1-1 0,1 0 0,-1 0 0,1 0 0,-1-1 0,1 1 0,-1-1 0,5-2 0,13-8-1614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2:31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338 17 4064,'0'-1'193,"0"0"1,0 1 0,0-1-1,0 1 1,0-1-1,0 0 1,0 1 0,0-1-1,0 0 1,0 1 0,0-1-1,0 1 1,0-1-1,0 0 1,-1 1 0,1-1-1,0 1 1,0-1-1,-1 1 1,1-1 0,0 1-1,-1-1 1,1 1-1,-1-1 1,1 1 0,-1-1-1,1 1 1,-1-1-1,-1 1 224,0 0 0,1 1 0,-1-1 0,1 0 1,-1 1-1,0-1 0,1 1 0,-1-1 0,-2 2 0,-5 2-661,-184 73 4046,191-76-3771,0 0 0,1-1 0,-1 1 0,0 0 0,1 0-1,-1 0 1,1 1 0,0-1 0,-1 0 0,1 0 0,-2 3-1,3-4-24,0 0-1,-1 1 0,1-1 0,0 0 0,0 1 0,0-1 0,0 0 0,0 1 0,0-1 0,0 1 0,0-1 0,0 0 1,0 1-1,0-1 0,0 0 0,0 1 0,0-1 0,0 0 0,0 1 0,1-1 0,-1 0 0,0 1 0,11 8 15,91 40 743,-101-49-740,0 1 0,0-1 0,-1 0-1,1 0 1,0 1 0,0-1 0,-1 1 0,1-1 0,-1 1 0,1-1 0,0 1 0,-1-1 0,1 1 0,-1-1 0,1 1 0,-1 0 0,1-1 0,-1 1-1,1 0 1,-1-1 0,0 1 0,0 0 0,1 0 0,-1 0 0,0 0 3,0 0 0,-1-1 1,1 1-1,0-1 0,-1 1 0,1 0 0,-1-1 0,1 1 1,-1-1-1,1 1 0,-1-1 0,1 1 0,-1-1 0,0 1 1,1-1-1,-1 1 0,1-1 0,-1 0 0,-1 1 0,-5 2 40,0-1 0,1 0 0,-13 2 0,-7-1-842,0-1 0,-36-3 0,24 0-3253,23 1 2157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2:33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409 43 2816,'0'0'77,"0"-1"0,1 1 0,-1 0 0,0-1 1,0 1-1,1-1 0,-1 1 0,0 0 0,0-1 0,1 1 0,-1-1 0,0 1 1,0-1-1,0 1 0,0-1 0,0 1 0,0-1 0,0 1 0,0-1 0,0 1 1,0-1-1,0 1 0,0-1 0,0 1 0,0 0 0,0-1 0,-1 1 1,1-1-1,0 1 0,0-1 0,0 1 0,-1-1 0,1 1 0,0 0 0,-1-1 1,1 1-1,0 0 0,-1-1 0,1 1 0,0 0 0,-1-1 0,1 1 0,-1 0 1,1 0-1,-1-1 0,1 1 0,-1 0 0,1 0 0,0 0 0,-1 0 0,1 0 1,-1 0-1,1 0 0,-1 0 0,1 0 0,-1 0 0,1 0 0,-2 0 0,-4 0 576,-1 0 0,0 1 0,-8 1 0,-2 2-228,0 0-1,1 1 0,0 1 0,0 1 1,1 0-1,0 1 0,0 0 0,0 2 1,-16 13-1,7-3-121,2 0 1,0 2-1,1 1 1,-25 35-1,39-50-212,0 2 0,1-1-1,0 0 1,1 1 0,0 0-1,1 1 1,0-1 0,0 1-1,-2 15 1,6-25-65,-1 0 1,1 1 0,0-1-1,0 0 1,0 1 0,1-1-1,-1 0 1,0 1 0,0-1-1,1 0 1,-1 1 0,1-1-1,-1 0 1,2 3 0,-1-4-6,-1 1 1,1 0-1,0-1 1,-1 1-1,1-1 1,0 1-1,0-1 1,0 1 0,-1-1-1,1 1 1,0-1-1,0 0 1,0 0-1,0 1 1,0-1-1,0 0 1,0 0-1,-1 0 1,1 0 0,0 0-1,0 0 1,0 0-1,0 0 1,0 0-1,1-1 1,10-2 53,-1 0 1,1-1-1,-1 0 1,0-1 0,0 0-1,0-1 1,11-8-1,6-5 116,31-31 0,-32 25-219,-1-2 0,-1-1-1,-2-2 1,-1 0-1,36-65 1,-50 79-489,-8 16 508,0-1 1,0 1-1,0 0 1,0 0-1,0 0 1,1-1-1,-1 1 1,0 0-1,0 0 1,0 0-1,0-1 1,0 1-1,0 0 1,0 0-1,0 0 1,0-1-1,0 1 1,0 0-1,0 0 1,0-1-1,0 1 1,0 0-1,0 0 1,0 0-1,0-1 1,0 1-1,0 0 1,0 0-1,0 0 1,0-1-1,-1 1 1,1 0-1,0 0 1,0 0-1,0-1 1,0 1-1,0 0 1,-1 0-1,1 0 1,0 0-1,0 0 1,0-1-1,-1 1 1,1 0-1,0 0 1,0 0-1,0 0 1,-1 0-1,1 0 1,0 0-1,0 0 1,-1 0-1,1 0 1,0 0-1,0 0 1,0 0-1,-1 0 1,1 0-1,-6 8-76,-1 8 189,0 0 0,2 0 0,0 1 0,0-1 0,2 1 0,0 0 0,1 0 0,0 1 0,3 32 0,-1-44-36,1 0 0,1 1 0,-1-1 0,1 0 0,0 0 0,0 0 0,0 0 0,1-1 0,0 1 0,0-1 0,1 1 0,0-1 0,0 0 0,0 0 0,0-1 0,1 1 0,-1-1 0,1 0 0,10 6 0,-12-8-40,0-1-1,0 0 1,1 0 0,-1 0 0,0 0-1,0-1 1,0 0 0,1 1 0,-1-1-1,0 0 1,1 0 0,-1-1 0,0 1-1,0-1 1,0 0 0,6-1 0,-3-1 10,0 1 0,0-1 1,0 0-1,0 0 0,0-1 1,-1 0-1,8-6 0,0-4-15,0-1-1,-2-1 0,1 0 1,-2 0-1,13-27 0,9-13 52,-13 24-71,-8 12-84,2 1 0,21-28 0,-33 47 74,-1 0-1,0 0 0,0-1 1,0 1-1,0 0 0,0 0 1,1 0-1,-1-1 0,0 1 1,0 0-1,0 0 0,1 0 1,-1 0-1,0-1 0,0 1 1,0 0-1,1 0 0,-1 0 1,0 0-1,0 0 0,1 0 1,-1 0-1,0 0 0,1 0 1,-1 0-1,0 0 0,0 0 1,1 0-1,-1 0 0,0 0 1,0 0-1,1 0 0,-1 0 1,1 0-1,2 10-52,-3 26 188,-1-24-120,1 13-58,1-1 0,0 0 0,10 46 0,-9-63 85,0 0-1,0 0 0,1-1 0,0 1 0,0 0 1,1-1-1,0 0 0,0 0 0,0 0 1,1 0-1,0 0 0,0-1 0,0 0 0,1 0 1,-1-1-1,1 1 0,10 4 0,-7-5 9,0 1-1,0-2 0,1 0 0,-1 0 0,1 0 1,-1-1-1,1-1 0,0 0 0,0 0 0,0-1 1,0 0-1,0 0 0,0-1 0,0-1 0,-1 0 1,1 0-1,0-1 0,-1 0 0,10-5 1,-6 2-26,0 0 1,-1-1-1,0-1 1,0 0-1,-1-1 1,0 0-1,-1 0 1,0-1-1,0-1 1,-1 0-1,0 0 1,11-21-1,-7 9-16,13-31 0,-23 45-26,0-1 1,0 1-1,-1-1 0,0 0 1,0 0-1,0-14 1,-2 21-13,0 0 0,-1 1 0,1-1 0,0 1 0,-1-1 1,0 1-1,1-1 0,-3-4 0,2 7 29,1-1 0,0 1 0,-1-1 0,1 1 0,0-1 0,-1 1 0,1 0 0,-1-1 0,1 1 0,-1-1 0,1 1 0,-1 0 0,1-1 0,-1 1 0,1 0-1,-1 0 1,1-1 0,-1 1 0,0 0 0,1 0 0,-1 0 0,1 0 0,-1 0 0,0 0 0,1 0 0,-1 0 0,1 0 0,-1 0 0,0 0 0,1 0 0,-1 0 0,1 0 0,-1 1 0,0-1 0,1 0 0,-1 0 0,1 1 0,-1-1 0,1 0 0,-1 1 0,1-1-1,-1 0 1,1 1 0,-1 0 0,-3 3 6,-1 0-1,1 1 1,0 0-1,1-1 1,-1 1-1,1 1 1,0-1-1,0 0 1,1 1-1,-4 9 1,1 0 199,1-1 1,1 0-1,-3 21 1,5-21-4,0-1 1,1 1-1,1 0 1,0-1-1,0 1 1,2-1-1,-1 0 0,7 18 1,-7-26-136,0-1 1,0 1-1,0-1 0,1 0 1,0 0-1,0 0 0,0 0 1,0-1-1,0 1 1,1-1-1,5 5 0,-6-6-43,1 0 1,0 0-1,-1 0 0,1-1 0,0 1 0,0-1 0,0 0 0,0 0 0,0-1 0,0 1 0,0-1 1,0 0-1,1 0 0,-1 0 0,5-1 0,13-3-1935,0 0 1,35-13-1,-29 6-3715,39-20 0,-23 10 1512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2:34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0 687 3808,'36'-9'6202,"-31"7"-5762,0 0 0,0-1 0,0 0-1,0 0 1,-1 0 0,1 0-1,7-8 1,25-29 1253,-9 1-986,-1-1-1,24-46 1,-12 16-235,-12 24-284,73-110-88,-77 125 14,1-2 124,2 1-1,37-37 0,-62 68-238,-1 1-1,0 0 0,1-1 1,-1 1-1,1-1 0,-1 1 1,1 0-1,-1-1 0,1 1 1,-1 0-1,1-1 0,0 1 1,-1 0-1,1 0 0,-1-1 0,1 1 1,0 0-1,-1 0 0,1 0 1,-1 0-1,1 0 0,0 0 1,-1 0-1,1 0 0,0 0 1,-1 0-1,1 1 0,-1-1 1,1 0-1,0 0 0,-1 1 0,1-1 1,-1 0-1,1 0 0,-1 1 1,1-1-1,-1 1 0,1-1 1,-1 0-1,1 1 0,-1-1 1,0 1-1,1-1 0,-1 1 1,0-1-1,1 2 0,1 1-13,-1 0-1,1 1 1,-1-1-1,0 0 1,0 1 0,0-1-1,0 5 1,1 26 71,-1 1 1,-1 0-1,-9 57 1,-30 100 474,36-180-480,0 1 0,-1-1 1,0 0-1,-1 0 0,0-1 0,-1 1 0,0-1 1,-1 0-1,-16 19 0,21-28-32,0 0 0,0 0 0,-1-1 0,1 1-1,0 0 1,-1-1 0,1 0 0,-1 1 0,0-1 0,1 0 0,-1-1-1,0 1 1,0 0 0,1-1 0,-1 1 0,0-1 0,0 0 0,0 0 0,0 0-1,0 0 1,1-1 0,-1 1 0,0-1 0,0 0 0,0 0 0,1 1 0,-1-2-1,1 1 1,-1 0 0,0-1 0,-3-2 0,0 0-10,1 0 0,0-1 0,0 1 0,0-1 0,1 0-1,0 0 1,0 0 0,0-1 0,0 1 0,1-1 0,0 0 0,-4-12 0,5 13-53,1 0 0,-1 0 0,1-1-1,0 1 1,1 0 0,0-1 0,0-9 0,0 13 35,1 0 0,-1 0-1,1 0 1,0 0 0,-1 0 0,1 0 0,0 0 0,0 0-1,1 0 1,-1 1 0,0-1 0,1 0 0,-1 1 0,1-1 0,-1 1-1,1-1 1,0 1 0,-1 0 0,1 0 0,0 0 0,2-1-1,10-4 2,1 1 0,-1 1 0,1 0 0,-1 1 0,26-2 0,6-1-88,-9-1 121,-1-1 0,58-21 0,-93 29-26,241-87-137,-240 87 128,-1-1 0,0 1-1,1-1 1,-1 1-1,1-1 1,-1 1 0,0 0-1,1 0 1,-1 0-1,1 0 1,-1 0 0,1 0-1,-1 0 1,1 1 0,1-1-1,-3 1 3,0 0-1,1-1 1,-1 1 0,0 0-1,1 0 1,-1-1 0,0 1-1,0 0 1,0 0-1,1 0 1,-1-1 0,0 1-1,0 0 1,0 0 0,0 0-1,-1-1 1,1 1-1,0 0 1,0 0 0,0-1-1,-1 1 1,1 0 0,0 0-1,-1-1 1,0 2-1,-33 82-194,16-43 203,-13 46 1,31-85 13,-1 0 1,1 0-1,-1 0 0,1 0 1,0-1-1,0 1 1,-1 0-1,1 0 1,1 0-1,-1 0 0,0 0 1,0 0-1,1-1 1,-1 1-1,1 0 1,-1 0-1,1 0 0,0-1 1,1 3-1,0-2 1,-1-1 0,1 1 0,-1-1-1,1 0 1,0 0 0,0 0 0,-1 0 0,1 0-1,0 0 1,0 0 0,0 0 0,0-1-1,0 1 1,0-1 0,1 1 0,-1-1 0,2 0-1,8 0 28,-1 0 0,1-1 0,-1 0 0,1-1 0,-1-1-1,0 1 1,0-2 0,0 0 0,0 0 0,0-1 0,-1 0 0,17-11-1,-21 12-24,0-1 0,-1 1-1,1-1 1,-1 0-1,0-1 1,0 1 0,-1-1-1,0 0 1,0 0-1,0 0 1,-1 0 0,0-1-1,0 0 1,0 1 0,-1-1-1,0 0 1,1-10-1,-2 10-29,0-1 0,0 0-1,-1 0 1,0 0 0,-1 0-1,0 0 1,0 0 0,0 1-1,-1-1 1,-1 0-1,1 1 1,-1-1 0,0 1-1,-1 0 1,-7-12 0,7 14-21,1 1-1,-1 0 1,0 0 0,0 0 0,0 1 0,-1-1-1,1 1 1,-1 0 0,0 0 0,0 0 0,0 1 0,0 0-1,0 0 1,-1 0 0,1 1 0,-7-2 0,1 2 16,0 0 1,1 1 0,-1 0-1,1 0 1,-1 1-1,0 0 1,-15 5 0,19-6 268,6-2-509,34 2-13223,-13 7 10404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2:36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94 1472,'-13'0'373,"11"1"-140,0-1 1,0 0-1,1 0 1,-1 0 0,0 0-1,0 0 1,0 0 0,0 0-1,0-1 1,0 1-1,0-1 1,0 0 0,0 1-1,0-1 1,1 0-1,-1 0 1,0 0 0,1 0-1,-1 0 1,1-1 0,-1 1-1,1 0 1,-1-1-1,0-1 1,-15-13 1463,17 15-1610,-1 0 1,1 1-1,-1-1 0,0 1 0,0-1 0,1 1 1,-1-1-1,0 1 0,0-1 0,1 1 1,-1-1-1,0 1 0,0 0 0,0 0 0,1-1 1,-1 1-1,0 0 0,0 0 0,0 0 1,0 0-1,-1 0 0,15 6 3579,-7-4-3343,1 1 1,0-1-1,10 1 1,16 0 238,0-2 0,0-2 0,-1-1 0,36-7 0,-35 4-532,-19 3-181,24-7 1,-33 7-756,0 0 1,0 0-1,-1 0 0,9-6 1,17-12-5842,-13 11 4054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2:38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1172 3712,'-5'-5'1828,"21"11"1074,-12-6-2652,0 0-1,0 0 1,0 0-1,1 0 1,-1-1 0,0 1-1,0-1 1,0 0-1,0 0 1,0-1-1,0 1 1,6-5-1,4-1 643,25-20 0,-34 23-752,23-19 435,0 0 0,23-29 0,42-55 370,44-45-228,-110 126-511,-2 2 2,0 1 1,47-32 0,-70 54-217,-1 0 1,1 0-1,0 1 0,-1-1 1,1 0-1,0 1 0,0-1 1,-1 1-1,1 0 1,0-1-1,0 1 0,2 0 1,-3 0 7,-1 0 1,1 0-1,0 1 1,0-1-1,0 0 1,0 0-1,-1 1 1,1-1-1,0 1 0,0-1 1,-1 0-1,1 1 1,0-1-1,-1 1 1,1 0-1,0-1 1,-1 1-1,1 0 1,-1-1-1,1 1 1,-1 0-1,1-1 1,-1 1-1,0 0 1,1 0-1,-1 0 1,0-1-1,1 3 0,1 10-28,0 1 0,-1 0 0,-1 0 0,0 0-1,-4 23 1,3-18 21,-4 22 137,-2-1-1,-1 1 0,-2-1 0,-22 56 0,27-86-56,1 1 0,-1-1 0,-1 0 0,0 0 0,0-1 0,-12 13 0,14-17-24,0-1 0,0-1 0,0 1 1,-1-1-1,0 0 0,1 0 0,-1 0 0,0 0 0,0-1 0,-1 0 0,1 0 0,0 0 1,-1-1-1,-10 2 0,11-3-31,1 0-1,-1 0 1,0-1 0,0 0 0,0 0 0,0 0-1,0-1 1,1 1 0,-1-1 0,0 0 0,1 0 0,0-1-1,-1 1 1,1-1 0,-6-6 0,-1 0-75,1 0 0,1-1 0,0-1 0,-12-16 0,-2-11-221,23 38 274,0 0-1,0 0 0,0 0 0,1 0 1,-1 1-1,0-1 0,0 0 1,0 0-1,0 0 0,1 0 0,-1 0 1,0 0-1,0 0 0,0 0 0,0 0 1,0 0-1,1 0 0,-1 0 1,0 0-1,0 0 0,0 0 0,0 0 1,1 0-1,-1 0 0,0 0 0,0 0 1,0 0-1,0-1 0,0 1 0,1 0 1,-1 0-1,0 0 0,0 0 1,0 0-1,0 0 0,0 0 0,0 0 1,0-1-1,1 1 0,-1 0 0,0 0 1,0 0-1,0 0 0,0 0 0,0-1 1,0 1-1,0 0 0,0 0 1,0 0-1,0 0 0,0-1 0,0 1 1,0 0-1,0 0 0,0 0 0,0 0 1,0 0-1,0-1 0,0 1 0,0 0 1,0 0-1,0 0 0,0 0 1,0 0-1,0-1 0,-1 1 0,1 0 1,0 0-1,0 0 0,13 4-149,0 4 178,1-2 0,0 1 0,0-2 1,1 0-1,0 0 0,0-2 0,28 4 0,-20-5 96,0-1 1,0 0-1,0-2 0,35-6 1,-45 4-61,1-1 0,-1 0 0,-1 0 0,1-1 0,-1-1 0,0 0 0,0-1 0,0 0 0,15-13 0,5-8 62,48-54-1,-2 2-106,-54 58-10,2-3-2,1 1 0,2 1-1,48-29 1,-71 48-1,1 1 0,1 0-1,-1 0 1,0 0 0,9-1-1,-15 3-8,1 1-1,-1 0 0,1-1 1,-1 1-1,1 0 0,0 0 1,-1 0-1,1 0 0,-1 0 1,1 1-1,-1-1 0,1 0 1,-1 1-1,1-1 0,-1 1 1,1-1-1,-1 1 0,0 0 1,1-1-1,-1 1 0,0 0 1,0 0-1,1 0 0,-1 0 1,0 0-1,0 1 0,0-1 1,0 0-1,0 0 0,-1 1 1,1-1-1,0 0 0,0 3 1,1 5 13,0-1 0,-1 1 1,0 0-1,-1 0 0,0 0 0,-2 16 1,1-3-35,-3 27 117,-2 0 1,-16 60-1,1-9 635,21-92-562,4-7 116,-2-2-250,-1 0 0,0 1 0,1-1 0,-1 0 0,0-1 0,0 1 0,1 0 0,-1 0 0,1-2 0,67-98-50,-46 66 89,50-63 0,-55 78-114,-10 10 1,1 0 1,0 1-1,0 0 1,1 0-1,0 1 1,0 0-1,12-6 1,-21 13 40,0 1 1,0-1-1,1 1 0,-1-1 1,0 1-1,0-1 0,0 1 1,0 0-1,0 0 1,0-1-1,1 1 0,-1 0 1,0 0-1,0 0 0,0 0 1,0 0-1,1 1 0,-1-1 1,0 0-1,0 1 0,0-1 1,0 0-1,0 1 0,0-1 1,2 2-1,-2-1-9,0 1 0,1 0 0,-1-1 0,0 1 0,0 0-1,0 0 1,-1-1 0,1 1 0,0 0 0,-1 0 0,1 0 0,-1 0 0,1 0 0,-1 0-1,0 4 1,-1 16 40,0 1-1,-1 0 1,-8 30-1,3-14 12,1-8-31,2-15 122,2 0 0,-2 21-1,4-37-118,0 0-1,0 1 0,0-1 1,0 0-1,0 0 0,0 0 1,0 0-1,0 0 1,0 0-1,0 0 0,0 0 1,0 0-1,0 0 0,0 0 1,0 0-1,1 1 0,-1-1 1,0 0-1,0 0 0,0 0 1,0 0-1,0 0 0,0 0 1,0 0-1,0 0 1,0 0-1,0 0 0,0 0 1,0 0-1,0 0 0,1 0 1,-1 0-1,0 0 0,0 0 1,0 0-1,0 0 0,0 0 1,0 0-1,0 0 0,0 0 1,0 0-1,0 0 1,0 0-1,1 0 0,-1 0 1,0 0-1,0 0 0,0 0 1,0 0-1,0 0 0,0 0 1,0 0-1,0 0 0,0 0 1,0 0-1,0 0 0,0 0 1,0-1-1,0 1 1,0 0-1,1 0 0,-1 0 1,0 0-1,0 0 0,0 0 1,4-5 47,18-39-12,24-41-144,-39 74 77,1 0 1,1 0-1,-1 0 0,2 1 1,13-11-1,-7 8-44,30-19-1,-41 29 36,1 0 1,0 0-1,0 0 0,0 1 0,0 0 0,0 0 0,0 0 1,0 1-1,12-1 0,-15 2 24,0 0 0,-1 0 0,1 1-1,0-1 1,-1 1 0,1 0 0,-1-1 0,1 1 0,-1 1-1,0-1 1,1 0 0,-1 0 0,0 1 0,0 0 0,0-1-1,0 1 1,0 0 0,0 0 0,0 0 0,-1 0 0,1 0-1,1 3 1,2 5 10,0-1-1,-1 1 0,0 0 1,3 12-1,-3-10-7,7 27-39,-6-21 16,1 1-1,11 24 1,-15-39 56,0 0 0,0-1 0,0 0 0,1 1-1,-1-1 1,1 0 0,0 0 0,0 0 0,0-1 0,0 1 0,0-1 0,1 1-1,-1-1 1,1 0 0,0 0 0,-1-1 0,1 1 0,0-1 0,0 0 0,0 0-1,0 0 1,0-1 0,0 1 0,6-1 0,-1-1-19,0 0 0,-1 0-1,1-1 1,-1 0 0,1-1 0,-1 0 0,0 0-1,0-1 1,0 0 0,-1 0 0,1-1 0,7-6-1,104-99-119,-61 64 94,84-51-1,-128 86-65,-12 9 12,-7 7-81,-13 9 166,0 0 0,2 2-1,0 0 1,1 1 0,1 0 0,-17 27 0,13-14 61,1 0-1,2 0 0,-17 52 1,28-73-23,2 1 1,-1 0-1,1 0 1,1 0-1,-1 14 1,2-24-38,0 1 0,0-1 0,0 1 0,0 0 0,0-1 0,0 1 1,0-1-1,0 1 0,0-1 0,0 1 0,0-1 0,0 1 0,1-1 0,-1 1 0,0-1 0,0 1 0,1-1 0,-1 1 0,0-1 0,1 1 1,-1-1-1,0 0 0,1 1 0,-1-1 0,0 0 0,1 1 0,-1-1 0,1 0 0,-1 1 0,1-1 0,0 0 0,0 0 7,1 0 0,-1 0-1,0 0 1,0 0 0,1 0-1,-1 0 1,0-1 0,0 1 0,1 0-1,-1-1 1,0 1 0,2-2-1,4-2 35,0-1 0,0 1 0,6-7 0,2-4-35,-1-1 1,-1 0 0,-1 0-1,18-32 1,4-5-7,-15 24-363,19-39-1,-36 63 46,-4 6 112,-5 8 187,0 6-8,1 1 0,1 1 1,0-1-1,1 1 0,1 0 0,1 0 0,0 0 1,1 0-1,2 19 0,-1-32 23,0 0 1,0 0-1,1-1 1,0 1-1,0 0 0,0-1 1,0 1-1,1 0 0,-1-1 1,1 0-1,0 1 1,0-1-1,0 0 0,1 0 1,-1 0-1,1 0 0,-1-1 1,5 5-1,-3-5 17,-1 0-1,1 0 0,0 0 1,-1-1-1,1 1 0,0-1 1,0 0-1,0 0 1,0 0-1,0-1 0,0 1 1,0-1-1,1 0 0,-1 0 1,0 0-1,0-1 1,4-1-1,3 0 0,-1 0 0,1-1 0,-1-1 0,0 1 0,0-2 0,0 1 0,-1-2 0,0 1 0,0-1 0,0 0 0,0-1 0,-1 0 0,-1-1 0,1 1 0,6-11 0,64-88 85,-25 32-3,34-30-162,-1 2-42,-5-11 107,98-182 0,-167 271-217,16-39 1,-27 58 173,5-13-124,-6 17 141,0 1-1,0-1 0,0 1 1,0-1-1,0 1 1,0-1-1,0 0 1,-1 1-1,1-1 1,0 1-1,0-1 1,0 1-1,0-1 1,-1 1-1,1-1 0,0 1 1,-1-1-1,1 1 1,0-1-1,-1 1 1,1-1-1,-1 1 1,1 0-1,0-1 1,-1 1-1,0-1 8,1 1 0,0 0 1,-1 0-1,1 0 0,-1 0 0,1 0 1,0 0-1,-1 0 0,1 0 0,0 0 1,-1 0-1,1 0 0,-1 0 0,1 0 1,0 0-1,-1 0 0,1 0 0,0 0 1,-1 0-1,1 0 0,0 0 0,-1 1 1,1-1-1,0 0 0,-1 0 0,1 0 1,0 1-1,-1-1 0,1 0 0,0 0 1,0 1-1,-1-1 0,-7 8-49,0 1 0,1 0 0,-11 15 0,7-8 34,-125 182-78,106-149 126,2 2 0,-26 62 0,39-74 5,2 0 1,1 0-1,2 1 1,2 0-1,2 1 1,-3 73-1,9-104 10,1 0 0,-1 1 0,2-1 1,0 0-1,0 0 0,5 14 0,-6-21-16,0 0 0,1 0 0,-1 0 0,1-1 0,0 1 0,0 0 0,0-1 0,0 0 0,0 1-1,5 3 1,-5-5-6,0 0 0,0 0 0,0 0 0,0 0 0,0 0 0,0 0-1,1-1 1,-1 1 0,0-1 0,0 0 0,1 1 0,-1-1 0,0 0-1,0 0 1,1-1 0,3 0 0,2-1 27,-1 0 0,1 0 0,-1-1 0,0-1 1,0 1-1,0-1 0,12-9 0,42-38 100,-61 51-144,208-207 40,-172 165-5,-1-2 0,-2-1 1,36-66-1,70-148-180,-41 56 0,-94 196 113,-3 4 1,0 1 0,1 0-1,-1-1 1,-1 1-1,1-1 1,0 1-1,-1-1 1,1 1-1,-1-1 1,1 1 0,-1-1-1,0-2 1,0 4 20,-1 1 1,1-1-1,0 0 1,0 1-1,0-1 1,-1 1-1,1-1 1,0 1-1,0-1 1,-1 1-1,1 0 1,0-1-1,-1 1 1,1-1-1,-1 1 1,1 0-1,0-1 1,-1 1-1,1 0 1,-1-1-1,1 1 1,-1 0-1,1 0 1,-1-1-1,1 1 1,-1 0-1,0 0 1,1 0-1,-1 0 1,1 0-1,-1 0 1,1 0-1,-1 0 1,1 0-1,-1 0 1,0 0-1,1 0 1,-1 0-1,0 1 1,-1-1-18,-1 1 1,0 0-1,1 0 1,-1 0-1,1 0 1,0 1-1,-5 2 1,-2 4-11,0-1 1,1 2 0,0-1-1,1 1 1,0 1-1,0-1 1,-6 13 0,-36 81 28,49-103 8,-96 266 214,92-253-204,-9 27 130,2 1 0,1 0 0,2 0-1,2 1 1,2 1 0,2-1 0,1 0 0,8 69 0,-5-103-34,-1 0 0,1 0 0,1 0 1,-1-1-1,1 1 0,0-1 0,1 0 0,9 14 1,-12-19-191,0 0 0,0 0 1,1-1-1,-1 1 0,1 0 0,0-1 1,0 1-1,-1-1 0,1 0 1,0 1-1,0-1 0,0 0 1,0 0-1,0 0 0,1-1 1,-1 1-1,0 0 0,0-1 0,0 1 1,1-1-1,-1 0 0,0 0 1,1 0-1,-1 0 0,0 0 1,0 0-1,1-1 0,-1 1 0,0-1 1,0 0-1,0 1 0,0-1 1,1 0-1,2-2 0,21-13-1868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2:47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5 4800,'1'-4'3264,"1"19"502,1 21-711,-4-32-2897,0 1 0,0-1 1,0 0-1,-1 0 0,0 0 1,1 0-1,-1 0 0,-1 0 0,1-1 1,0 1-1,-1-1 0,0 1 0,0-1 1,0 0-1,0 0 0,-7 5 1,-6 3-224,-1 0 1,-26 12-1,20-11-176,11-5-575,-1-2 1,-22 8 0,-26 3-5588,52-14 5087,-11 5-1564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2:50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1066 2560,'0'9'5920,"9"-10"-3878,-5-1-1836,0-1 1,0 1-1,0-1 0,0 0 0,-1 0 0,1 0 0,-1 0 0,1-1 0,-1 1 0,5-8 1,-4 6-133,31-41 254,23-27 16,-9 24-80,105-82 0,-36 33 25,-103 83-233,-1 0 0,0-1-1,-1 0 1,-1-1 0,12-23 0,-3-4 121,-2 0 1,22-82 0,-39 121-157,0-1 1,-1 0-1,1 0 0,-1 0 1,-1 0-1,1 0 0,-1 0 1,0 0-1,-1-7 0,-3 7-58,1 10 24,-2 10 47,-16 58 240,-28 117 327,43-153-418,0 0 1,3 1 0,1 0-1,2 0 1,1 0 0,10 60-1,-11-94-127,1 1 0,0-1 1,0 0-1,0 1 0,0-1 0,1 0 0,-1 0 0,1 0 0,3 5 1,-4-8-44,-1 1 1,1 0-1,0 0 1,-1-1 0,1 1-1,0 0 1,0-1-1,0 1 1,0-1-1,0 1 1,0-1 0,-1 0-1,1 1 1,0-1-1,0 0 1,0 0 0,0 1-1,0-1 1,0 0-1,0 0 1,0 0 0,1 0-1,-1 0 1,0-1-1,0 1 1,0 0-1,0 0 1,-1-1 0,1 1-1,0 0 1,0-1-1,0 1 1,0-1 0,0 1-1,1-2 1,6-4 69,-1-1 1,1-1 0,-1 1-1,12-17 1,-3 3-118,109-111-40,-72 80 212,67-87 0,-63 55-186,-3-2 0,55-122 0,-102 193-16,-1-1 0,8-27 0,-14 42 65,0 1 0,1-1-1,-1 1 1,0-1-1,0 1 1,0-1 0,0 1-1,0-1 1,0 0 0,0 1-1,0-1 1,0 1-1,0-1 1,0 1 0,0-1-1,0 1 1,0-1-1,0 0 1,-1 1 0,1-1-1,0 1 1,0-1 0,-1 0-1,1 1 12,-1 0-1,1 0 0,-1 0 1,1 0-1,-1 0 0,1 0 1,-1 0-1,1 0 1,-1 0-1,1 0 0,-1 0 1,1 0-1,0 0 1,-1 0-1,1 0 0,-1 0 1,1 1-1,-1-1 1,1 0-1,0 0 0,-1 1 1,-3 1 42,1 0 1,-1 1-1,1-1 1,0 1-1,-4 4 0,-4 9 107,0 0 1,1 1-1,1 0 0,-9 24 0,6-15-23,-31 69 202,-45 95-126,67-151-72,-2 0 1,-43 56 0,3-6 331,50-83-143,6-5-239,7 0-93,-1-1 0,0 1 0,0-1-1,0 1 1,0-1 0,0 1-1,1-1 1,-1 1 0,0 0 0,1-1-1,-1 1 1,0 0 0,1 0-1,-1 0 1,1-1 0,-1 1 0,0 2-1,-1 0-23,-1 1-1,0-1 0,0 0 0,0 0 1,-6 5-1,0-1 90,10-9 297,2-5-352,1-1 0,0 1 0,0-1 0,1 1 0,10-12 1,-3 8-64,0 1 1,2 0 0,-1 1-1,1 1 1,0 0 0,1 0-1,0 2 1,28-9 0,-42 14 42,0 1 0,1-1 1,-1 1-1,0-1 1,0 1-1,0 0 0,1 0 1,-1 0-1,0 0 0,1 0 1,-1 0-1,0 0 0,0 0 1,1 0-1,-1 1 1,0-1-1,0 0 0,0 1 1,1-1-1,-1 1 0,0-1 1,0 1-1,0 0 1,0-1-1,0 1 0,0 0 1,0 0-1,0 0 0,0 0 1,0 0-1,-1 0 0,1 0 1,0 0-1,-1 0 1,1 0-1,0 0 0,-1 0 1,1 2-1,1 5 10,-1 0-1,0 0 1,-1 0 0,1 0 0,-2 12-1,0-13 41,1 1 0,0 0 0,2 8 0,-1-12-25,0 0 1,0 0-1,0-1 1,1 1-1,-1 0 1,1-1-1,0 1 1,0-1-1,0 0 1,1 1-1,-1-1 1,1 0-1,0-1 1,-1 1-1,6 3 1,-4-3 1,0-1 0,1 0 1,-1 1-1,1-2 0,0 1 1,0-1-1,-1 1 0,1-1 1,0-1-1,10 2 0,-2-3-32,1 0 0,0 0 0,0-1 0,-1-1 0,0 0 0,1-1 0,-1-1 0,12-5 0,90-45-410,-90 42 267,0-2 1,29-23-1,-47 31-403,-15 11 362,-16 12 221,14-8 55,1 1-1,1 0 1,-1 0 0,2 1-1,-10 14 1,13-18 0,0 1 0,1-1 0,0 1 0,0 0 0,0 0 0,1 0 0,0 0 0,1 0 1,-1 1-1,1 9 0,1-16-63,-1 0 0,1 0 0,0 0 0,0 0 0,0 0 0,0 1 0,1-1 1,-1 0-1,0 0 0,0 0 0,1 0 0,-1 0 0,0 0 0,1 0 0,-1 0 0,1 0 0,0 0 1,-1 0-1,2 1 0,-2-2-25,1 0 1,-1 0-1,1 0 1,0 0-1,-1 0 0,1 0 1,-1 0-1,1 0 1,-1 0-1,1 0 1,0 0-1,-1-1 1,1 1-1,-1 0 0,1 0 1,-1-1-1,1 1 1,-1 0-1,1 0 1,-1-1-1,1 1 1,-1-1-1,1 1 1,-1 0-1,1-1 0,5-6-307,1-1 1,-1 0-1,5-8 0,-9 13 198,47-70-1340,-18 109 863,-27-32 691,1 1 80,0 1 0,0-1 0,0 0 0,11 7 0,-13-11-160,-1 0 1,0 1-1,1-1 0,-1-1 1,1 1-1,0 0 0,-1-1 1,1 1-1,-1-1 0,1 0 1,0 0-1,-1 0 0,1 0 0,0 0 1,-1-1-1,5 0 0,5-3 26,1 0 0,-1-1 0,-1-1 0,23-13 0,7-4 81,68-33 67,-98 50-167,1-1 0,0-1 1,-1 0-1,-1-1 0,0 0 0,0 0 1,0-1-1,-1 0 0,-1-1 0,0 0 1,0 0-1,-1-1 0,-1 0 0,7-14 1,6-19-68,-2-1 0,-1 0 1,14-78-1,-27 99-80,-3 24 124,0 0 1,0 0 0,0 0 0,0 0 0,0 0 0,0-1-1,0 1 1,0 0 0,-1 0 0,1 0 0,0 0 0,-1 0 0,1 0-1,-1 0 1,1 0 0,-1 0 0,1 1 0,-1-1 0,0-1-1,1 2 5,-1 0 0,1 0 0,0 0 0,0 0 0,0 0-1,-1 0 1,1 0 0,0 0 0,0 0 0,0 0 0,-1 0-1,1 0 1,0 0 0,0 0 0,0 1 0,-1-1-1,1 0 1,0 0 0,0 0 0,0 0 0,0 0 0,-1 0-1,1 1 1,0-1 0,0 0 0,0 0 0,0 0 0,0 0-1,0 1 1,0-1 0,0 0 0,0 0 0,-1 0 0,1 1-1,-6 13 136,0 0 0,1 0 0,1 1 0,-5 24 0,-1 4 69,-27 127 293,32-131-294,1-1 1,3 61-1,1-82-235,2 0 1,0 0 0,8 32-1,-3-17-58,-6-23-672,1 0 0,5 16 0,-7-25 673,0 0 0,0 0-1,1 1 1,-1-1 0,0 0-1,0 1 1,0-1-1,0 0 1,0 0 0,0 1-1,0-1 1,0 0 0,0 0-1,1 0 1,-1 1 0,0-1-1,1 1-523,0-1 523,-1 0 1,0 0 0,0 1-1,1-1 1,-1 0-1,0 0 1,0 0 0,1 0-1,-1 0 1,0 0 0,0 0-1,1 0 1,-1 0-1,0 0 1,0 0 0,1 0-1,-1 0 1,7-11-4189,1-18-2621,-5 16 4332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2:50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40 7712,'-17'-15'3520,"21"18"-3072,4-3 1184,5 0-992,18-3 1855,5 3-1407,8-5-32,-1 2-640,6-5-352,-2 8-64,2-8-1632,-5 8 896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2:50.8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45 6048,'-13'0'2240,"16"-5"-1728,10 2-160,1 3 1792,17-4-1248,16-1 1280,20 2-1280,12-2-224,-1 2-448,-7 0-224,-1-2-32,0 2-4128,9-2 2272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2:54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6 875 1568,'-5'-5'7088,"10"1"-5568,25-48 542,-22 35-1806,2 1 1,-1 1-1,15-17 1,58-51 175,9-10-235,-46 39-113,47-78 0,-71 97 101,-1-1-1,-2-1 1,22-65 0,-37 94-180,1-4 119,-1 0-1,0 0 1,3-25 0,-5 32-134,-1 0-1,-1-1 1,1 1 0,-1 0 0,0 0-1,0 0 1,0 0 0,-1 0 0,0 0-1,0 0 1,0 0 0,0 1 0,-1-1-1,-3-4 1,6 9 26,-1 0 0,0-1 0,0 1 0,0 0 0,1 0 0,-1-1 0,0 1 0,0 0 1,0 0-1,1 0 0,-1 0 0,0 0 0,0 0 0,0 0 0,0 0 0,1 1 0,-1-1 0,0 0 0,0 0 0,0 1 0,0 0 0,-18 6 293,11-2-222,1-1 1,-1 2 0,1-1-1,0 1 1,1 0 0,0 0-1,0 1 1,0-1 0,0 1-1,1 1 1,1-1 0,-6 12-1,-3 7-8,2 1 0,-11 39-1,0 18 13,-6 17 330,14-55 97,-11 57-1,21-85-345,3-13-148,-1 1 1,1 0 0,0-1 0,0 1 0,1 0 0,0 0 0,0-1 0,0 1 0,1 0 0,-1 0 0,1 0 0,2 5 0,33 67 87,-36-77-87,1 1-1,0-1 1,0 0 0,0 0-1,0 0 1,-1 0-1,1 1 1,1-1 0,-1-1-1,0 1 1,0 0 0,0 0-1,0 0 1,1-1-1,-1 1 1,0 0 0,1-1-1,-1 1 1,0-1 0,1 0-1,-1 1 1,1-1-1,-1 0 1,1 0 0,-1 0-1,2 0 1,4-1-26,-1 0 0,1 0 0,0 0-1,9-5 1,4 1 62,-13 2-46,1 1 0,-1-1 1,0-1-1,0 1 0,0-1 0,0 0 0,6-6 1,-3 3-30,-1 1 0,14-7 0,-14 9 8,0-1 0,0-1-1,0 1 1,-1-1 0,10-10 0,-7 9 41,0-1-902,-16 18 871,0 1 0,2 0 1,-1-1-1,1 1 0,1 1 0,0-1 1,0 0-1,1 1 0,1 12 0,0-22 28,0 0-1,0 0 1,1 0-1,-1 0 1,1 0-1,-1 0 0,1 0 1,0 0-1,0 0 1,0 0-1,0-1 1,0 1-1,2 2 0,3 5 137,-5-8-139,0 0 0,1 0-1,-1 0 1,0 0 0,1-1-1,-1 1 1,1 0 0,-1-1-1,1 1 1,-1-1 0,1 1-1,0-1 1,-1 0 0,1 0-1,1 0 1,-1 0 120,-2 0-182,1 0-1,0 0 0,-1 0 0,1 0 0,-1 0 1,1 0-1,0 0 0,-1 0 0,1 0 1,0 0-1,-1 1 0,1-1 0,-1 0 1,2 1-1,-2-1 46,0 1 0,0 0 0,0-1 0,0 1 0,1-1 0,-1 1 0,0-1 0,0 1 0,1-1 0,-1 1 0,0 0 0,1-1 0,-1 0 0,0 1 0,1-1 1,-1 1-1,1-1 0,-1 1 0,1-1 0,-1 0 0,1 1 0,-1-1 0,1 0 0,-1 0 0,1 1 0,-1-1 0,1 0 0,0 0 0,-1 0 0,1 0 0,-1 0 0,1 0 0,0 0 0,-1 0 0,1 0 1,1 0-1,0-1 9,0 0 1,1-1-1,-1 0 1,0 1-1,0-1 1,0 0 0,0 0-1,3-3 1,127-156-33,-96 114-37,-3-1 0,-1-2 0,33-70 0,65-178-629,-129 297 629,0-1 0,-1 0 0,1 0 0,-1 0-1,1 0 1,-1 0 0,0 0 0,0-2 0,0 4 37,0 0-1,0-1 1,0 1-1,0 0 1,0 0-1,0 0 0,0 0 1,0 0-1,0 0 1,0-1-1,0 1 1,0 0-1,0 0 1,0 0-1,0 0 1,0 0-1,0 0 0,0 0 1,0-1-1,-1 1 1,1 0-1,0 0 1,0 0-1,0 0 1,0 0-1,0 0 1,0 0-1,0 0 0,-1 0 1,1 0-1,0 0 1,0 0-1,0 0 1,0 0-1,0 0 1,0 0-1,-1 0 1,1 0-1,0 0 1,-9 6-194,0 7 175,0-1-1,1 1 1,1 0-1,0 1 1,-10 28-1,5-11 22,-30 70 120,-30 68 269,-79 225 375,125-319-566,13-40-17,-2 1 1,-35 60-1,50-96-161,-1 1 0,1-1 1,0 1-1,0-1 0,-1 1 0,1-1 0,0 1 0,-1-1 1,1 1-1,0-1 0,-1 0 0,1 1 0,-1-1 0,1 0 1,-1 1-1,1-1 0,-1 0 0,1 1 0,-1-1 0,1 0 1,-1 0-1,1 0 0,-1 0 0,1 1 0,-1-1 1,1 0-1,-1 0 0,0 0 0,1 0 0,-1 0 0,1 0 1,-2-1-1,0 1 68,2 0-191,18-12-16,26-23 0,33-41 76,5-4 237,60-26-169,-37 30 102,-98 71-112,-1-1 1,11-12 0,-15 16-37,0 0-1,-1 0 1,1 0 0,-1 0 0,0 0-1,0 0 1,0-1 0,0 1-1,0 0 1,0-1 0,-1 1 0,2-5-1,-3 6 17,1 1-1,0-1 0,0 0 1,0 0-1,0 1 1,-1-1-1,1 0 0,0 0 1,-1 1-1,1-1 0,0 1 1,-1-1-1,1 0 1,-1 1-1,1-1 0,-1 1 1,0-1-1,1 1 0,-1-1 1,1 1-1,-1-1 0,0 1 1,1 0-1,-1-1 1,0 1-1,1 0 0,-1 0 1,0-1-1,0 1 0,1 0 1,-1 0-1,0 0 1,0 0-1,-29 0-254,26 0 203,-10 2 223,1-1-1,-1 2 0,1 0 0,-1 0 0,1 2 0,0-1 0,0 2 0,1 0 0,-1 0 1,-17 13-1,28-18-109,0 1 0,0 0 0,0 0 0,0 0 0,0 0 0,0 0 1,0 0-1,0 0 0,1 0 0,-1 1 0,1-1 0,0 1 0,0-1 0,0 1 1,0-1-1,0 1 0,0 0 0,1 0 0,-1-1 0,1 1 0,0 0 0,0 0 1,0-1-1,0 1 0,0 0 0,1 0 0,-1-1 0,2 5 0,0-2-12,0-1-1,1 1 0,-1-1 0,1 0 1,-1 0-1,1 0 0,0 0 0,1-1 1,-1 1-1,1-1 0,0 0 0,-1 0 1,1 0-1,0 0 0,6 2 0,4 1-10,0 0-1,0-2 1,0 1-1,1-2 1,0 0-1,14 1 1,33-1-2219,-4-5-4494,-57 2 6401,0-1 0,0 1 1,0 0-1,0 0 0,0-1 1,0 1-1,0 0 0,0-1 1,0 1-1,0-1 0,0 1 1,0-1-1,-1 1 1,1-1-1,1-1 0,-2 2 163,0 0 0,1-1 0,-1 1-1,0 0 1,0-1 0,0 1 0,0-1 0,0 1-1,1 0 1,-1-1 0,0 1 0,0-1 0,0 1-1,0-1 1,0 1 0,0 0 0,0-1 0,-1 1-1,1-1 1,0 1 0,0 0 0,0-1 0,0 1-1,0-1 1,-1 1 0,1 0 0,0-1 0,0 1-1,-1 0 1,1-1 0,0 1 0,0 0 0,-1 0-1,1-1 1,0 1 0,-1 0 0,1 0 0,0-1-1,-1 1 1,-19-9-2712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6:22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221 177 3072,'-2'-3'1369,"-1"7"-334,-3 11 390,-7 25 569,-2 0 0,-30 56 0,-13 32 163,17 6-642,10-29-295,25-73 508,54-162-885,-23 64-841,46-126-143,-38 76 148,-18 58 50,-6 22-114,-1 2 414,2 0 0,25-58 0,-35 92-352,0-1 1,0 1 0,1-1 0,-1 1-1,0-1 1,0 1 0,0-1 0,1 1-1,-1-1 1,0 1 0,0 0 0,1-1-1,-1 1 1,0-1 0,1 1 0,-1 0-1,1-1 1,-1 1 0,1 0 0,-1 0-1,0-1 1,1 1 0,-1 0 0,1 0-1,-1-1 1,1 1 0,0 0 0,0 1-3,0-1 0,-1 1 0,1 0 1,0 0-1,-1 0 0,1 0 1,-1 0-1,1 0 0,-1-1 0,0 1 1,1 0-1,-1 0 0,0 0 0,0 0 1,1 2-1,6 40 290,3 83 0,-5-38 65,12 320 1151,-13-337-2517,-8-116-15845,4 29 13771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2:55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 6560,'5'-11'2976,"-2"0"-2592,7 11-288,-2 0-128,0 0-1088,7 3 576,-2 5-3616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2:57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5 838 1728,'-3'12'627,"2"-4"511,12-8 756,-6-1-1582,0 1 0,-1 0 0,1-1 1,0 0-1,0 0 0,0-1 1,-1 0-1,1 1 0,4-4 1,4-2 786,20-16 1,-14 9-316,7-6 99,25-25 0,21-17 7,62-23-524,-4 2-414,-110 68 86,-1-1 1,-1 0 0,0-1 0,19-25 0,-20 22 3,-1-2 0,-1 0 0,-1-1-1,-1 0 1,-2-1 0,12-30 0,-21 45-13,7-18-27,7-38 1,-14 57-29,-1-1-1,0 1 1,-1-1 0,0 1-1,0-1 1,-1 1 0,0 0 0,-1-1-1,-2-9 1,4 17 30,-1 0-1,1 0 1,0 1 0,-1-1 0,1 0 0,0 0-1,-1 1 1,0-1 0,1 0 0,-1 1 0,1-1-1,-1 0 1,0 1 0,1-1 0,-1 1 0,0-1-1,0 1 1,1-1 0,-1 1 0,0 0 0,0-1-1,0 1 1,1 0 0,-3-1 0,0 1 15,1 0-1,0 0 1,-1 0 0,1 0-1,-1 1 1,1-1 0,-1 1 0,1 0-1,-3 0 1,-2 2 76,1 0 0,-1 1 1,1-1-1,0 1 0,-8 6 0,6-2-6,1 0 0,0 0-1,1 1 1,-9 14 0,9-13-42,-116 219 1569,105-193-1484,2 2 1,1-1 0,2 2-1,2 0 1,1 0 0,2 0-1,-2 52 1,9-79-28,0 0 0,1 0 0,3 17-1,-3-24-59,0 0-1,0 0 0,1 0 1,0 0-1,0-1 0,0 1 1,0 0-1,1-1 0,0 0 0,3 5 1,-4-8-24,-1 1 0,1-1 0,-1 0 1,1 0-1,0 0 0,0 0 0,-1 0 1,1-1-1,0 1 0,0 0 0,0-1 1,0 1-1,0-1 0,0 0 0,-1 0 1,1 1-1,0-1 0,0-1 0,0 1 1,0 0-1,0 0 0,0-1 0,0 1 1,2-1-1,5-2 17,0-1 0,0 0-1,12-7 1,116-76 8,-77 47-278,-49 32 208,0 0 1,0 0-1,-1-1 1,15-17-1,-24 25 14,0 0 23,0-1 0,1 1 0,-1-1 0,0 1-1,0-1 1,-1 0 0,1 1 0,0-1 0,0 0 0,-1 0 0,1-3-1,-2 6-95,-3 4 192,-3 14 575,7-17-634,-1 0 0,0 0 0,0 0 0,1 0 1,-1 1-1,0-1 0,-2 2 0,2-2-14,-1 0 0,1 0 0,0 1 0,0-1 0,0 1 0,0-1 0,0 1 0,0 2 0,1 0-16,-2 2 66,2 0 1,-1 1 0,1-1 0,0 0-1,2 15 1,-2-21-72,1 1-1,-1-1 1,0 1-1,1-1 1,0 0-1,-1 1 1,1-1-1,0 0 1,0 0 0,0 0-1,-1 1 1,1-1-1,0 0 1,1 0-1,-1 0 1,0 0 0,0-1-1,0 1 1,0 0-1,1 0 1,-1-1-1,0 1 1,1-1-1,-1 1 1,1-1 0,-1 0-1,0 1 1,1-1-1,-1 0 1,1 0-1,-1 0 1,1 0-1,-1 0 1,1 0 0,-1 0-1,1-1 1,1 0-1,1 0-32,1-1 1,-1 1-1,1-1 0,-1-1 0,0 1 0,0-1 0,0 1 0,0-1 0,3-3 0,6-4 107,20-16-3,-17 13-44,22-13 0,-18 14-84,1 0-1,0 1 0,1 2 1,0 0-1,33-8 0,-54 17 52,0-1-1,0 1 0,0 0 1,0 0-1,0 0 0,0 0 1,0 0-1,0 0 0,-1 0 1,1 0-1,0 0 0,0 0 1,0 0-1,0 1 0,0-1 1,0 0-1,0 1 0,0 0 1,0-1-4,-1 1 1,1-1-1,-1 1 1,1-1-1,-1 1 1,0 0-1,1-1 1,-1 1-1,0 0 0,1-1 1,-1 1-1,0 0 1,0-1-1,0 1 1,0 0-1,0-1 1,0 1-1,0 1 1,0 4 5,-1-1 1,0 1 0,0 0-1,-5 10 1,2-4-39,-17 54 379,21-66-348,0 0 0,-1 0-1,1 0 1,0 0 0,0 0 0,0 1 0,0-1 0,0 0 0,0 0 0,0 0 0,0 0 0,0 0 0,0 0 0,0 0 0,0 0 0,0 1 0,0-1 0,0 0 0,0 0 0,0 0 0,0 0 0,0 0 0,0 0 0,0 0 0,0 1 0,0-1-1,0 0 1,0 0 0,0 0 0,0 0 0,0 0 0,0 0 0,0 0 0,0 0 0,0 1 0,0-1 0,1 0 0,-1 0 0,0 0 0,0 0 0,0 0 0,0 0 0,0 0 0,0 0 0,0 0 0,0 0 0,0 0 0,1 0 0,-1 0-1,0 0 1,0 0 0,0 0 0,0 0 0,0 0 0,0 0 0,0 0 0,1 0 0,8-4-177,13-14-356,-20 17 532,13-11-122,1 1 0,0 2 1,1-1-1,0 2 0,0 0 0,1 1 0,0 1 0,0 0 0,25-3 0,-42 8 125,1 1 0,-1 0 1,0-1-1,0 1 0,0 0 0,0 0 1,0 0-1,0 0 0,0 0 0,0 0 1,1 0-1,-1 0 0,0 1 0,0-1 0,0 0 1,0 1-1,0-1 0,0 1 0,1 0 1,-1 0 7,-1 0 0,1-1 0,-1 1 0,0 0 0,1 0 0,-1 0 0,0-1 0,0 1 0,0 0 0,0 0 0,1 0 0,-1 0 0,0-1 0,0 1 0,-1 0 0,1 0 0,0 0 0,0 0 0,0 0 0,-1-1 0,1 1 0,0 0 0,-1 0 0,0 1 0,-1 3 38,-1 0 1,0 0 0,0 0-1,-5 6 1,4-7 22,1 1 1,0-1-1,0 1 0,-3 6 1,5-9 25,10-7-976,47-18-224,-3 0 764,-51 22 311,1 0 0,-1 0 0,1 0 0,-1 0 0,1 0 0,-1 1 0,1-1 0,-1 1 0,1-1 0,0 1 0,3 0 0,-6 0 27,1 1 1,0-1 0,-1 0 0,1 1-1,0-1 1,-1 0 0,1 1 0,0-1-1,-1 1 1,1-1 0,0 1 0,-1-1-1,1 1 1,-1-1 0,1 1 0,-1 0-1,0-1 1,1 1 0,-1 0-1,0-1 1,1 1 0,-1 1 0,6 16 310,-4 2 187,-2-18-441,0 0 0,0 0 0,0 0-1,0 0 1,0 0 0,1 0 0,-1 0 0,1 0-1,-1 0 1,1 0 0,0 0 0,0-1 0,2 4-1,-1-2-1,0 0 0,0 0 0,1-1 0,-1 1 0,1-1 1,-1 0-1,1 0 0,0 0 0,5 4 0,-6-6-49,1 1 0,-1 0 0,0-1 0,0 1 0,0-1 1,1 0-1,-1 0 0,0 0 0,0 0 0,1 0 0,-1 0 1,0 0-1,0-1 0,0 1 0,1-1 0,1-1 0,11-4-140,-1 0 0,0-2 0,26-17 0,34-34-737,-71 56 837,2-1-18,0 0 1,0-1-1,6-7 0,-10 10 28,-1 1 1,1 0-1,0 0 1,0-1-1,0 1 1,-1 0-1,1-1 1,-1 1 0,1-1-1,-1 1 1,0-1-1,1 1 1,-1-1-1,0 1 1,0-1-1,0 1 1,0-1-1,0 1 1,-1-1-1,1 1 1,-1-3-1,1 4 15,0 0 0,0-1 0,0 1 0,0 0 0,-1-1-1,1 1 1,0 0 0,0-1 0,-1 1 0,1 0 0,0-1 0,0 1 0,-1 0 0,1 0 0,0-1-1,-1 1 1,1 0 0,0 0 0,-1 0 0,1 0 0,0-1 0,-1 1 0,1 0 0,0 0 0,-1 0-1,1 0 1,-1 0 0,1 0 0,-13 4 361,-8 13 518,17-13-792,1 1 1,0-1-1,-1 1 1,2 0-1,-1 0 1,1 0-1,0 0 1,0 1-1,0-1 1,0 1 0,1-1-1,0 1 1,1-1-1,-1 1 1,1 9-1,0-7-32,1 1 1,0-1-1,1 1 0,-1-1 1,2 0-1,-1 1 0,1-1 0,0 0 1,7 12-1,-8-18-22,0 1 1,0 0-1,0 0 1,0-1-1,0 1 1,0-1-1,1 0 0,-1 0 1,1 0-1,-1 0 1,1 0-1,0 0 1,0-1-1,0 1 0,6 1 1,-5-2-13,0 0 1,1-1-1,-1 1 1,1-1-1,-1 0 0,1 0 1,-1-1-1,1 1 1,-1-1-1,7-2 1,3-1-40,0-2 1,-1 0 0,1-1 0,-1 0-1,22-17 1,53-44-137,16-12-128,-90 69 182,-24 39 218,-24 48 62,14-31 79,-1 0 0,-30 45 0,44-83-52,15-15-77,13-6-84,2 1 0,0 0 0,32-12 0,62-17-3224,-116 42 3054,20-10-3711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2:57.7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12 6720,'-10'-8'2496,"15"5"-1952,3 3-128,5 3-96,5-3-256,0 5-32,5-2 0,-2 2-1664,-3 1 896,-1-1-3424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2:58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13 106 8320,'-13'-24'3072,"13"21"-2400,13-2-160,5 2-224,26-6-256,34-2 1600,24 0-896,-6-6-288,9 6-288,8 3-1856,11 5 928,-9 6-5120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3:00.8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25 1728,'7'-5'5866,"-7"5"-5821,1 0 0,-1 0-1,0-1 1,0 1 0,0 0-1,1 0 1,-1 0 0,0 0-1,0 0 1,0-1 0,1 1-1,-1 0 1,0 0 0,0 0-1,0 0 1,0-1 0,0 1-1,1 0 1,-1 0 0,0-1-1,0 1 1,0 0 0,0 0-1,0 0 1,0-1-1,0 1 1,0 0 0,0 0-1,0-1 1,0 1 0,0 0-1,0 0 1,0-1 0,0 1-1,0 0 1,0 0 0,0-1-1,0 1 1,0 0 0,-1 0-1,1 0 1,0-1 0,0 1-1,0 0 1,0 0 0,0 0-1,-1-1 1,1 1 0,0 0-1,0 0 1,0 0 0,-1 0-1,1 0 1,0 0 0,0-1-1,0 1 1,-1 0-1,1 0 1,-1 0 0,0 0 68,0 0 0,0-1 0,0 1 0,0 0 0,-1 0 0,1 0 0,0 1 0,0-1 0,0 0 0,0 0 1,-1 0-1,0 1 0,-4 3 15,0-1 0,0 1 0,0 0 0,0 0 1,1 1-1,-1 0 0,1 0 0,1 0 1,-1 0-1,1 1 0,0 0 0,0 0 0,0 0 1,1 0-1,0 1 0,0-1 0,1 1 0,0 0 1,0-1-1,0 1 0,1 0 0,0 0 0,0 0 1,1 9-1,0-13-108,1 0 1,-1 1-1,1-1 1,0 0-1,-1 0 1,2 1-1,-1-1 1,0 0-1,1 0 0,-1 0 1,1-1-1,0 1 1,3 4-1,-4-5 10,0-1-1,0 0 1,0 0-1,0 0 1,0-1-1,0 1 0,0 0 1,1 0-1,-1-1 1,0 1-1,0 0 1,1-1-1,-1 1 1,0-1-1,1 0 1,-1 1-1,0-1 0,1 0 1,-1 0-1,0 0 1,1 0-1,-1 0 1,1 0-1,-1 0 1,0 0-1,1-1 1,-1 1-1,0 0 0,1-1 1,-1 1-1,0-1 1,0 0-1,1 1 1,0-2-1,6-6 15,0 0 1,-1 0-1,-1 0 0,1-1 0,-1 0 0,6-12 0,-12 20-33,5-6 2,-1-1 0,0 0 0,0 0 0,0 0 0,-1-1-1,-1 1 1,1-1 0,-1 1 0,-1-1 0,0 0 0,0-15 0,-2 16-33,1 5 537,2 7 68,4 10-290,0 0 0,2 0-1,-1-1 1,1 0 0,1-1-1,18 21 1,-24-30-261,1 1-1,0-1 1,0 0 0,0 0 0,0 0-1,0-1 1,1 1 0,-1-1 0,1 0-1,-1 0 1,1-1 0,0 1 0,0-1 0,-1 0-1,1-1 1,0 1 0,0-1 0,0 0-1,0 0 1,0 0 0,0-1 0,0 0 0,0 0-1,8-2 1,14-8-17,-1-2 0,45-27 0,-48 26 28,-16 10-35,-1-1-1,11-10 1,-13 11-21,0 0 0,0 1 0,1-1 0,0 1 0,-1 0 0,8-4 0,-11 7-16,0 0 18,0 0 0,0-1 0,0 1-1,-1 0 1,1-1 0,0 1-1,0 0 1,0-1 0,0 1 0,-1-1-1,1 0 1,0 1 0,-1-1 0,1 1-1,0-1 1,-1 0 0,1 0-1,-1 1 1,1-1 0,-1 0 0,1 0-1,0-1 1,1 5 23,0 1 0,0-1 0,0 1 0,1-1 0,0 0 0,-1 0 0,1 0 0,0-1-1,4 4 1,7 7 92,-6-5-98,-1 0 0,1-1-1,0 0 1,1 0 0,0 0-1,17 9 1,-21-14 19,0 0 0,-1-1 0,1 1 0,0-1 0,0 0 0,0 0 0,0 0 0,0-1 0,0 0 0,0 0 0,0 0 0,-1 0-1,1-1 1,0 0 0,0 0 0,9-3 0,5-5 42,-1 0 0,21-13-1,-27 15-66,-10 6-1,7-4-63,0-1-1,10-9 0,-17 14 39,0-1 0,0 1 0,-1-1 0,1 0 0,-1 1 0,1-1 1,-1 0-1,0 0 0,0 0 0,0 0 0,0 0 0,0 0 0,0 0 0,-1-1 0,1 1 0,-1 0 0,1-3 0,-1 4 12,0 0-1,0 0 1,-1 0 0,1 0 0,0 0 0,0 0 0,-1 1 0,1-1 0,-1 0-1,1 0 1,-1 0 0,1 1 0,-1-1 0,1 0 0,-1 1 0,0-1 0,1 0-1,-1 1 1,0-1 0,0 1 0,1-1 0,-1 1 0,0-1 0,0 1 0,0 0-1,0-1 1,0 1 0,1 0 0,-1 0 0,0-1 0,0 1 0,0 0 0,0 0-1,0 0 1,0 0 0,-1 1 0,-1-1 4,0 0-1,-1 0 1,1 0-1,0 1 1,0-1-1,0 1 1,0 0-1,0 0 1,-6 3-1,6-2 176,0 0 0,-1 1 0,1-1 0,0 1 0,0 0 0,0 0 0,-4 6 0,6-8-94,0 1-1,0-1 1,1 1-1,-1 0 1,0 0-1,1-1 1,-1 1-1,1 0 1,-1 0-1,1 0 1,0 0-1,0-1 1,0 1-1,0 0 1,0 0-1,0 0 1,1 0-1,-1-1 1,1 1-1,0 2 1,2 3 6,0-1 0,1 0 0,0 0 0,0 0 1,0-1-1,0 1 0,1-1 0,0 0 0,0 0 0,0-1 0,1 1 0,0-1 0,11 6 1,3 0-41,-1-1 0,1-1 0,25 6 0,-27-9-509,0-1 0,1 0-1,31 1 1,-29-4-2472,29-4 0,-10-1-39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3:18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1002 1312,'-8'-3'3467,"8"2"-3079,0 0 0,1-1 0,-1 1 1,0 0-1,0 0 0,1 0 0,-1-1 1,0 1-1,2-2 0,-1 3-302,0-1 1,1 0-1,-1 0 0,0 0 1,0 0-1,0 0 0,1 0 1,-1 0-1,0 0 0,-1-1 1,1 1-1,0 0 0,0-1 1,0 1-1,-1 0 0,1-1 1,0-1-1,-1 1-53,1 0-1,-1 1 1,1-1 0,0 1-1,0-1 1,0 1 0,0 0-1,0-1 1,0 1 0,0 0-1,0-1 1,2 0 0,5-4 24,0-1 0,0 0 1,-1-1-1,1 0 0,7-11 1,10-10 62,3 3 76,-22 21-157,0-1 1,-1 1 0,1-1 0,-1 0 0,0 0-1,5-8 1,-5 2 53,1 1-1,3-14 1,-6 17-126,-1 0-218,-2 8 241,0 0 0,0 0 0,0 0 0,0 0-1,0 0 1,0 0 0,0 0 0,0 0 0,0 0 0,0 0 0,0 0 0,0 0 0,0 0 0,1 0-1,-1 0 1,0 0 0,0 0 0,0 0 0,0 0 0,0 0 0,0 0 0,0 0 0,0 0 0,0 0-1,0 0 1,0 0 0,0 0 0,0 0 0,0 0 0,0 1-193,-4 14-255,-4 6 443,-2 9 280,6-5-99,-1 35-1,5-59-123,0 1-1,1 0 1,-1 0-1,0-1 1,1 1 0,-1 0-1,1-1 1,-1 1-1,1-1 1,0 1 0,-1-1-1,1 1 1,2 2-1,-2-3-14,-1-1-1,1 1 0,-1-1 0,1 1 1,0 0-1,-1-1 0,1 0 0,0 1 1,0-1-1,-1 1 0,1-1 0,0 0 1,0 1-1,0-1 0,-1 0 0,1 0 1,0 0-1,0 0 0,0 0 0,0 0 1,0 0-1,-1 0 0,1 0 0,0 0 1,0 0-1,0 0 0,1-1 0,19-8 127,0-1 0,25-16 0,-31 16-174,24-10 76,82-29 1,-114 46-55,0 0-99,0 1 1,0 1 0,0-1 0,0 1 0,12-1 0,-16 2 72,1 0 1,0 1 0,0-1 0,-1 0 0,1 1 0,0 0 0,-1 0 0,1 0 0,-1 0 0,0 1 0,1 0 0,4 3 0,-6-4 47,-1 0 1,0 0-1,0 1 1,0-1-1,0 0 1,0 1-1,0-1 0,-1 1 1,1-1-1,0 1 1,-1 0-1,1-1 1,-1 1-1,0 0 1,1-1-1,-1 3 1,0 32 106,0-22-89,-3 14 98,2-23-70,1-1-1,-1 0 1,1 1 0,0-1-1,0 1 1,0-1 0,1 6-1,1-4 759,1-11-555,20-15-384,0 1 0,1 1 0,1 1 0,0 0 0,47-20 0,-71 37 103,-1 0 0,1 0 1,-1 0-1,1 0 0,-1 0 0,1 0 1,-1 0-1,1 0 0,-1 0 0,1 0 1,-1 0-1,1 0 0,-1 1 0,1-1 1,-1 0-1,1 0 0,-1 0 0,0 1 1,1-1-1,-1 0 0,1 1 0,-1-1 1,0 0-1,1 1 0,-1-1 0,0 1 1,1 0-1,8 13-66,-8-11 54,1 0 36,-1 1 1,0-1-1,0 1 1,0-1 0,-1 1-1,1 0 1,-1-1-1,0 1 1,0 0 0,0 0-1,-1-1 1,1 1 0,-2 3-1,1-3 71,1 1 0,-1-1 0,1 0 0,0 0 0,0 0 0,0 0 0,2 8 0,-1-9 174,-1-3-245,0 0 0,0 0-1,0 0 1,0 0 0,0 0-1,0 0 1,0 0-1,0-1 1,0 1 0,0 0-1,1 0 1,-1 0 0,0 0-1,0 0 1,0 0 0,0 0-1,0 0 1,0 0 0,0 0-1,1 0 1,-1 0 0,0 0-1,0 0 1,0 0-1,0 0 1,0 0 0,0 0-1,0 0 1,1 0 0,-1 0-1,0 0 1,0 0 0,0 0-1,0 0 1,0 0 0,0 0-1,0 0 1,1 0-1,-1 0 1,0 1 0,0-1-1,0 0 1,0 0 0,0 0-1,0 0 1,0 0 0,0 0-1,0 0 1,0 0 0,0 0-1,1 1 1,1-5-50,0 2-12,-1 0 0,1-1 0,-1 1 0,0-1 0,1 0 0,0-3 0,-2 3 21,1 1 0,0-1 0,0 1-1,1-1 1,-1 1 0,0 0-1,4-5 1,2-1 25,-6 5-90,1 1 1,-1 0-1,1-1 1,0 1-1,0 0 0,0 0 1,0 0-1,0 1 1,1-1-1,-1 0 1,5-2-1,-7 5 73,1-1-1,-1 0 1,1 0-1,-1 0 1,1 1-1,-1-1 1,0 0-1,1 0 1,-1 1-1,1-1 1,-1 0-1,0 1 1,1-1-1,-1 0 1,0 1-1,1-1 1,-1 1-1,0-1 1,1 1-1,-1-1 1,0 0-1,0 1 1,0-1-1,1 2 1,4 17 14,-2-6 177,5 5 41,-7-14-168,0-1 0,1 0 1,-1 1-1,1-1 1,0 0-1,2 3 0,-3-5-3,0 0-1,0 0 1,0 0-1,0 0 0,0-1 1,1 1-1,-1 0 1,0 0-1,1-1 0,-1 1 1,0-1-1,1 1 1,-1-1-1,1 0 0,-1 0 1,1 1-1,-1-1 0,3 0 1,-2-1-5,-1 1-1,1-1 1,-1 1-1,1-1 1,0 1 0,-1-1-1,0 0 1,1 0 0,-1 0-1,3-2 1,5-2 65,3-2 0,1-1 0,20-17 0,13-8-134,-14 14 30,-19 10-43,0 1 0,0 0 0,1 1 0,0 0 0,0 2 0,1-1 0,23-4 1,-25 8-151,1 1 0,12 0 0,-25 1 183,0 1-1,0-1 1,0 1-1,0-1 1,0 1-1,0 0 1,-1-1 0,1 1-1,0 0 1,0 0-1,-1 0 1,1-1-1,0 1 1,-1 0-1,1 0 1,-1 0-1,0 0 1,1 0-1,-1 0 1,0 0 0,1 1-1,6 23 243,-7-21-241,1-1-1,-1 0 1,0 1 0,-1-1-1,1 0 1,0 0-1,-1 1 1,0-1 0,0 0-1,-1 4 1,0-3 114,1-1-1,0 1 0,0 0 1,1 0-1,-1 4 1,1-4 238,2-7 266,4-7-161,46-37-570,-33 30 193,-13 11-204,1 0 1,0 1 0,0 0-1,0 0 1,10-4 0,-16 8 109,-1 1 1,1-1-1,-1 1 1,1 0 0,-1-1-1,1 1 1,0 0-1,-1 0 1,1-1-1,0 1 1,-1 0 0,1 0-1,0 0 1,-1 0-1,1 0 1,0 0 0,-1 0-1,1 0 1,0 0-1,-1 0 1,1 0 0,0 0-1,-1 0 1,1 1-1,0-1 1,-1 0 0,1 1-1,1 0 1,-2 0-4,1 1 0,-1-1 0,0 1-1,1-1 1,-1 1 0,0 0 0,0-1 0,0 1 0,0 0 0,-1 1 0,1 9 310,0-11-241,0 1 0,0-1 0,0 1 0,0-1 1,0 1-1,0-1 0,-1 1 0,1-1 0,0 0 0,-1 1 0,0-1 0,1 1 0,-1-1 0,0 0 0,1 0 0,-1 1 0,-2 1 1,35-34-1366,-30 29 1278,35-23-616,-34 23 564,0 0 0,1 1 0,-1-1 0,0 1 1,1-1-1,0 1 0,-1 0 0,1 1 0,5-2 0,-8 3 126,0-1 0,0 0-1,0 0 1,0 1 0,0-1-1,0 1 1,0-1 0,-1 1 0,1-1-1,0 1 1,0-1 0,0 1-1,-1 0 1,1-1 0,0 1 0,-1 0-1,1 0 1,-1 0 0,1-1-1,-1 1 1,1 0 0,-1 0-1,1 2 1,9 27 347,-7-20-219,-1-3-93,0 0 1,1-1 0,0 0 0,0 0 0,1 0 0,-1 0-1,9 9 1,-10-13-12,1 1-1,-1-1 0,1 0 1,0 0-1,-1 0 0,1 0 1,0 0-1,0-1 1,1 1-1,-1-1 0,0 0 1,0 0-1,1 0 0,-1 0 1,1-1-1,-1 1 1,6-1-1,1-1 46,0 1 0,-1-2 0,1 1 0,0-2-1,11-3 1,48-22 28,-38 15-167,101-49-215,-102 43 278,-28 18-42,-1 0-1,0 0 1,1 0-1,-1 0 1,0 0-1,0-1 1,1 1 0,-1 0-1,0-1 1,0 1-1,-1-1 1,1 1-1,0-1 1,0 0-1,-1 1 1,2-4 0,-3 5 5,1-1 1,0 1-1,0 0 1,0-1-1,-1 1 1,1 0-1,0 0 1,0-1 0,-1 1-1,1 0 1,0 0-1,0 0 1,-1-1-1,1 1 1,0 0-1,-1 0 1,1 0 0,0 0-1,-1 0 1,1 0-1,-1-1 1,1 1-1,0 0 1,-1 0 0,1 0-1,0 0 1,-1 0-1,1 1 1,0-1-1,-1 0 1,1 0-1,0 0 1,-1 0 0,1 0-1,0 0 1,-1 0-1,1 1 1,0-1-1,-1 0 1,1 1-1,-2-1-54,-6 3 24,-1 0 1,1 0-1,-1 1 0,1 0 1,-12 9-1,16-10 100,-1 0 0,1 0 0,0 1 0,0 0 0,0 0-1,1 0 1,-1 0 0,1 0 0,0 1 0,-4 9 0,6-12-33,0 0 0,0 0 1,1 0-1,-1 0 0,1 1 0,0-1 0,0 0 0,0 0 0,0 0 0,0 0 0,0 1 0,0-1 0,1 0 1,-1 0-1,1 0 0,-1 0 0,1 0 0,0 0 0,0 0 0,0 0 0,0 0 0,0 0 0,3 2 1,-2-1 10,1 0 0,0-1 1,-1 1-1,1-1 1,1 1-1,-1-1 1,0 0-1,0-1 1,1 1-1,-1 0 1,1-1-1,3 1 1,2 0 14,0-1 1,0 0 0,0 0 0,0-1 0,-1 0-1,1-1 1,0 0 0,0 0 0,14-5 0,4-2 43,44-20-1,169-67-80,-191 76-16,-57 20-221,1 0 1,-1 0 0,-10 3 0,4 2 175,-1 0 0,1 1 0,1 0 0,-1 1-1,1 1 1,-19 16 0,25-18 54,0 0 0,0 0 0,1 1 0,0 0 0,0 0 0,0 0-1,1 1 1,1 0 0,-1 0 0,2 0 0,-5 14 0,7-21 33,1 0 1,-1 0 0,1-1-1,0 1 1,0 0 0,-1 0-1,1 0 1,0 0 0,1 0-1,-1 0 1,1 2 0,-1-4-24,0 1 0,0-1 0,0 0 0,0 0 0,0 0 0,0 1 0,1-1 0,-1 0 0,0 0 0,0 0 0,0 0 0,0 1 0,1-1 0,-1 0 0,0 0 0,0 0 0,0 0 0,1 0 0,-1 0 0,0 0 0,0 0 0,1 1 0,-1-1 0,0 0 0,0 0 0,0 0 1,1 0-1,-1 0 0,0 0 0,1 0 0,11-8 384,2-5-665,20-25-1,-20 21-198,19-17 0,-22 24 314,1 1-1,0 0 0,0 1 1,1 0-1,0 1 0,0 1 1,18-7-1,-29 12 121,-1 0 0,1 1 1,0-1-1,-1 1 0,1 0 0,0-1 1,0 1-1,-1 0 0,1 0 0,0 0 0,0 0 1,-1 0-1,1 1 0,0-1 0,-1 1 1,1-1-1,0 1 0,-1-1 0,1 1 1,-1 0-1,1 0 0,-1-1 0,1 1 1,1 2-1,0 1 93,0 0 1,0 0 0,-1 0 0,1 0-1,-1 0 1,0 0 0,2 6-1,7 15 251,-2-9-89,-5-9-107,0 1 1,0-1 0,1 0-1,10 11 1,-14-16-68,1 0 1,0-1 0,0 0-1,0 1 1,0-1-1,-1 0 1,2 0-1,-1 0 1,0 0 0,0 0-1,0-1 1,0 1-1,1 0 1,-1-1 0,0 0-1,0 0 1,1 1-1,-1-1 1,0-1-1,1 1 1,-1 0 0,3-1-1,2-1 26,0 0 0,0-1 0,0 0 0,-1 0 0,0 0 0,1-1 0,-1 0 0,0 0-1,9-10 1,4-4-190,22-30 0,3-2-254,-18 25-543,-26 28 761,1 0 1,0 0 0,-1 0 0,0 0-1,0 6 1,0 37 492,-12 86-1,10-126-238,1 0 0,-1 0 0,0 0 0,-1-1 0,1 1-1,-1-1 1,0 1 0,0-1 0,-6 7 0,8-11-89,1-1 0,-1 1 0,1-1 0,-1 1 0,1-1 0,-1 1 0,1-1 0,-1 0 0,1 1 0,-1-1 0,1 0 0,-1 1 0,0-1 0,1 0 0,-1 0 0,1 1 0,-1-1 0,0 0 0,1 0 0,-1 0 0,0 0 0,1 0 0,-1 0 0,-1 0 0,1-1-24,-1 1-1,1-1 1,0 1 0,-1-1-1,1 0 1,0 1 0,0-1-1,0 0 1,0 0 0,-3-2-1,1 0-108,0-1 0,0 0-1,0 0 1,1 0 0,-5-8-1,-30-63-1245,41 82 1419,0 0 0,1-1 0,-1 1 0,1-1 0,0 0 0,1 0 0,-1-1 1,1 0-1,8 6 0,-9-7 47,1-1 0,0 1 1,0-1-1,0 0 0,10 3 0,-13-5-69,1 0-1,-1 0 1,0 0-1,1-1 0,-1 1 1,1-1-1,-1 0 1,1 0-1,-1-1 0,1 1 1,5-2-1,-3 0 57,0-1-1,0 1 1,0-1-1,-1-1 1,1 1-1,8-8 1,29-28 194,-32 28-265,52-42 176,-10 11-114,-36 27-319,28-18 0,-55 38-624,6 0 892,0-1 0,0 1 1,0-1-1,0 1 0,1 0 0,0 0 0,0 1 0,0-1 0,1 0 1,0 1-1,0 0 0,0 0 0,0-1 0,1 1 0,0 0 0,1 0 1,-1 0-1,1 0 0,0 0 0,1 0 0,-1 0 0,1 0 0,0 0 0,1 0 1,0 0-1,0 0 0,0-1 0,3 6 0,-4-9 0,0-1-1,0 1 1,0-1 0,0 1-1,0-1 1,0 0 0,1 0-1,-1 1 1,1-1 0,-1 0-1,1 0 1,-1 0-1,1-1 1,-1 1 0,1 0-1,0-1 1,-1 1 0,1-1-1,0 1 1,0-1 0,-1 0-1,1 1 1,0-1-1,0 0 1,0 0 0,-1-1-1,1 1 1,0 0 0,0-1-1,-1 1 1,1-1 0,0 1-1,1-2 1,6-2 75,0 0 0,-1 0 1,0-1-1,14-11 0,15-11-77,-6 5-204,0-2 1,32-33-1,-33 21-136,-32 38 274,0 1 1,0-1-1,1 1 0,-1-1 1,1 1-1,-1 0 1,1 0-1,0 0 0,0 0 1,0-1-1,0 1 1,1 0-1,-1 0 0,1 7 1,-1-6 78,1 1-1,0 0 1,0 0 0,0 0 0,1-1 0,-1 1 0,1 0-1,0 0 1,1-1 0,-1 1 0,3 4 0,-3-7-20,4 7 64,0-1 0,1 1 1,9 9-1,-14-16-52,0-1 1,0 0 0,0 0 0,0 0 0,0 0 0,1 0-1,-1 0 1,0 0 0,1 0 0,-1 0 0,0 0-1,1-1 1,-1 1 0,1-1 0,-1 1 0,1-1 0,0 0-1,-1 1 1,1-1 0,-1 0 0,1 0 0,0 0 0,-1 0-1,1 0 1,-1-1 0,1 1 0,-1 0 0,4-2-1,4-3 48,0-1-1,0 0 0,-1-1 0,0 1 0,0-2 0,-1 1 0,14-18 0,37-63-121,-55 83 59,-3 4-29,1-1 0,0 1 0,0-1 0,-1 0 0,1 0 0,-1 1 0,0-1-1,1 0 1,-1 0 0,0 1 0,0-1 0,0-3 0,-1-2-9,2 7 11,-1-1 0,0 0 0,1 1 0,-1-1 0,1 1 0,-1-1 0,0 1 0,1-1 0,-1 1 1,1-1-1,-1 1 0,1-1 0,0 1 0,-1-1 0,1 1 0,-1 0 0,1 0 0,0-1 0,-1 1 0,1 0 0,0 0 1,0-1-1,18-3-112,-9 3 48,0 0-1,1 1 0,-1 0 0,0 1 0,0 0 0,14 3 0,-22-3 51,1 0 1,0 0-1,0 0 1,0 0-1,-1 0 1,1 0-1,0 1 0,-1-1 1,1 1-1,-1 0 1,0 0-1,1 0 1,-1 0-1,0 0 1,0 0-1,0 1 0,-1-1 1,1 0-1,-1 1 1,1 0-1,-1-1 1,0 1-1,0 0 0,0 0 1,0 0-1,1 4 1,-2 5 102,1 0 1,-3 22 0,1-22-53,0 1 0,1-1 1,2 18-1,-2-27 2,1 1-1,0 0 1,0-1 0,0 1-1,0-1 1,1 1 0,0-1-1,-1 0 1,1 1 0,0-1-1,0 0 1,1 0 0,-1-1-1,1 1 1,4 4 0,-4-6 7,-1 1 1,0-1 0,1 0-1,-1 0 1,1 0-1,-1 0 1,1 0 0,0-1-1,-1 1 1,1-1 0,0 1-1,0-1 1,-1 0-1,1 0 1,0-1 0,-1 1-1,1 0 1,3-2-1,6-1 45,-1 0 0,20-10-1,-23 10-13,50-21-16,54-24-89,-88 35-7,0 0 1,-1-2 0,34-28-1,-56 43 39,4-5-20,-5 5 21,0 0-1,0 0 1,0-1 0,0 1-1,0 0 1,0 0 0,0 0-1,0 0 1,0 0 0,0 0 0,0 0-1,0-1 1,0 1 0,0 0-1,0 0 1,0 0 0,0 0-1,0 0 1,0 0 0,0-1-1,0 1 1,0 0 0,0 0-1,0 0 1,0 0 0,0 0 0,0 0-1,0 0 1,-1 0 0,1-1-1,0 1 1,0 0 0,0 0-1,0 0 1,0 0 0,0 0-1,0 0 1,0 0 0,0 0 0,-1 0-1,1 0 1,0 0 0,0 0-1,0 0 1,0 0 0,0 0-1,0 0 1,0 0 0,-1 0-1,1 0 1,0 0 0,0 0 0,0 0-1,0 0 1,0 0 0,0 0-1,-1 0 1,1 0 0,0 0-1,0 0 1,0 0 0,0 0-1,-3 1-53,1 0-1,-1 0 0,1 1 0,-1-1 0,1 0 1,0 1-1,0 0 0,0-1 0,-4 5 0,-6 4-61,1 0 149,-1 1 1,1 1 0,1 0-1,0 0 1,1 1 0,-14 25-1,18-30-55,2-3 86,0 0 0,0 0 1,1 0-1,0 1 0,0-1 0,0 1 0,1-1 1,0 1-1,0 0 0,0 10 0,1-15-48,0-1 0,-1 0 0,1 1 0,0-1 0,0 0 0,0 1 0,0-1 0,0 0 0,0 1 0,0-1 0,0 0 0,0 1 0,0-1 0,1 0 0,-1 1 0,0-1 0,0 0 0,0 1 0,0-1 0,0 0 0,1 1 0,-1-1 0,0 0 0,0 0 0,0 1 0,1-1 0,-1 0 0,0 0 0,0 0 0,1 1 0,-1-1 0,0 0 0,1 0-1,-1 0 1,0 0 0,1 1 0,-1-1 0,0 0 0,1 0 0,0 0 1,0-1-1,0 1 0,1-1 0,-1 1 0,0-1 0,0 1 0,0-1 0,0 1 1,0-1-1,0 0 0,1-1 0,22-23-446,-14 11 84,-1-2 0,9-17-1,0-1 130,0-5-555,-19 41 760,0 0 0,-1 1 0,1-1 0,0 1 0,0-1 0,1 1 1,-1-1-1,1 1 0,-1-1 0,1 1 0,0 0 0,0-1 0,0 4 0,1 5 228,-1-8-174,0 0 0,1 0 0,-1 1 0,1-1-1,-1 0 1,1 0 0,0 0 0,0-1 0,0 1-1,1 0 1,-1 0 0,1-1 0,-1 1 0,1 0 0,0-1-1,0 0 1,0 1 0,4 2 0,-3-3-1,0-1 0,0 1 1,0 0-1,0-1 0,1 0 1,-1 0-1,1 0 0,-1 0 1,1 0-1,-1-1 0,1 1 1,-1-1-1,1 0 0,-1 0 1,1-1-1,0 1 0,-1-1 1,1 0-1,-1 1 0,4-3 1,11-3 132,-1 0 1,27-15 0,-31 15-105,56-27 30,94-50 74,-145 72-145,-1-1-1,1-1 1,-2 0 0,0-1 0,0-1-1,19-25 1,-12 4-142,-1 0 1,-3-1-1,23-58 0,-39 88 98,51-134-211,-45 115 80,-2 0-1,-1-1 0,3-39 0,-9 66 153,1-3-117,-1-1 0,0 1-1,0 0 1,0 0 0,-1-6 0,1 8 108,-1 1 0,1-1 1,0 1-1,0 0 0,-1-1 1,1 1-1,0-1 0,0 1 0,-1 0 1,1-1-1,0 1 0,-1 0 1,1 0-1,-1-1 0,1 1 0,0 0 1,-1 0-1,1-1 0,-1 1 1,1 0-1,0 0 0,-1 0 1,1 0-1,-1 0 0,1 0 0,-1 0 1,1 0-1,-1 0 0,1 0 1,-1 0-1,1 0 0,0 0 1,-1 0-1,1 0 0,-1 0 0,1 0 1,-1 1-1,1-1 0,0 0 1,-1 0-1,1 1 0,-1-1 1,1 0-1,0 0 0,-1 1 1,-3 2 30,0-1 0,1 1 1,-1-1-1,1 1 1,0 1-1,-1-1 1,2 0-1,-1 1 1,0-1-1,-3 7 1,-2 5 40,-9 21 1,15-32-60,-84 252 826,79-230-759,-4 9 12,-16 66 134,24-86-137,0 1 0,1-1 0,1 1-1,2 25 1,-1-38-59,0 0 0,1 0 0,0 0 0,0 0 0,0 0 0,0 0-1,0 0 1,0-1 0,1 1 0,-1 0 0,1-1 0,0 1 0,2 2 0,-2-4 5,-1 1 0,1-1 0,-1 1 0,1-1 1,0 0-1,-1 0 0,1 0 0,0 0 0,0 0 1,0 0-1,0-1 0,0 1 0,0 0 0,0-1 1,0 0-1,0 1 0,0-1 0,0 0 0,0 0 1,4-1-1,2-1-154,0 0 0,0-1 1,-1 0-1,1 0 0,-1-1 1,0 0-1,0 0 0,9-8 0,3-1-18,-16 11 63,1-1 1,-1-1 0,1 1-1,3-5 1,2-3-552,-8 10 474,0 2 141,1 0-1,-1 0 0,1 0 0,-1 0 0,1-1 0,-1 1 0,1-1 0,-1 1 1,1-1-1,2 1 0,14 2 129,2-1-1,-1 0 1,0-2 0,27-2 0,-27 0-15,24-4 228,86-21 0,-116 23-278,-1 0 0,0-1 0,0 0 1,0-1-1,-1 0 0,0-1 1,0-1-1,0 1 0,-1-2 1,0 1-1,11-15 0,-6 4-24,-1 0-1,-1-2 0,12-25 1,26-71-207,6-9-248,-21 60 236,-13 25 109,23-55 0,-43 89 69,-1 0 0,0 1 0,1-10 0,-2 14-1,-1 1 0,0-1 0,0 1 0,0 0 0,0-1 0,0 1 0,0 0 0,0-1 0,0 1 0,0-1 0,-1 1 0,1 0 0,0-1 0,-1 1 0,1 0 0,-1 0 0,0-1 0,1 1 0,-1 0 0,0 0 0,0 0 0,0 0 0,0 0 0,-1-1 0,2 2 15,-1-1 1,0 1-1,0 0 1,1 0 0,-1 0-1,0 0 1,0 0-1,1 0 1,-1 0-1,0 0 1,0 0-1,1 0 1,-1 1-1,0-1 1,1 0 0,-1 0-1,0 1 1,1-1-1,-1 1 1,0-1-1,-17 12 76,13-8-61,-8 5 61,0 1 0,1 0 1,0 1-1,1 0 0,-17 21 0,13-11 111,0 1 0,-20 40 0,-42 129 106,36-85-124,32-84-108,-4 9 22,-9 35-1,20-58-59,0 1 0,0-1-1,1 1 1,0 0 0,1 0 0,0-1-1,0 1 1,0 0 0,3 10-1,-1-12 45,1-1 0,0 1 0,0-1-1,0 0 1,1 0 0,0 0 0,0 0-1,1-1 1,-1 0 0,1 0-1,0 0 1,1 0 0,-1-1 0,11 7-1,-13-9-31,1 0-1,-1-1 1,1 1 0,0-1-1,0 0 1,0 0-1,-1 0 1,1-1-1,0 1 1,0-1-1,0 0 1,0 0-1,0 0 1,0 0 0,0-1-1,0 0 1,0 0-1,0 0 1,7-3-1,1-1 19,1 0-1,-1-2 1,0 1-1,17-14 1,-13 9-28,-4 2-3,20-17 0,-32 34-116,-3 5 180,-1-1 1,-11 22-1,2-4 157,9-19-163,-2 3 66,0 0 0,1 1 0,1-1 0,0 1 0,-2 29 0,7-38 276,1-7-168,4-11-53,-4 7-149,3-4-68,1 0-1,0 0 0,0 0 1,1 1-1,1 0 0,-1 0 0,1 1 1,17-13-1,-17 15-25,0-1 1,1 1-1,-1 1 1,1-1-1,0 2 1,1-1-1,-1 1 1,1 0-1,18-2 1,-27 5 32,1 0 1,-1-1 0,1 1 0,-1 0-1,1 0 1,0 0 0,-1 0 0,1 1 0,-1-1-1,1 0 1,-1 1 0,1-1 0,-1 1-1,0-1 1,1 1 0,-1 0 0,1-1-1,-1 1 1,0 0 0,2 1 0,-2 0 5,0 0 1,0 0 0,-1 0 0,1 0-1,-1-1 1,1 1 0,-1 0 0,0 0-1,0 0 1,0 0 0,0 0 0,0 0-1,0 0 1,-1 0 0,1 0-1,0 0 1,-1 0 0,0 1 0,-12 40-94,-1 0-1,-28 54 1,-54 78 258,86-160-126,-1 1-1,0-1 0,-1-1 1,-1 0-1,-24 21 1,26-27-18,0 0 0,-1 0 1,0-1-1,0-1 0,0 0 0,-1-1 1,0 0-1,-20 4 0,16-5 113,0-2 1,-30 2-1,41-4-69,0 0 0,0 0-1,0 0 1,0-1 0,0 0-1,0-1 1,0 1 0,1-1-1,-1 0 1,1 0 0,-7-4-1,11 5-42,-1 0 0,1 0 1,0 0-1,0 0 0,0-1 0,0 1 0,0 0 0,0-1 0,0 1 0,0 0 0,1-1 0,-1 1 0,0-1 0,1 1 0,-1-1 0,1 1 0,0-1 0,0 0 1,-1 1-1,1-1 0,0 1 0,0-1 0,0 0 0,1 1 0,-1-1 0,0 1 0,0-1 0,1 1 0,-1-1 0,1 0 0,0 1 0,-1 0 0,3-3 0,2-5 14,0 0 0,1 1 0,0-1-1,7-6 1,-12 13-26,31-36-124,112-123-179,-115 132-870,1 1 0,2 1-1,40-26 1,-58 44 157,52-31-3281,-57 35 2319,1 0 1,0 1 0,0 0 0,20-4 0,-21 7 126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3:19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23 6880,'-31'-22'3136,"21"30"-2720,7-8-928,6 0 192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3:22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1144 1472,'-2'0'880,"7"1"406,11 1 921,-8-3-1795,0 1 0,0-2 0,0 1 0,0-1 0,0 0-1,-1-1 1,1 0 0,-1 0 0,9-5 0,9-8 345,27-19-1,-41 26-521,174-135 1175,-181 141-1402,38-33 244,62-70-1,25-50 157,-97 116-337,67-92 105,-28 38 42,-43 57 28,28-50-1,-43 64-81,-1-1 0,-2 0 0,12-41 0,-20 58-137,0 0 0,-1-1 0,0 1 0,0-9 0,-1 13-55,0 0 0,0 0 0,0 0 0,-1 1 0,1-1 0,-1 0 0,0 0 0,1 0 0,-1 1 0,-1-1 0,1 0 0,-2-3 0,2 6 21,0-1 0,1 1 1,-1-1-1,0 1 1,1-1-1,-1 1 1,0-1-1,0 1 1,1 0-1,-1-1 1,0 1-1,0 0 1,0 0-1,0 0 1,1 0-1,-1 0 1,0 0-1,0 0 1,0 0-1,0 0 1,1 0-1,-1 0 1,0 0-1,0 0 1,0 1-1,0-1 1,1 0-1,-1 1 1,0-1-1,0 0 0,1 1 1,-2 0-1,-22 17-96,22-17 102,-112 104 1,100-90 47,1 1 0,0 0 0,0 1 0,2 0 0,-17 33 0,9-6 111,-20 62-1,29-72-152,-12 64 0,20-85 72,1 1 0,0-1 0,0 1 0,2 0 0,0 0 1,0-1-1,1 1 0,5 13 0,-6-22-45,1 0 0,0 0 1,1 0-1,-1-1 0,1 1 0,0-1 1,0 1-1,0-1 0,1 0 0,-1 0 1,9 6-1,-5-6 2,-1 1 1,1-1-1,1 0 1,-1 0-1,1-1 1,-1 0-1,9 2 0,3-1 18,0-1-1,1 0 0,-1-1 1,0-1-1,36-3 0,-39 0-13,0 0 0,-1-1 0,1-1 0,-1 0 0,0-1-1,0-1 1,0 0 0,-1-1 0,0-1 0,14-9-1,-32 23-210,-1-1 0,1 1 0,0 1-1,-5 10 1,1-2 143,7-13 40,0 0-1,0 0 1,0 1-1,0-1 1,0 0-1,0 1 1,1-1-1,-1 1 0,1-1 1,0 1-1,0-1 1,0 1-1,0-1 1,0 0-1,1 1 0,-1-1 1,1 1-1,-1-1 1,1 1-1,0-1 1,2 4-1,-2-4-5,0 0-1,0-1 0,0 1 1,1-1-1,-1 1 1,0-1-1,1 0 1,-1 1-1,1-1 1,0 0-1,-1 0 0,1 0 1,0 0-1,0 0 1,-1-1-1,1 1 1,0 0-1,0-1 1,0 1-1,0-1 0,0 0 1,0 0-1,0 0 1,0 0-1,0 0 1,0 0-1,2-1 0,2 0 48,-2 1 25,0-1-1,0 0 0,0 0 0,0 0 1,0-1-1,6-2 0,-9 3-65,-1 1 0,1 0-1,-1-1 1,1 1 0,-1 0 0,0-1-1,1 1 1,-1-1 0,0 1-1,1-1 1,-1 1 0,0-1 0,1 1-1,-1-1 1,0 1 0,0-1-1,0 0 1,0 1 0,1-1 0,-1 0-1,0-1-9,-1 1 1,1 0-1,0-1 0,-1 1 0,1 0 0,-1-1 0,1 1 1,-1 0-1,1 0 0,-1 0 0,0 0 0,0 0 0,-1-2 0,0 1-37,0 0-1,0 0 1,0 0-1,0 0 1,0 0-1,-1 1 0,1-1 1,-1 1-1,0 0 1,1-1-1,-1 1 1,0 0-1,1 1 1,-6-2-1,-3 0-144,-1 1 0,-18 1 0,20 0 214,29 5-5,121-11 123,-54 1-172,-52 3-13,44 0 39,-71 2-14,1 1 0,-1 0 0,0 0-1,0 1 1,0 0 0,0 0 0,0 0-1,8 5 1,-15-7 11,1 1-1,0-1 0,0 1 1,0-1-1,-1 1 1,1-1-1,0 1 1,-1 0-1,1-1 0,0 1 1,-1 0-1,1-1 1,-1 1-1,1 0 0,-1 0 1,1-1-1,-1 1 1,0 0-1,1 0 1,-1 0-1,0 0 0,0 0 1,0 0-1,0-1 1,0 1-1,0 0 0,0 0 1,0 0-1,0 0 1,0 0-1,0 0 1,0 0-1,0 0 0,-1-1 1,1 1-1,0 0 1,-1 0-1,1 0 1,-1 0-1,1-1 0,-1 1 1,1 0-1,-1-1 1,-1 2-1,-3 5-21,-1-1 0,0 0-1,-14 10 1,9-7 215,23-17 152,1 1 0,-1 1 0,22-8 0,61-19-727,-86 30 302,3-1-24,2 0 1,-1 1-1,0 1 1,18-2 0,-28 4 85,0 0-1,0 0 1,0 1 0,0-1 0,0 0 0,0 1 0,0 0 0,0 0-1,0 0 1,0 0 0,0 0 0,0 1 0,0-1 0,-1 1-1,1 0 1,-1-1 0,1 1 0,-1 0 0,1 1 0,-1-1 0,0 0-1,0 1 1,3 5 0,7 21 64,-10-23-11,1 0 1,-1 0-1,1 0 1,7 10-1,-9-15-16,0 1 0,0 0 0,1-1 0,-1 0-1,1 1 1,-1-1 0,1 0 0,0 0 0,-1 0-1,1 0 1,0 0 0,0 0 0,0-1 0,0 1 0,0-1-1,0 1 1,0-1 0,0 0 0,0 1 0,2-1-1,8-1 56,-1-1-1,1 0 1,-1 0-1,0-1 0,13-5 1,10-2 12,23-5 17,150-49 37,-182 54-90,36-21 0,-54 27-55,1-1 0,0-1 0,-1 1-1,0-1 1,0-1 0,-1 1 0,0-1-1,6-8 1,-11 15-1,-1 0-1,0 0 1,0-1 0,0 1 0,1 0-1,-1 0 1,0-1 0,0 1-1,0 0 1,0 0 0,1-1-1,-1 1 1,0 0 0,0 0-1,0-1 1,0 1 0,0 0 0,0 0-1,0-1 1,0 1 0,0 0-1,0-1 1,0 1 0,0 0-1,0-1 1,0 1 0,0 0-1,0 0 1,0-1 0,0 1-1,0 0 1,0 0 0,-1-1 0,1 1-1,-1 0-33,0-1 1,1 1-1,-1 0 0,0 0 0,0 0 0,0 0 1,0 1-1,0-1 0,1 0 0,-1 0 0,0 0 1,0 1-1,0-1 0,0 1 0,-75 28-121,-101 53 0,168-77 172,1 1-1,-16 11 1,22-16-7,0 1 0,1-1 0,-1 1 1,0 0-1,1 0 0,-1 0 0,1 0 0,0 0 0,0 0 1,0 0-1,0 0 0,0 0 0,0 1 0,0-1 1,1 0-1,-1 1 0,0 3 0,1-6 4,0 1-1,0 0 0,1 0 1,-1 0-1,0 0 0,0 0 1,0 0-1,1-1 1,-1 1-1,0 0 0,1 0 1,-1-1-1,1 1 1,-1 0-1,1 0 0,-1-1 1,1 1-1,-1 0 0,1-1 1,0 1-1,-1-1 1,1 1-1,1 0 0,0 0 31,0 0 0,0 0 0,0-1 0,1 1 0,-1 0 0,0-1-1,0 0 1,5 1 0,1-1 66,-1-1 1,0 1-1,1-1 0,12-4 0,-12 2-73,1 0 0,-1-1-1,0 0 1,-1-1 0,10-6 0,-2 1 39,-14 10-69,4-3-1,1 0 1,-1-1-1,0 1 0,0-1 0,0-1 1,-1 1-1,0-1 0,1 1 0,-2-1 1,6-7-1,-1 0-6,-5 8-16,0 1-1,-1 0 1,1-1-1,-1 1 1,0-1 0,0 0-1,-1 1 1,3-7-1,-4 10 14,-1 0-1,1 0 1,0 0-1,0 0 0,0 0 1,0 0-1,0 0 1,0 0-1,0 0 0,0 0 1,0 0-1,0 0 1,0 1-1,0-1 0,-1 0 1,1 0-1,0 0 1,0 0-1,0 0 0,0 0 1,0 0-1,0 0 1,0 0-1,0 0 0,0 0 1,0 0-1,-1 0 1,1 0-1,0 0 0,0-1 1,0 1-1,0 0 1,0 0-1,0 0 0,0 0 1,0 0-1,0 0 1,0 0-1,0 0 0,0 0 1,-1 0-1,1 0 1,0 0-1,0 0 0,0 0 1,0 0-1,0 0 1,0-1-1,0 1 0,0 0 1,0 0-1,0 0 1,0 0-1,0 0 0,0 0 1,0 0-1,0 0 1,0 0-1,0 0 0,0-1 1,0 1-1,0 0 1,0 0-1,-5 7-246,-5 20 91,0 1 0,2 0 0,-7 41-1,-3 88 181,4-27 49,10-106-69,0 5 108,-14 57-1,15-78-26,1-1-1,-1 0 0,0 0 0,-1 0 1,1 0-1,-2 0 0,1-1 0,-1 1 1,1-1-1,-2 0 0,1-1 0,-10 9 1,8-10-22,0 1 1,0-1-1,-1 0 0,0-1 1,1 0-1,-1 0 1,0-1-1,-1 0 0,1 0 1,0 0-1,0-1 1,-1-1-1,1 0 0,-1 0 1,1 0-1,0-1 1,-14-3-1,19 3-16,0 0 0,-1 0-1,1-1 1,0 1 0,0-1 0,0 0 0,0 0-1,1 0 1,-1 0 0,1-1 0,-1 1-1,1-1 1,-4-4 0,3 2 0,0 0 0,0 0-1,1-1 1,-1 1 0,1-1 0,0 0-1,-1-7 1,1 0 13,0 0 0,2 0 0,-1 0 0,1 0-1,1-1 1,3-16 0,1 10-47,1 1 1,0-1-1,2 1 0,0 0 1,1 1-1,1 0 0,1 0 1,0 1-1,1 1 0,1 0 1,1 1-1,0 0 0,24-20 1,-27 28-96,-1-1 0,1 2 1,0 0-1,1 0 0,-1 1 1,1 0-1,0 1 0,1 0 0,-1 1 1,22-3-1,-12 6-2129,1 4 604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3:22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4 7232,'-18'-3'3264,"0"11"-2848,5-5-352,10 5-128,-12 0 160,7-1-32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4:07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90 229 1408,'-1'-1'227,"1"0"0,-1 0 0,1 0 0,-1 0-1,1 0 1,-1-1 0,1 1 0,0 0 0,-1 0 0,1 0 0,0 0 0,0-2 485,0 1-377,-2-17 4195,0 25-4233,-7 38 970,-3 46 0,2-13-121,-24 250 1515,33-121-1815,1-112-295,-3-74-215,-1-15 31,1-13 45,0-16-228,2 1 0,2-35 0,-1 17-112,2-51-125,4-1-1,4 1 1,43-178 0,-41 226-126,31-75 0,-36 103 102,1 0 1,1 0-1,1 0 1,0 1-1,1 1 0,0 0 1,22-21-1,-25 29 58,0 0 1,0 0-1,1 1 0,0 0 0,0 0 0,1 1 1,-1 1-1,1-1 0,14-2 0,-19 5 19,0 0 1,1 0-1,-1 0 0,0 1 0,1 0 0,-1 0 0,1 0 0,-1 1 0,0-1 0,1 1 0,-1 1 0,0-1 0,0 1 0,0 0 0,0 0 0,0 0 0,0 1 0,-1 0 0,7 4 0,-7-2 36,0-1 0,0 1 0,0-1 0,-1 1 0,0 0 0,0 1 0,-1-1 0,1 0 0,-1 1 0,0 0 0,0-1 0,-1 1 0,0 0 0,1 11 0,-1-4 40,-1 0 0,0 0 1,-1-1-1,0 1 0,-6 22 1,5-25-1,-1 0 1,0-1 0,0 0-1,-1 1 1,0-1-1,0-1 1,-1 1 0,0-1-1,-1 1 1,-11 12-1,3-8 41,0-1 0,0-1 0,-2 0-1,1-1 1,-34 16 0,18-13 12,-1-1 0,-45 11 0,64-20-220,0-1 0,-22 2 0,14-2-782,19-2 284,-16 3-2831,18-3 3189,-1 1 0,1-1 1,-1 0-1,1 0 1,-7 13-4843,10 1 2519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6:22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40 8128,'-5'-5'3680,"23"1"-3168,-10 1 1952,10 3-1440,17-8 159,4 3-735,10-1-352,-2 1-96,6 2-640,-1 3 352,-3 0-3839,-5 8 2271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4:09.8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27 275 2144,'-2'1'164,"0"0"-1,0 1 1,0-1 0,0 0 0,1 1 0,-1-1-1,1 1 1,-1 0 0,1 0 0,-1-1-1,1 1 1,0 0 0,0 0 0,0 0-1,0 0 1,-1 3 0,2-1 344,-1-1 1,1 1-1,0 0 1,0-1-1,0 1 0,1-1 1,-1 1-1,2 5 1,-1-9-448,-1 1 0,0 0 0,0-1 1,1 1-1,-1 0 0,1-1 0,-1 1 0,1 0 1,-1-1-1,1 1 0,-1-1 0,1 1 1,-1-1-1,1 1 0,0-1 0,-1 0 0,1 1 1,0-1-1,-1 1 0,1-1 0,0 0 1,-1 0-1,1 0 0,0 1 0,0-1 0,-1 0 1,1 0-1,0 0 0,0 0 0,0 0 1,-1 0-1,1 0 0,0-1 0,0 1 0,-1 0 1,1 0-1,1-1 0,3-1 143,0 1 0,0-1-1,9-5 1,-7 3-82,0-1 1,-1 1-1,0-1 1,0-1-1,0 1 1,10-13-1,25-43 250,-30 45-198,-4 4-91,0-1 1,-1 1 0,-1-1 0,1 0 0,-2-1-1,4-19 1,-7 29-43,0-1 0,-1 1 0,0 0 0,1-1 0,-2 1 0,1-1 1,-1 1-1,1 0 0,-1 0 0,0-1 0,-1 1 0,1 0 0,-1 0 0,0 0 0,0 0 0,0 0 0,0 1 0,-1-1 0,1 0 0,-1 1 0,0 0 0,-6-5 0,8 6-11,-1 1-1,0 0 1,0 0-1,0 0 1,0 0 0,0 0-1,0 1 1,-1-1-1,1 1 1,0-1 0,0 1-1,0 0 1,-1-1-1,1 1 1,0 0-1,0 1 1,-1-1 0,1 0-1,0 1 1,0-1-1,0 1 1,0 0-1,0 0 1,0-1 0,0 1-1,0 1 1,0-1-1,0 0 1,0 0-1,0 1 1,1-1 0,-4 4-1,1 2 29,0 0-1,0 1 1,1 0 0,0-1-1,0 1 1,1 0-1,-1 1 1,2-1-1,-1 0 1,2 1 0,-1-1-1,1 0 1,0 1-1,2 14 1,3 9 68,1 0 1,15 44-1,-19-68-118,3 10 39,1-1 0,0 1 0,15 25 0,-18-38-13,0 0 0,0 0 1,0-1-1,1 0 0,0 1 0,0-1 1,0-1-1,1 1 0,-1-1 1,1 1-1,0-1 0,-1-1 0,2 1 1,-1-1-1,0 1 0,7 0 0,-4-1 6,-1-1-1,1 0 0,0 0 0,0-1 0,0 0 0,-1-1 0,1 1 0,0-1 0,0-1 0,-1 0 0,1 0 0,-1 0 0,1-1 1,-1 0-1,0-1 0,0 1 0,-1-1 0,10-7 0,-2 0 19,0 0 0,0-2 0,-2 1-1,1-1 1,-1-1 0,-1 0 0,9-17 0,0-1-33,-1 0 0,-2-1 1,16-46-1,-29 67-23,-1 0 0,3-22 0,-5 30-22,-1 0 0,0 0 0,0 0-1,0-1 1,0 1 0,-1 0 0,0 0 0,1 0 0,-2 0 0,1 0-1,0 1 1,-4-7 0,5 10 16,0 0-1,0-1 0,0 1 1,0 0-1,0-1 1,0 1-1,0 0 1,0 0-1,0-1 1,0 1-1,0 0 1,0 0-1,1-1 1,-1 1-1,0 0 1,0 0-1,0-1 1,0 1-1,0 0 1,0 0-1,1 0 0,-1-1 1,0 1-1,0 0 1,0 0-1,1 0 1,-1-1-1,0 1 1,0 0-1,0 0 1,1 0-1,-1 0 1,0 0-1,0 0 1,1 0-1,-1-1 1,0 1-1,0 0 1,1 0-1,-1 0 0,21-5-103,-11 4 73,0 0-1,18 1 1,-12 1 171,-10-1-195,0 0-1,0 1 1,0 0-1,0 0 1,7 2-1,-12-2 56,1 0-1,-1-1 0,1 1 0,-1 0 0,0 0 0,1 0 1,-1 0-1,0 0 0,0 0 0,0 0 0,0 0 1,0 1-1,0-1 0,0 0 0,0 1 0,0-1 0,0 1 1,-1-1-1,1 1 0,-1-1 0,1 1 0,-1-1 0,1 1 1,-1 1-1,2 17 28,-1 0 0,-1 0 0,-1 0 0,-1 0 0,-6 28 0,6-35-43,0 1-1,1-1 1,0 0-1,2 21 1,0-27 63,0 1-1,0-1 1,1 1 0,0-1 0,1 0 0,-1 0-1,1 0 1,1 0 0,5 9 0,-8-15-34,1 0 1,-1 1-1,1-1 0,-1 0 1,1 0-1,0 0 1,-1 0-1,1 0 0,0-1 1,0 1-1,0-1 1,0 1-1,0-1 0,0 1 1,2-1-1,0 1 10,0-1 0,0 0 0,0 0 0,0 0 0,0 0 0,7-2-1,-3-1 38,0 0-1,0 0 0,0 0 1,0-1-1,-1-1 0,0 1 1,13-11-1,5-8-5,-1-1 0,25-32-1,-48 54-49,1 0 0,-1 0 0,1 0 0,-1 0 0,1 0 0,-1 0 0,0 0 0,0-1 0,0 1 0,0 0 0,-1-1 0,1 1 0,-1-1 0,1 1 0,-1-1 0,0 1 0,0-1 0,0 1 0,-1-4 0,-4-8-202,0 13 53,3 1 90,0 0 43,0 0 0,0-1 0,0 1 0,0 0 0,1 0 0,-1 0 0,0 1 0,0-1 0,0 0 0,1 1 0,-1-1 0,0 1 0,1 0 0,-1-1 0,0 1 0,1 0 0,-1 0 0,1 0 0,-1 0 0,1 0 0,-1 1 0,1-1 0,0 0 0,0 1 0,-2 2 0,1-2 19,-1 1-3,0 0 0,0 0 0,0 1-1,0-1 1,1 1 0,-1 0 0,1 0-1,0-1 1,0 2 0,1-1 0,-1 0-1,1 0 1,0 0 0,-1 5 0,0 3-95,0-2 81,0-1 0,0 0 0,1 1 0,0-1 1,1 1-1,1 11 0,1 2 14,-1-19 25,-1 1 0,1-1 0,-1 1 0,1-1 0,0 0 1,3 6-1,-2-6-14,-1 0 0,1 0 0,1-1 0,-1 1 0,0-1 0,1 1 0,0-1 0,-1 0 0,1 0 0,1-1 0,-1 1 0,0 0 0,7 3 0,-8-5 1,0-1-1,1 1 1,-1-1-1,0 1 0,1-1 1,-1 0-1,0 0 0,1 0 1,-1 0-1,1 0 0,1-1 1,6 0-58,6 3 142,-15-1-93,1-1 0,-1 1 0,1-1 0,0 0 0,-1 0 0,1 0 0,0 0 0,-1 0 0,1 0 0,0 0 0,-1 0 0,1-1 0,0 1 0,-1-1 0,3 0 0,-3 0-1,0 1 1,0 0-1,0-1 0,1 1 1,-1 0-1,0-1 0,0 1 1,1 0-1,-1 0 0,0 0 1,0 0-1,1 0 0,-1 1 1,0-1-1,2 1 0,-2-1-114,12 0 528,-42 4-4182,2 0-5945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4:12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0 987 1984,'0'0'891,"18"-1"2154,-10-2-2421,0 0 0,0 0 0,9-1 0,22-8 5,-14 1-429,0-1-1,-1-1 1,0-1 0,-1-1 0,-1-2-1,0 0 1,-1-1 0,33-38-1,-33 35-69,0 1-1,1 1 0,42-28 1,-61 46-76,0-1 1,0 1 0,0-1-1,1 1 1,-1 0 0,0 0-1,1 1 1,-1-1 0,1 1-1,-1 0 1,1 0 0,-1 0-1,0 0 1,1 0 0,-1 1-1,1 0 1,-1-1 0,1 1-1,5 3 1,-8-3 84,-1-1-118,0 0 0,1 0 0,-1 0 0,0 0 0,0 0 1,0 0-1,1 0 0,-1 0 0,0 1 0,0-1 0,0 0 1,1 0-1,-1 0 0,0 0 0,0 0 0,0 0 0,1 0 1,-1-1-1,0 1 0,0 0 0,0 0 0,1 0 0,-1 0 0,0 0 1,0 0-1,0 0 0,0 0 0,1 0 0,-1-1 0,0 1 1,0 0-1,0 0 0,0 0 0,0 0 0,0 0 0,1-1 1,-1 1-1,0 0 0,0 0 0,0 0 0,0 0 0,0-1 1,0 1-1,0 0 0,0 0 0,0 0 0,0-1 0,0 1 0,-9-9 320,-15-4-422,18 11 108,-1 1 1,0-1-1,1 2 1,-1-1-1,0 1 1,0 0-1,1 1 1,-1-1-1,0 1 1,0 0-1,1 1 1,-1 0-1,1 0 1,0 0-1,-1 1 1,1 0-1,0 0 1,0 1 0,1-1-1,-11 10 1,4-3 174,1 1 0,0 0 1,0 1-1,1 0 1,1 1-1,0 0 0,-14 28 1,20-35-149,0 0 1,1 1-1,0-1 1,0 0-1,0 1 1,1 0-1,0-1 1,0 1-1,1 11 1,0-14-23,0-1 0,1 1 0,0-1 1,-1 0-1,1 1 0,1-1 0,-1 0 0,0 0 1,1 0-1,0 0 0,-1 0 0,1 0 0,0 0 1,1 0-1,-1-1 0,0 1 0,1-1 1,-1 0-1,1 1 0,4 1 0,2 2 83,1 0 1,0-1-1,0-1 0,0 0 1,15 5-1,-19-8-69,0 0 1,0 0-1,0 0 0,0-1 1,0 0-1,0 0 0,0-1 1,1 1-1,-1-1 0,0-1 1,6-1-1,-6 1 5,0-1 1,-1 0-1,1 0 1,-1 0-1,0 0 0,0-1 1,0 0-1,-1 0 1,1 0-1,-1-1 0,0 1 1,0-1-1,0 0 0,-1 0 1,0 0-1,0-1 1,0 1-1,2-8 0,-2 6-79,-1 0 0,0 0 0,0 0 0,-1 0 0,0 0 0,0-1 0,-1 1 0,0 0 0,0-1 0,-1 1 0,0 0 0,0 0 0,0 0 0,-1 0 0,-3-8 0,2 10 5,1 1 1,-1 0-1,0 0 1,0 0-1,0 0 0,0 0 1,-1 1-1,1-1 1,-1 1-1,0 0 0,0 0 1,0 1-1,0-1 1,-1 1-1,1 0 0,-1 0 1,0 0-1,1 1 1,-1 0-1,-8-2 0,0 2-4,12 1 36,0 0 1,-1-1-1,1 1 0,0 0 1,0 0-1,0 0 1,-1-1-1,1 1 0,0-1 1,0 1-1,-2-2 1,3 2-8,0 0 0,0 0 0,0 0 0,0 0-1,0 0 1,-1-1 0,1 1 0,0 0 0,0 0 0,0 0 0,0 0 0,0 0 0,0-1 0,0 1 0,0 0 0,0 0 0,0 0 0,0 0 0,0 0 0,0-1-1,0 1 1,0 0 0,0 0 0,0 0 0,0 0 0,0 0 0,0-1 0,0 1 0,0 0 0,0 0 0,0 0 0,0 0 0,0 0 0,0-1 0,1 1 0,-1 0-1,0 0 1,0 0 0,0 0 0,0 0 0,0 0 0,0 0 0,0 0 0,1 0 0,-1-1 0,0 1 0,12-7 25,16-4 95,-7 5-177,-1-1 0,25-12 1,19-7 106,26-2 31,2 3 1,167-23-1,-215 49 285,-47-1-348,0 1-1,0 0 1,1 0-1,-1 1 1,1-1-1,-1 1 0,1-1 1,-3 3-1,-6 3-34,-23 15-14,1 1-1,-49 46 1,69-57 23,1 1 0,0 0-1,1 1 1,0 0 0,2 1 0,-1 0 0,2 0 0,-11 28-1,18-40 24,-1 1 0,1 0 0,1-1-1,-1 1 1,0 0 0,1 0 0,0-1-1,0 1 1,0 0 0,0 0 0,1 0-1,1 6 1,-1-7-2,0-1 1,0 1-1,0-1 1,1 0-1,-1 1 1,0-1-1,1 0 1,0 0-1,0 0 1,0 0-1,0 0 1,0 0-1,0 0 1,0-1-1,0 1 0,1-1 1,4 3-1,2 0 23,0-1-1,1 0 0,-1 0 1,1-1-1,0 0 0,11 1 1,-15-3-20,1 0 1,-1 0 0,0 0-1,0-1 1,0 0 0,0-1-1,0 1 1,0-1 0,0 0-1,0 0 1,7-5 0,-4 1 11,0 0 1,-1-1-1,0 0 0,-1 0 1,1 0-1,-1-1 1,-1-1-1,8-11 1,1-4-19,21-47 0,-11 11-66,-2-1-1,-3-2 0,-3 0 0,-3 0 0,-2-2 0,4-96 0,-15 130-55,-1 0-1,-1 0 0,-8-42 1,9 70 99,0 1 0,-1-1 1,0 0-1,0 1 0,0-1 1,0 1-1,0-1 0,0 1 1,-1 0-1,-3-5 0,5 7-3,0 1 0,-1-1-1,1 0 1,-1 0 0,1 0-1,-1 0 1,1 1 0,0-1-1,-1 0 1,1 1 0,0-1-1,-1 0 1,1 0 0,0 1-1,-1-1 1,1 1 0,0-1 0,-1 0-1,1 1 1,0-1 0,0 1-1,0-1 1,-1 0 0,1 1-1,-8 14 13,8-14-6,-7 15-74,2-1 0,0 1-1,-5 27 1,4-16 6,-44 237 44,46-225 95,2 0 0,1 0 0,2 1 1,2-1-1,12 61 0,-14-96-45,4 20 125,0 0 0,10 26 1,-14-47-149,2 4 69,-1-1-1,1 1 1,0-1-1,0 0 1,5 6 0,-7-11-51,0 0 0,-1 0 1,1 0-1,0-1 0,0 1 1,0 0-1,0 0 0,0 0 0,0-1 1,0 1-1,0-1 0,0 1 1,1-1-1,-1 1 0,0-1 1,0 1-1,0-1 0,1 0 0,-1 0 1,0 0-1,0 0 0,1 0 1,-1 0-1,0 0 0,0 0 1,1 0-1,-1 0 0,0-1 1,0 1-1,0-1 0,1 1 0,-1-1 1,0 1-1,1-2 0,7-4-3,1-2 0,-2 1 0,1-1-1,-1-1 1,14-18 0,-9 12 118,43-62 107,14-16-219,-20 25-59,-43 58 63,-4 5-45,0 1 0,1-1 1,0 1-1,0 0 1,5-5-1,-11 11-5,0 0 0,1 1 0,-1-1 0,1 0 0,0 0-1,0 1 1,0-1 0,0 1 0,0-1 0,1 1 0,-1-1 0,0 5 0,-6 44 42,6-42 63,-1 7-98,1 0 0,1 0 0,0 0 0,5 27 0,-3-34 38,0 0 1,0 0-1,1 0 0,1 0 0,-1 0 1,1-1-1,1 0 0,-1 0 0,10 12 0,-12-17 7,0-1-1,1 1 0,-1-1 1,1 0-1,-1 0 0,1 0 1,-1 0-1,1-1 0,0 1 1,0-1-1,0 1 0,0-1 1,0 0-1,0 0 0,0-1 1,0 1-1,1 0 0,-1-1 1,0 0-1,0 0 0,1 0 0,-1 0 1,0 0-1,0-1 0,0 0 1,1 1-1,-1-1 0,5-3 1,7-2 3,-1-1 1,-1-1 0,1 0-1,20-16 1,-22 14 1,-1 1-7,0-1 0,-1 0 0,16-20 1,1-1-172,-2-3 105,-3 4 148,-20 28-115,0 0 0,0 0 0,0 0 0,0 1 0,0-1 0,0 0 0,0 1 0,1 0 0,4-3 0,-3 0 28,-3 3 62,-2 3-41,-13 3-196,3 7 154,1 0 1,1 0 0,0 1-1,-15 27 1,20-31-9,-7 10-10,-14 42 0,23-55 32,0 0-1,0 0 1,1 0-1,0 0 0,1 0 1,-1 1-1,1-1 0,0 0 1,1 1-1,-1-1 0,4 11 1,-3-15 1,-1 1 1,2-1-1,-1 0 1,0 1-1,0-1 1,1 0-1,-1 0 1,1 0 0,0 0-1,0 0 1,-1 0-1,5 2 1,28 16 153,-24-15-88,-1-1-19,0-1 0,0 0 0,1-1 0,-1 0 0,1-1 0,-1 0 0,1 0 0,0-1 0,9-1 0,-9 1-2,27-3-1668,0-5-3817,-21 6 2275,-15 2 2669,0 1 1,0-1 0,0 0-1,1-1 1,-1 1-1,0 0 1,0 0-1,0 0 1,1-1 0,1 0-1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4:13.2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83 6400,'-49'-27'2880,"33"7"-2496,6 9-1472,7 6 512,-7-6-1024,10 3 896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4:13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47 7040,'-41'-43'3200,"25"43"-2752,6 0-256,7 0-192,-7-4-160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4:18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1159 1248,'0'0'389,"0"0"-327,0 0-1,0 1 1,0-1-1,0 0 0,1 1 308,-1-1-308,0 0 1,1 0-1,-1 0 1,0 0-1,0 0 0,0 1 1,0-1-1,1 0 1,-1 0-1,0 0 0,0 0 1,0 0-1,0 0 1,1 0-1,-1 0 1,0 0-1,0 0 0,0 0 1,1 0-1,8-3 313,0-1 0,-1 0-1,1-1 1,-1 0 0,0 0-1,0 0 1,0-1-1,-1 0 1,0-1 0,0 0-1,-1 0 1,0 0 0,0-1-1,0 0 1,5-10 0,74-163 277,-47 92-673,28-61 59,81-279 1,-141 409-30,-1 3-85,-1 0 0,5-31 0,-9 44 81,1 0 0,-1 0 0,0 0 1,0 0-1,-1 1 0,1-1 0,-1 0 0,0 0 0,0 0 0,0 1 1,0-1-1,-1 0 0,1 1 0,-1-1 0,0 1 0,0 0 0,0 0 1,-4-4-1,6 6 8,-1 1 0,1-1 0,-1 1 0,1-1 0,-1 1 0,0-1 0,1 1 1,-1 0-1,0-1 0,1 1 0,-1 0 0,0-1 0,1 1 0,-1 0 0,0 0 0,0 0 1,1 0-1,-1 0 0,0 0 0,0 0 0,1 0 0,-1 0 0,0 0 0,0 0 0,1 0 1,-2 0-1,1 1 23,-1 0 0,1 0 0,-1 0 0,1 0 0,-1 0 0,1 0 0,0 0 0,0 1 0,0-1 0,-1 0 0,0 2 1,-2 5 106,-1-1 0,1 1 0,-4 11 0,8-19-141,-15 47 630,2 0 1,-13 86-1,-3 12 590,20-110-1023,-29 145 990,36-157-1070,2 0-1,1 0 1,1 0 0,0 0-1,8 26 1,-7-34-3,-1-5-71,1-1-1,0 0 0,7 16 0,-2-7 19,-6-15-41,-1 0-1,0-1 1,1 1 0,-1 0-1,1-1 1,0 1-1,0-1 1,0 0 0,0 0-1,0 1 1,0-1 0,1-1-1,-1 1 1,1 0-1,-1-1 1,1 1 0,0-1-1,-1 0 1,1 1-1,0-2 1,0 1 0,0 0-1,0 0 1,0-1-1,0 0 1,0 1 0,0-1-1,0 0 1,0-1 0,0 1-1,0 0 1,0-1-1,0 0 1,0 0 0,0 0-1,4-2 1,5-3 60,1-1 0,-1-1 0,-1 0 0,1-1 0,-2 0 0,12-11 0,52-68 96,-34 38-89,28-41-72,-52 57-42,-15 30-12,1 0 1,-1 0-1,1 0 1,0 0 0,0 1-1,4-6 1,-29 10-214,-3 2 16,26-3 237,0 0 0,0 0 0,0 0 0,0 1 0,0-1 0,0 0 0,0 0 0,0 0 0,0 0 0,0 0 0,-1 0 0,1 0 0,0 0 0,0 0 0,0 0 0,0 1 0,0-1 0,0 0 0,-1 0 0,1 0-1,0 0 1,0 0 0,0 0 0,0 0 0,0 0 0,0 0 0,-1 0 0,1 0 0,0 0 0,0 0 0,0 0 0,0 0 0,0 0 0,-1 0 0,1 0 0,0 0 0,0-1 0,0 1 0,0 0 0,0 0 0,0 0-1,0 0 1,-1 0 0,0-1 30,-3 5-111,4-4 77,0 0 0,-1 0 0,1 0 0,0 0 1,0 0-1,0 0 0,0 0 0,0 0 0,0 0 0,-1 0 1,1 0-1,0 0 0,0 0 0,0 0 0,0 0 0,0 0 1,0 0-1,-1 0 0,1 0 0,0 1 0,0-1 1,0 0-1,0 0 0,0 0 0,0 0 0,0 0 0,0 0 1,0 0-1,0 1 0,0-1 0,0 0 0,0 0 0,0 0 1,-1 0-1,1 0 0,0 0 0,0 1 0,0-1 0,0 0 1,0 0-1,0 0 0,1 0 0,-1 0 0,0 1 0,0-1 1,0 0-1,0 0 0,0 0 0,0 0 0,0 0 0,0 0 1,0 1-1,1-1 322,-2 1-517,0 1 192,-1-1 0,1 0 0,0 1 1,-1-1-1,1 0 0,-1 0 0,0 0 0,1 0 0,-4 1 0,-5 4-19,0 0 0,0 0 0,1 1 0,-1 0 0,2 0 0,-1 1-1,1 0 1,0 1 0,1 0 0,0 0 0,0 1 0,1 0 0,1 0 0,-1 0-1,2 0 1,-1 1 0,1 0 0,-2 12 0,3-12 8,-5 19 12,-6 41 0,12-62 52,2 1 1,-1-1 0,1 1 0,1-1 0,0 1 0,0-1 0,0 0 0,6 17 0,-6-24-16,-1-1 0,1 1 0,-1-1 0,1 0 0,0 0 0,0 1 0,-1-1 0,1 0 0,0 0 0,0 0 0,0 0 0,0 1 0,0-2 0,0 1 0,1 0 0,-1 0 0,0 0 0,0 0 0,1-1 1,-1 1-1,3 0 0,-2-1-4,-1 0 0,1 0 0,-1 0 0,1 0 0,0 0 0,-1 0 0,1-1 0,-1 1 0,1 0 0,-1-1 0,1 0 0,-1 1 0,0-1 0,1 0 0,-1 0 0,0 0 0,1 0 0,-1 0 0,0 0 0,0 0 0,2-2 0,4-6 39,1 0-1,-2 0 0,1-1 1,-1 0-1,-1-1 1,9-21-1,15-69-8,-24 82-35,1-7-243,-1 1 0,-2 0 1,0-1-1,-2-26 0,-1 57 186,1 0 0,0 0 0,0 0 0,0 0 0,1-1 0,2 6 0,3 11-13,4 27 34,-7-28 27,1 1 0,10 24-1,-10-32 80,4 7 105,20 39 0,-25-54-150,-1 0 0,1 0 0,-1 0-1,1 0 1,1-1 0,-1 1 0,1-1-1,0-1 1,-1 1 0,2-1 0,10 6-1,-14-8-26,1 0 0,0 0 0,1-1 0,-1 1 0,0-1 0,0 0 0,0 0 0,0 0 0,0 0 0,0 0 0,0-1 0,0 1 0,0-1 0,0 0 0,0 0 0,0 0 0,0 0 0,0-1 0,-1 1 0,1-1 0,0 0 0,3-3 0,2-1 24,0-1-1,-1 0 1,0-1-1,0 0 1,8-13-1,39-63 79,-24 35-101,36-45 1,-15 32 90,-9 12-110,37-57 0,-46 52 3,-3 0 0,-2-2-1,23-68 1,-43 97-5,0 0 0,3-37-1,-10 63-15,-1 0 0,0 0 1,0 0-1,0 0 0,0 0 0,0 0 0,0 0 0,0 0 0,-1 0 0,1 0 0,-1 0 0,-1-2 0,2 3 6,-1 0-1,1 1 1,-1-1-1,1 1 1,-1-1 0,1 1-1,-1-1 1,0 1 0,1-1-1,-1 1 1,0 0-1,1-1 1,-1 1 0,0 0-1,0 0 1,1 0 0,-1-1-1,0 1 1,0 0-1,1 0 1,-1 0 0,0 0-1,0 0 1,0 0-1,1 0 1,-1 1 0,0-1-1,0 0 1,1 0 0,-1 1-1,0-1 1,1 0-1,-1 1 1,-1 0 0,-3 2-26,1-1 0,0 1 0,-1 1 1,1-1-1,0 1 0,1-1 0,-1 1 0,1 0 1,-5 6-1,-2 6 48,-12 21 0,-53 130-115,-41 192 368,106-313-285,-7 63 0,11-65 16,4-18 34,2 50-1,1-35 18,-2-38-20,1 0 0,1 0 0,-1 1 0,0-1 0,1 0 0,0 0 0,-1 0 0,1 0-1,0 0 1,1 0 0,1 3 0,-3-5-20,0-1 0,0 0 0,1 0 0,-1 0 0,0 0 0,0 1 0,0-1 1,0 0-1,1 0 0,-1 0 0,0 0 0,0 0 0,0 0 0,1 0 0,-1 1 0,0-1 0,0 0 0,0 0 0,1 0 0,-1 0 0,0 0 0,0 0 0,0 0 0,1 0 1,-1 0-1,0 0 0,0 0 0,1 0 0,-1 0 0,0 0 0,0-1 0,0 1 0,1 0 0,-1 0 0,0 0 0,0 0 0,0 0 0,0 0 0,1 0 0,-1-1 1,0 1-1,13-12 230,13-21-43,-25 31-191,39-54-112,42-56 54,10 6-773,-80 131 647,-1-4 144,-9-18 42,0 0-1,0 0 1,1-1 0,-1 1-1,1 0 1,-1-1-1,1 0 1,0 0-1,0 0 1,0 0-1,0 0 1,0 0-1,0-1 1,0 1 0,1-1-1,-1 0 1,0 0-1,1 0 1,-1-1-1,1 1 1,5-1-1,-1 0 24,0-1-1,0 0 1,0-1-1,-1 1 1,1-2-1,0 1 1,-1-1-1,0 0 1,0-1-1,0 1 1,11-9-1,6-6 46,39-37 0,-31 25 13,14-10-13,-3-3 0,-1-1-1,60-82 1,-52 47-168,64-131-1,-106 195 46,-2 2 45,10-26 1,-15 36-25,0 0-1,0 0 1,0 0-1,-1-1 1,1 1-1,-1 0 1,0-1 0,0 1-1,-1 0 1,1 0-1,0-1 1,-1 1-1,-2-6 1,3 9 14,0-1-1,-1 1 1,1-1 0,0 0-1,-1 1 1,1-1 0,-1 1-1,1 0 1,-1-1 0,1 1-1,-1-1 1,1 1 0,-1 0-1,0-1 1,1 1 0,-1 0-1,1 0 1,-1-1-1,0 1 1,1 0 0,-1 0-1,0 0 1,1 0 0,-1 0-1,0 0 1,1 0 0,-1 0-1,0 0 1,1 0 0,-1 0-1,0 0 1,1 1 0,-1-1-1,-3 1 39,1 0 1,0 0-1,0 1 0,1-1 0,-1 1 1,-4 2-1,-7 8-51,0 0-1,1 2 1,1-1 0,0 1 0,0 1 0,2 0 0,-15 26 0,-52 126 132,71-152-73,-16 36-44,-21 53-90,28-61 20,1-4 133,2 0 1,-14 74-1,24-101-42,1 0 0,0 0 0,1 0 0,1 0 0,0 1-1,0-1 1,1 0 0,1 0 0,0 0 0,0-1 0,1 1 0,1-1 0,0 0 0,7 11-1,-10-17 11,2-1-1,-1 0 0,0 1 0,1-1 0,0 0 1,0-1-1,0 1 0,0-1 0,1 0 0,-1 0 0,1 0 1,0 0-1,6 1 0,-2-1 1,1 0 1,-1-1-1,1 0 0,-1 0 0,1-1 1,15-1-1,-8 0 9,1-2-1,-1 0 1,0-1 0,0-1-1,-1-1 1,1 0 0,-1-1-1,0 0 1,0-2 0,-1 0-1,0 0 1,-1-2 0,1 0-1,-2 0 1,25-25 0,-33 29 20,0 0 0,-1 0-1,0 0 1,0-1 0,0 1 0,-1-1 0,0 0 0,2-8 0,-3 10-71,-1-1 1,0 1-1,0 0 1,0 0-1,-1-1 1,0 1-1,0-1 1,0 1-1,-1 0 0,1-1 1,-1 1-1,-2-7 1,2 11 4,1-1-1,-1 1 1,0 0 0,1 0 0,-1-1 0,0 1-1,0 0 1,1 0 0,-1 0 0,0 0 0,0 0-1,0 0 1,-1 0 0,1 0 0,0 0 0,0 0 0,0 1-1,-1-1 1,1 0 0,-2 0 0,0 1-1,0-1-1,1 1 1,-1 0 0,1 0 0,-1 0 0,1 0 0,-1 0-1,0 0 1,1 1 0,-5 1 0,2-1-8,0 1 0,0 0 1,0 0-1,1 1 0,-1-1 1,1 1-1,-1 0 0,1 0 1,0 1-1,0-1 0,-4 6 0,6-6 46,0 1-1,0 0 1,0-1-1,0 1 1,0 0-1,1 0 1,-1 0-1,1 0 1,0 0-1,0 1 1,1-1-1,-1 0 1,1 0 0,0 0-1,1 6 1,0-3 44,0-1 0,0 0 1,1 0-1,0 0 0,1 0 1,-1 0-1,1-1 1,0 1-1,7 8 0,-5-7 23,1 1-1,0-2 0,0 1 1,1-1-1,-1 0 0,2 0 1,-1-1-1,0 0 0,1 0 0,0-1 1,0 0-1,1-1 0,-1 1 1,16 3-1,-14-6-64,0-1 0,1 1 0,-1-1 1,1-1-1,-1 0 0,1-1 0,-1 0 0,0 0 0,0-1 0,0 0 1,13-7-1,40-23-3023,-5-4-4405,-58 37 7382,32-20-3517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4:18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23 211 3552,'-17'-3'1632,"12"-2"-1440,10 2 1760,4 3-1120,8-8 1568,10 4-1376,7-12 1056,7 0-1216,6-15 192,1 8-640,14-7-32,0 5-225,17-2 33,-1 7-96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4:21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13 670 2144,'-2'-1'244,"-9"-1"2285,36 6 2693,-5-1-4161,-8-2-817,-1 0-1,0-1 1,0-1 0,0 0 0,0-1 0,0 0 0,0 0 0,0-1-1,0-1 1,-1 0 0,18-8 0,-14 4-134,0-1-1,0-1 1,-1 0-1,0 0 1,-1-1-1,0-1 1,13-17-1,-20 24-77,-1-1 0,-1 1 0,1-1 0,-1 0 0,0 0 0,0 0 0,0 0-1,-1-1 1,3-11 0,-5 16-43,1-1 1,-1 0-1,0 1 0,0-1 0,0 0 0,-1 1 0,1-1 1,0 0-1,-1 1 0,0-1 0,0 0 0,1 1 0,-2-1 1,1 1-1,0 0 0,0-1 0,-1 1 0,1 0 1,-1 0-1,0 0 0,0 0 0,0 0 0,0 0 0,0 0 1,0 1-1,-3-3 0,0 1-23,1 1 0,0 0 0,0 0 0,-1 0 0,1 1 0,-1-1 1,0 1-1,1 0 0,-1 1 0,0-1 0,0 1 0,1 0 0,-1 0 0,0 0 0,0 1 0,0-1 0,1 1 1,-1 0-1,1 1 0,-1-1 0,1 1 0,-1 0 0,-7 5 0,5-3 132,1 0 0,0 0 1,1 1-1,-1 0 0,1 0 0,0 1 0,0 0 1,1-1-1,-1 1 0,1 1 0,1-1 0,-1 1 1,1-1-1,0 1 0,-2 8 0,2-4 10,0 1 0,1-1 1,1 0-1,0 1 0,0 0 0,1-1 0,0 1 0,1-1 0,1 1 0,2 12 0,-4-23-107,6 22 111,1 0 0,0 0-1,15 29 1,-20-47-61,1 0 0,0 0 1,0 0-1,1 0 0,-1 0 0,1-1 1,0 1-1,0-1 0,0 0 0,1-1 0,0 1 1,0-1-1,-1 1 0,2-1 0,-1-1 1,0 1-1,1-1 0,-1 0 0,8 2 0,-9-4-27,0 1 0,0-1 0,0 0 0,-1 0 0,1 0 0,0-1 1,0 0-1,0 1 0,-1-1 0,1 0 0,0-1 0,-1 1 0,1-1 0,-1 1 0,0-1 0,1 0 0,-1 0 0,3-4 0,6-4 73,-1-1 1,0 0-1,11-17 1,0 2-43,95-99-286,-89 99 228,1 2 0,47-31 0,-71 52-1,-1 0 1,1 1-1,-1 0 0,1 0 1,0 0-1,0 1 1,0 0-1,6-2 1,-9 3-1,0 0 1,0 0-1,0 0 1,0 0-1,-1 0 1,1 0-1,0 1 1,0-1-1,0 0 1,-1 1-1,1 0 1,0-1-1,-1 1 1,1 0-1,0 0 1,-1 0-1,1 0 1,-1 0-1,1 0 1,-1 0-1,0 1 1,1-1 0,-1 1-1,0-1 1,2 3-1,0 3 4,0 0-1,0 0 1,-1 0-1,0 0 1,0 0-1,-1 0 1,1 14-1,-1-3 70,-3 37-1,-1-34 109,2-13-91,0 0 0,0 0 0,0 0 0,1 0 0,0 0 0,2 12 0,-2-20-79,0 0 0,0 0 0,0-1 0,0 1 0,0 0 0,0 0 0,0 0 0,0 0 0,0 0 0,0 0 0,0 0 0,0 0 0,1 0 0,-1-1 0,0 1 0,0 0 0,0 0 0,0 0 0,0 0 0,0 0 0,0 0 0,0 0 0,0 0 0,0 0 0,0 0 0,0 0 0,1 0 0,-1 0 0,0 0 0,0 0 0,0 0 0,0 0 0,0 0 0,0 0 0,0 0 0,0 0 0,0 0 0,1 0 0,-1 0 0,0 0 0,0 0 0,0 0 0,0 0 0,0 0 0,0 0 0,0 0 0,0 0 0,0 0 0,1 0 0,-1 0 0,0 0 0,0 0 0,0 0 0,0 0 0,0 0 0,0 0 0,0 1 0,0-1 0,0 0 0,0 0 0,0 0 0,0 0 0,0 0 0,0 0 0,0 0 0,0 0 6,50-82 353,-28 47-370,-12 20 6,16-18-1,2-3-30,-24 29-22,1 0 0,0 0 0,0 1 0,0 0 0,1 0 0,0 0 0,0 1 0,1 0 1,0 0-1,12-7 0,-18 12 42,-1 0 1,0-1-1,1 1 1,-1 0-1,1 0 1,-1 0-1,1 0 1,-1 0-1,1-1 1,-1 1-1,1 0 1,-1 0-1,1 0 1,-1 0-1,0 0 1,1 1-1,-1-1 1,1 0-1,-1 0 1,1 0-1,-1 0 1,1 0-1,-1 1 1,1-1-1,-1 0 1,0 0-1,1 1 1,-1-1-1,0 0 1,1 1-1,-1-1 1,0 0-1,1 1 1,-1-1-1,0 0 1,1 2-1,-1-1 5,1 0-1,-1 0 1,1 0-1,-1 1 1,0-1-1,1 0 1,-1 1-1,0-1 0,0 0 1,0 1-1,0-1 1,0 2-1,-2 18 64,0 1 0,4 30-1,-1-8-127,-1-35 103,0 1 0,1-1 0,0 0 0,3 12 0,-4-20-24,0 1 1,1 0 0,-1 0 0,1-1 0,0 1 0,-1 0 0,1-1 0,0 1-1,0-1 1,0 1 0,0-1 0,0 1 0,0-1 0,0 0 0,1 0 0,-1 1 0,0-1-1,1 0 1,-1 0 0,1 0 0,0-1 0,-1 1 0,1 0 0,-1 0 0,1-1 0,0 1-1,0-1 1,-1 0 0,4 1 0,0-1 26,0-1 0,-1 0 0,1 1 0,0-2 0,-1 1 0,1 0 0,-1-1 0,8-4-1,33-22 101,-16 9-67,31-15-100,89-57-111,-117 70 138,0 1 1,2 1-1,57-22 0,-90 40 2,0 1 0,0 0-1,-1-1 1,1 1-1,0-1 1,0 1 0,0-1-1,-1 1 1,1-1-1,0 1 1,-1-1 0,1 0-1,0 1 1,-1-1-1,1 0 1,-1 0-1,1 0 1,0 0 0,-20 1-165,3 3 189,0 2 0,1 0 0,-1 1 0,2 0 0,-1 1 0,-25 16-1,18-5-113,0 0-1,1 2 0,1 0 0,-25 33 1,38-45 119,0 2-1,0-1 1,1 1 0,0 0 0,1 0-1,-5 14 1,9-21-13,0 0-1,1 0 0,-1 0 0,1 1 0,-1-1 1,1 0-1,0 0 0,0 0 0,0 1 1,1-1-1,-1 0 0,2 3 0,-2-4-5,1 1 0,0-1-1,1 0 1,-1 0 0,0 0-1,1 0 1,-1 0-1,1 0 1,-1-1 0,1 1-1,0-1 1,0 1 0,0-1-1,0 1 1,0-1 0,0 0-1,0 0 1,3 1 0,1 0 13,-1 0 1,1-1-1,0 1 1,0-1 0,0-1-1,1 1 1,-1-1-1,0 0 1,0 0 0,0-1-1,0 0 1,0 0-1,0 0 1,0-1 0,0 0-1,9-4 1,-5 1 16,0-1 0,0 1 0,-1-1 0,1-1 0,-2 0 0,1 0 0,-1 0 1,11-13-1,14-24-2,43-75 1,-65 101-33,1-2-103,-1-1 1,-1 0 0,-1 0-1,0-1 1,-2 0 0,-1 0-1,7-46 1,-11 59 1,3-32-223,1-57 0,-6 87 250,-1 0 0,1 0 0,-2 0 0,0 0 0,0 0 0,-1 1 0,0-1 0,0 1 0,-2-1 0,-7-13 0,12 23 48,0 0 1,-1 0-1,1 0 0,-1 1 1,1-1-1,-1 0 0,0 0 1,1 1-1,-1-1 1,0 0-1,1 1 0,-1-1 1,0 1-1,0-1 1,0 1-1,0-1 0,1 1 1,-1-1-1,0 1 1,0 0-1,0 0 0,-1-1 1,1 1 4,0 1 1,1-1 0,-1 0-1,0 1 1,0-1 0,1 0 0,-1 1-1,0-1 1,1 1 0,-1-1-1,0 1 1,1 0 0,-1-1-1,1 1 1,-1-1 0,1 1-1,-1 0 1,1 0 0,-1 1-1,-3 5-14,1 0-1,1 1 1,-5 14-1,7-22 32,-9 42-109,-9 76-1,17-95 172,0 1-1,2 0 1,0-1 0,10 46-1,-1-28 193,3 1-1,26 60 0,-37-96-225,1 0 0,0-1 0,0 0 0,1 0 0,0 0 0,0 0 1,0-1-1,0 1 0,7 4 0,-10-7-12,1-1 0,0 0 0,0 0 0,0 0 0,0 1 0,0-2 0,0 1 0,0 0 0,0 0 0,1-1 0,-1 1 0,0-1 0,0 0 0,1 1 0,-1-1 0,0 0 0,0-1 0,1 1 0,-1 0 0,0-1 0,0 1 0,0-1 0,1 1 0,-1-1 0,0 0 0,0 0 0,0 0 0,2-2 0,4-2 46,-1-1 1,1-1-1,-1 0 0,-1 0 0,9-10 1,26-44 142,-6 9 99,-10 23-468,50-47 0,-73 74 127,0 0 0,1 0 0,0 0 0,-1 0 0,1 0 1,0 0-1,0 1 0,0 0 0,0-1 0,0 1 0,0 0 0,0 1 0,1-1 0,4 0 0,-6 1 27,0 0 0,-1 0 0,1 0 0,0 1 0,-1-1 0,1 1 0,0-1 0,-1 1 0,1 0 0,0-1 0,-1 1 0,1 0 0,-1 0 0,1 0 0,-1 0 0,0 0 0,0 0 0,1 1 0,-1-1 0,0 0 0,0 1 0,0-1 0,0 1 0,0-1 0,0 1 0,-1-1 0,1 1 0,0 2 0,2 7 33,-1-1 0,-1 1 0,0 0 0,0 0 0,-1 0 0,-2 21-1,1-19-3,-1 9 5,0 0-1,-2 0 1,-7 26 0,8-37 9,-1-1 1,0 1 0,-1-1-1,0 0 1,0 0 0,-1-1-1,0 1 1,-12 11 0,15-17-1,-1-1 0,0 1 1,-1-1-1,1 0 0,-1-1 1,1 1-1,-1-1 0,0 0 1,0 0-1,0 0 0,0-1 1,0 1-1,0-1 0,0-1 1,-1 1-1,1-1 0,0 0 1,0 0-1,-1 0 0,1-1 1,0 1-1,0-1 0,0-1 1,0 1-1,0-1 0,0 0 1,0 0-1,0 0 0,0-1 1,1 0-1,-6-4 0,6 4-22,1 0-1,0 0 0,0 0 0,1 0 1,-1-1-1,-2-3 0,4 5-22,0 1 1,0-1-1,0 0 1,0 1-1,1-1 1,-1 0-1,0 0 0,1 0 1,-1 0-1,1 0 1,0 1-1,0-1 0,-1 0 1,1 0-1,1-3 1,-1 4 5,1 0 1,-1 0-1,1 0 1,0 0-1,-1 1 1,1-1-1,0 0 1,-1 1-1,1-1 1,0 0-1,0 1 1,0-1-1,0 1 0,0-1 1,-1 1-1,1-1 1,0 1-1,0 0 1,0 0-1,0-1 1,0 1-1,0 0 1,0 0-1,0 0 1,0 0-1,0 0 1,0 0-1,0 0 1,2 1-1,4 0 17,0 0-1,14 5 0,63 22 1104,151 72 0,-231-98-1202,0 0 0,-1 0 0,1 0 1,0-1-1,0 0 0,0 0 1,0 0-1,0 0 0,1-1 0,-1 0 1,0 1-1,6-2 0,-6 0-558,-1 0 1,1 0-1,0 0 0,-1-1 0,1 1 1,-1-1-1,1 0 0,-1 0 0,0 0 0,0 0 1,0-1-1,0 1 0,5-7 0,15-17-2885,7-7-1910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4:35.8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382 449 2912,'-10'0'7928,"2"-3"-8288,0 0 532,1 1-1,-1-1 1,0 2 0,0-1 0,0 1 0,0 0 0,0 1 0,0 0 0,0 0 0,-14 3 0,-7 2-149,-43 15 0,67-19-56,-5 2 34,0 1 0,0 1 0,0-1 1,1 2-1,0-1 0,0 1 1,0 1-1,1-1 0,0 1 0,0 1 1,-10 12-1,14-15 11,-1 1 0,2-1 0,-1 1 0,1 0 0,-1 0 0,2 0 0,-1 1 0,1-1 0,0 1 0,0-1 0,1 1 0,-1 0 0,2-1 0,-1 1 0,1 0 0,0 0 1,0 0-1,1-1 0,1 9 0,-1-12 22,-1 0 0,1 0 1,0 0-1,0 0 1,1 0-1,-1 0 1,1-1-1,-1 1 1,1 0-1,0-1 0,0 1 1,0-1-1,0 0 1,0 0-1,0 0 1,1 0-1,-1 0 0,1 0 1,0-1-1,-1 1 1,1-1-1,0 0 1,0 0-1,0 0 1,5 2-1,-4-3 25,0 0 0,0 0 0,0 0 0,0 0 0,0-1 0,0 1 0,0-1 0,0 0 0,0 0 0,0-1 0,0 1 0,0-1-1,-1 0 1,1 0 0,-1 0 0,1 0 0,-1 0 0,0-1 0,4-3 0,4-5 56,-1-1 0,1 0 0,-2-1 0,0 0 0,12-22-1,-16 25-139,0-1-1,-1 1 1,0 0-1,-1-1 0,-1 0 1,1 0-1,-2 0 0,2-18 1,-3 23-14,0 1 0,-1-1 0,0 1 0,0 0 1,0 0-1,-4-10 0,5 14 9,0 0 0,-1 1-1,0-1 1,1 0 0,-1 1 0,1-1 0,-1 1 0,0-1 0,1 1-1,-1-1 1,0 1 0,0-1 0,1 1 0,-1 0 0,0-1 0,0 1-1,0 0 1,1 0 0,-1-1 0,0 1 0,0 0 0,0 0 0,0 0-1,1 0 1,-1 0 0,0 0 0,0 0 0,0 1 0,0-1 0,0 0-1,1 0 1,-1 1 0,0-1 0,0 0 0,1 1 0,-1-1 0,0 1-1,0-1 1,1 1 0,-1-1 0,0 1 0,1 0 0,-1-1 0,1 1-1,-2 1 1,-1 6 89,0 0 0,1 0-1,-1 0 1,2 0-1,-1 0 1,1 0 0,0 1-1,1-1 1,0 1 0,0-1-1,1 0 1,0 1 0,3 9-1,-3-9 12,2-1-1,-1 1 0,1-1 1,1 0-1,0 0 0,0 0 1,0 0-1,1-1 0,0 1 1,0-1-1,1-1 1,11 12-1,-14-16-14,1 0 0,-1 0 0,1 0 0,-1 0 0,1 0 1,0-1-1,0 0 0,-1 1 0,1-2 0,0 1 0,0 0 0,0-1 0,0 1 0,0-1 1,0 0-1,1-1 0,-1 1 0,0-1 0,-1 0 0,1 1 0,8-4 0,-5 1-2,1-1 1,0 1-1,-1-1 0,1 0 0,-1-1 0,0 0 0,-1 0 1,1-1-1,10-11 0,-12 11-21,61-74 260,-55 65-299,-1-1 1,0 1 0,12-27-1,-22 40-26,1 1-1,-1 0 0,1-1 1,-1 1-1,0-1 0,1 1 1,-1 0-1,0-1 0,0 1 0,0-1 1,0 1-1,-1-3 0,1 3 24,0 1-1,0-1 0,0 1 1,0-1-1,-1 1 1,1 0-1,0-1 0,0 1 1,-1-1-1,1 1 0,0 0 1,-1-1-1,1 1 0,-1 0 1,1-1-1,0 1 0,-1 0 1,1-1-1,-1 1 1,1 0-1,-1 0 0,1 0 1,-1-1-1,1 1 0,-1 0 1,1 0-1,-1 0 0,1 0 1,-1 0-1,0 0 0,1 0 11,0 0 0,-1 0 0,1 0 0,0 0 0,-1 0 0,1 0 0,0 0 0,0 0 0,-1 0 0,1 0 0,0 0 0,-1 0 0,1 0 0,0-1 0,0 1 0,-1 0 0,1 0 0,0 0 0,0 0 0,0-1 0,-1 1 0,1 0 0,0 0 0,0 0 0,0-1 0,-1 1 0,1-2 0,20 2-437,-16 0 410,-1 0 0,0 0 0,1 0 0,-1 1 0,0-1 0,0 1 0,0 0 1,1 0-1,-1 0 0,0 1 0,0-1 0,0 1 0,-1-1 0,1 1 0,0 0 0,-1 0 0,1 0 0,-1 1 0,1-1 0,-1 1 0,0-1 0,0 1 0,0 0 0,-1-1 0,1 1 0,0 0 0,-1 0 0,0 0 1,0 0-1,0 1 0,0-1 0,0 0 0,-1 0 0,0 1 0,1-1 0,-1 6 0,-1 17-71,0-10 149,1 0 0,3 22 0,-2-34-27,0 0 0,-1 0-1,1 0 1,1 0 0,-1 0-1,1 0 1,-1-1 0,1 1-1,0 0 1,1-1 0,-1 1-1,1-1 1,-1 0 0,4 3 0,-4-4 17,0-1 1,0 0 0,0 0-1,0 0 1,0 0 0,0 0 0,0-1-1,0 1 1,1 0 0,-1-1 0,0 0-1,0 1 1,1-1 0,-1 0-1,0 0 1,0 0 0,1-1 0,-1 1-1,0 0 1,0-1 0,4-1 0,5-2 42,0-1 0,-1 0 1,11-6-1,-10 4-44,233-110 115,-240 115-186,-2 1-18,0 0 0,-1 0-1,1 1 1,-1-1 0,1 1-1,0-1 1,-1 1 0,4 0 0,-5 0-138,-3 6-160,-1 0 330,1 1 1,1-1-1,-1 1 0,1-1 1,0 1-1,1 0 0,-1-1 1,1 1-1,1 0 0,-1 0 1,1 0-1,0 0 0,1 0 0,0 0 1,0 0-1,0-1 0,1 1 1,0 0-1,0-1 0,1 1 1,0-1-1,6 11 0,-8-15 42,0 0 0,1 0-1,-1-1 1,1 1 0,-1 0 0,1-1-1,-1 0 1,1 1 0,0-1 0,0 0-1,0 1 1,0-1 0,0 0 0,0-1-1,0 1 1,0 0 0,0-1 0,0 1-1,4 0 1,-3-1 33,0 0-1,-1-1 0,1 1 1,0-1-1,0 1 0,-1-1 1,1 0-1,-1 0 1,1 0-1,-1 0 0,1-1 1,-1 1-1,1-1 1,-1 1-1,3-4 0,2-2-27,1 0 0,-1-1 0,0 0 0,-1-1 0,0 1 0,-1-1 0,1 0-1,-2-1 1,1 1 0,-1-1 0,-1 0 0,0 0 0,0 0 0,1-12-1,-4 20-45,1 0-1,-1 0 1,0 0-1,0 0 0,0 0 1,0 0-1,0 0 1,-1 0-1,1 0 0,-1 0 1,1 0-1,-1 0 1,1 1-1,-1-1 0,0 0 1,0 0-1,0 0 1,0 1-1,0-1 0,-1 1 1,1-1-1,-3-1 1,0 0-35,0 0 1,0 1 0,-1-1 0,0 1-1,1 1 1,-1-1 0,-8-2-1,2 3-40,1-1 0,0 1-1,-1 1 1,-15 0 0,5 1-12,20-1 78,-1 0 1,0 0 0,1 0 0,-1 0-1,0 0 1,1 1 0,-1-1 0,1 0-1,-1 1 1,0 0 0,1-1 0,-1 1-1,1 0 1,0 0 0,-1-1 0,1 1-1,0 0 1,-1 1 0,1-1 0,0 0-1,-2 2 1,24 5 387,-11-6-315,0-1 1,0 1-1,-1-2 0,1 1 1,0-2-1,0 1 1,0-1-1,0-1 1,11-3-1,14-4 76,40-18 0,-37 12-222,6-2 148,-24 8-117,1 1 0,0 1 0,35-6 0,-55 12 55,-1 1 0,0 0 0,1 0 0,-1 0 0,0 0 1,1 0-1,-1 0 0,0 0 0,1 0 0,-1 0 0,0 0 0,1 0 0,-1 0 0,0 0 1,1 0-1,-1 0 0,0 0 0,1 1 0,-1-1 0,0 0 0,1 0 0,-1 0 0,0 0 1,1 1-1,-1-1 0,0 0 0,0 0 0,1 1 0,-1-1 0,0 0 0,0 1 0,0-1 1,1 0-1,-1 0 0,0 1 0,0-1 0,0 0 0,0 1 0,0-1 0,0 0 0,1 1 1,-1-1-1,0 0 0,0 1 0,0-1 0,0 1 0,0-1 0,0 0 0,-1 1 0,1-1 1,0 0-1,0 1 0,0-1 0,0 0 0,0 1 0,0-1 0,-1 0 0,1 1 0,0-1 1,0 0-1,-1 1 0,-13 21-8,6-11 56,0 0 1,0 0-1,1 1 1,1 0-1,-7 18 1,10-23 12,0 2 0,1-1 0,0 0 0,0 0 0,1 1 0,0-1 0,0 1 0,1-1 0,2 16 0,-2-23-31,0-1 0,0 1 0,0 0 0,0 0 0,0 0 0,0-1 0,1 1 0,-1 0 0,0 0 0,0-1 0,1 1 0,-1 0 0,0 0 0,1-1 0,-1 1 0,1 0 0,-1-1 0,1 1 0,-1-1 0,1 1 0,0-1 0,-1 1 0,1-1 0,0 1 0,-1-1 0,1 1 0,0-1 0,-1 0 0,1 0 0,0 1 0,0-1 0,0 0 0,-1 0 0,1 0 0,0 0 0,0 0 0,0 0 0,-1 0 0,1 0 0,0 0 0,1 0 0,2-1 79,1-1-1,-1 0 1,0 0 0,1 0-1,6-4 1,-7 3-89,71-47 365,-47 33-380,-4 2-231,2 1 1,44-17-1,-69 30-29,0 3 249,0 0 0,-1 0-1,1 1 1,-1-1-1,1 0 1,-1 0-1,0 0 1,0 1 0,0-1-1,0 2 1,0-3 44,0 8-9,0 1-1,1-1 1,1 0-1,0-1 1,0 1-1,0 0 1,1 0-1,1-1 0,-1 0 1,1 1-1,8 11 1,-10-18 3,0 1 0,0-1 0,0 1 1,1-1-1,-1 1 0,5 2 0,-7-4 2,1-1 0,0 1-1,0 0 1,0-1 0,0 1-1,0-1 1,-1 1 0,1-1-1,0 0 1,0 1 0,0-1-1,0 0 1,0 0 0,0 1-1,0-1 1,0 0 0,0 0-1,1 0 1,-1 0 0,0 0-1,0-1 1,2 1 0,2-5 66,1 1-1,-1-1 1,9-9 0,-5 5-45,10-11 20,58-54-24,-62 60-183,-13 12 111,-1 0 0,1 0 1,0 0-1,0 0 1,0 1-1,0-1 1,0 0-1,0 1 0,0 0 1,0-1-1,1 1 1,-1 0-1,1 0 0,-1 0 1,0 1-1,1-1 1,3 0-1,-6 1 27,0 0 1,1 0-1,-1 1 0,0-1 0,1 0 1,-1 0-1,0 0 0,0 1 0,1-1 1,-1 0-1,0 0 0,0 0 0,1 1 1,-1-1-1,0 0 0,0 1 0,0-1 1,1 0-1,-1 1 0,0-1 0,0 0 1,0 1-1,0-1 0,0 0 0,0 1 0,0-1 1,0 0-1,0 1 0,0-1 0,0 1 1,0 10-100,-5 17 54,-11 49 124,10-48-10,4-20 13,1 0 0,-2-1 1,-2 9-1,-2-9 314,7-8-383,0 0 0,-1 0 0,1 0 0,0-1 1,0 1-1,0 0 0,0 0 0,-1 0 0,1 0 0,0 0 0,0 0 0,0-1 1,0 1-1,-1 0 0,1 0 0,0 0 0,0 0 0,0-1 0,0 1 1,0 0-1,0 0 0,0 0 0,0-1 0,0 1 0,0 0 0,0 0 0,0 0 1,0-1-1,0 1 0,0 0 0,0 0 0,0 0 0,0-1 0,0 1 1,0 0-1,0 0 0,0 0 0,0-1 0,0 1 0,0 0 0,0 0 0,0 0 1,0-1-1,1 1 0,-1 0 0,0 0 0,2-8 3,1-1-1,0 1 1,0 1 0,0-1 0,1 0-1,0 1 1,1 0 0,0 0-1,0 0 1,0 0 0,10-8-1,6-4-78,1 1 0,26-16 0,-38 28-12,-1 0-1,1 1 0,11-4 0,-16 7 16,-1 0-1,1 1 1,0-1-1,0 1 1,-1 0-1,1 1 1,0-1-1,0 1 1,7 0-1,-11 1 68,-1-1 0,1 0 0,0 0-1,0 1 1,0-1 0,-1 0 0,1 1-1,0-1 1,-1 1 0,1-1-1,0 1 1,-1-1 0,1 1 0,-1-1-1,1 1 1,-1 0 0,1-1-1,-1 1 1,1 0 0,-1 0 0,0-1-1,1 1 1,-1 0 0,0 0 0,0-1-1,1 1 1,-1 0 0,0 0-1,0 0 1,0-1 0,0 1 0,0 0-1,0 0 1,0 1 0,-1 4-36,0 1 0,0-1 1,-3 10-1,1-7 84,2-1-76,-11 56 40,11-58 6,0 0 0,1 0 0,0 1-1,1-1 1,-1 0 0,1 1 0,0-1-1,3 7 1,-3-11 0,-1 0 0,1 0 0,0 0 0,0 0 0,0 0 0,1 0 0,-1 0 0,0-1 0,1 1 0,-1 0 0,1-1 0,0 1 0,-1-1 0,1 0 0,0 1 0,0-1 0,0 0-1,3 1 1,-1-1 17,-1 0-1,1 0 0,0 0 1,-1-1-1,1 0 1,0 0-1,-1 0 0,1 0 1,0 0-1,4-2 0,5-1 19,0-1 0,0 0 0,0-1 0,22-12 0,-2-3-198,-1 0 0,48-42 0,-64 50 159,24-14 1,-25 16-226,27-20-1,-52 37-260,-1 1 319,-1 0 0,-16 17-1,10-3 174,1 1-1,1 1 0,2 0 1,-21 45-1,29-57 25,2 1 0,-1-1 0,1 1 1,-4 25-1,8-33-26,-1 0 0,1 0 0,0 0 0,0 0 0,1 0-1,2 10 1,-3-12-4,1 0-1,0-1 0,0 0 0,0 1 0,1-1 0,-1 0 0,1 1 1,-1-1-1,1 0 0,-1 0 0,1 0 0,0 0 0,0-1 0,3 3 0,-4-3 8,1 0 1,-1 0-1,1 0 0,-1-1 0,1 1 0,-1 0 0,1-1 0,-1 1 0,1-1 0,0 1 0,-1-1 0,1 0 0,0 0 0,-1 0 0,1 0 0,0 0 0,-1 0 0,1 0 0,-1-1 0,1 1 0,0-1 0,-1 1 0,1-1 0,-1 1 0,1-1 0,-1 0 0,1 0 0,-1 0 0,0 0 0,1 0 0,-1 0 0,2-2 0,3-4 65,0 0 0,0 0 0,-1-1 1,7-14-1,-11 22-87,40-79 343,-13 25-237,43-63 0,38-52-75,-91 135-39,-1 0 0,-2-2 0,12-44 1,-18 52-154,-2 0 0,-1 0 0,-1-1 0,1-38-1,-6 64 94,0-1 0,-1 1 0,1 0 0,0 0-1,-1 0 1,0 0 0,1 0 0,-1 0 0,-3-5-1,3 7 46,1 0-1,-1 0 0,1 1 0,-1-1 0,0 0 0,0 1 0,1-1 0,-1 1 1,0-1-1,0 1 0,0-1 0,1 1 0,-1-1 0,0 1 0,0 0 0,0 0 1,0-1-1,0 1 0,0 0 0,0 0 0,0 0 0,0 0 0,0 0 0,0 0 1,0 0-1,0 0 0,0 1 0,1-1 0,-1 0 0,0 0 0,0 1 0,0-1 1,0 1-1,0-1 0,0 1 0,1-1 0,-2 1 0,-4 4-9,1-1-1,-1 1 1,1 0-1,0 1 1,0-1-1,0 1 1,1 0 0,0 0-1,0 1 1,-4 8-1,-15 28 145,-30 81 0,45-100 19,1 0 0,1 0 0,1 0 1,1 0-1,-1 42 0,5-58-87,0 0 1,1-1-1,0 1 0,0-1 1,1 1-1,0-1 1,0 0-1,1 0 1,0 0-1,0 0 0,7 10 1,-7-12-81,1-1-1,-1 1 1,1-1 0,1 1 0,-1-1-1,1 0 1,0-1 0,-1 1 0,1-1 0,1 0-1,-1 0 1,0 0 0,1-1 0,0 0-1,5 1 1,15 2-1417,-1-1 0,30 1 0,-4-1-1378,2 4-2512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4:40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48 170 4224,'0'5'11472,"1"-6"-11453,-1 1 1,0-1 0,1 1 0,-1 0 0,0 0 0,1-1-1,-1 1 1,1 0 0,-1 0 0,1-1 0,-1 1 0,1 0 0,-1 0-1,0 0 1,1 0 0,-1 0 0,2-1 0,0 2-9,0 0 0,0 0 0,1 0 0,-1-1 0,0 1 0,1-1 1,-1 1-1,1-1 0,-1 0 0,1 0 0,-1 0 0,4-1 0,34-8 314,-26 5-117,21-4-91,394-105 150,-399 103-291,0 1 0,0 1 0,34-3 0,-53 10 66,-8 0-22,0 1-1,1 0 1,-1-1-1,0 1 0,0 0 1,0 1-1,6 0 0,-7 0-104,-3 11 165,-12 20-10,-17 36-40,26-59-60,-1 0 0,-1-1 0,0 0 0,0 0 0,-14 13 0,-4 0 107,-2-1 1,-31 20-1,-62 28-115,-3 3-51,94-53 120,1 1 0,-29 28-1,20-11 37,-40 53 0,7-8 301,10-12 330,45-57-738,11-9-108,16-1 91,-7-1 73,12-1 145,-1 0 0,1-1 0,0 0-1,31-8 1,2 0 59,18 0-216,0 4 1,0 2-1,0 3 0,94 13 0,-157-12-238,0 0 0,1 1 0,8 2 0,-3 3-3896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4:40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29 3904,'-12'-11'11323,"28"10"-9974,25-3-1164,-1 1 1,46 5 0,-21-1 3,-41-1-78,2 0-124,30-3 0,-37-3 297,-8 2-1370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6:23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39 6400,'-4'-23'2880,"8"15"-2496,-4 3 1728,0 2-992,4 3-1280,1 3 64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4:41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78 5728,'-13'-3'2112,"16"3"-1632,15-5-128,-5 2 1696,15 0-1184,11-5 768,12-4-928,8-1 160,-2 2-512,-9 3-192,-9 0-96,-3 4 0,-2 4-32,-3 0-1984,-9 0 1056,-1 4-4160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4:42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390 78 1888,'4'-4'222,"-3"4"-180,-1-1 1,1 0-1,0 1 1,0-1-1,-1 0 1,1 1-1,0-1 0,0 1 1,0-1-1,-1 1 1,1 0-1,0-1 1,3 0 1652,-3 2-1621,-1-1-1,0 0 1,0 0-1,1 0 1,-1 0 0,0 0-1,0 1 1,1-1-1,-1 0 1,0 0-1,0 0 1,1 1-1,-1-1 1,0 0-1,0 0 1,0 1 0,0-1-1,1 0 1,-1 0-1,0 1 1,0-1-1,0 0 1,0 1-1,0-1 1,0 0 0,0 1-1,0-1 1,0 0-1,0 1 1,0-1-1,0 0 1,0 0-1,0 1 1,0-1-1,0 0 1,0 1 0,0-1-1,0 0 1,-1 1-1,-2 11 1305,-2-4-1075,0-1 1,-1 0-1,0 0 0,0-1 0,0 1 0,-13 9 1,-3-2 33,0-1 1,0 0 0,-2-2 0,1-1 0,-39 12-1,51-19-198,-1 0-1,0-1 0,1 0 0,-1-1 0,-15 0 1,23-1-62,-1 0 1,1 0 0,-1 0-1,1-1 1,-1 0 0,1 0-1,-1 0 1,1 0-1,0-1 1,0 0 0,0 0-1,0 0 1,0 0 0,0-1-1,0 1 1,-5-7 0,7 7-71,0 0 0,0-1 0,0 1 0,1-1 0,-1 1 0,1-1 0,0 0 0,0 0 1,0 0-1,0 0 0,0 0 0,1 1 0,-1-1 0,1-6 0,0 4 0,0 1 0,1-1-1,0 0 1,0 1 0,0-1 0,0 1-1,1-1 1,3-6 0,2-1 24,0 1-1,0 0 1,1 0 0,1 1 0,16-15 0,-21 21-3,1 0 1,0 0 0,0 1 0,0-1 0,0 1 0,1 0 0,-1 1 0,1 0-1,0-1 1,0 2 0,0-1 0,0 1 0,0 0 0,0 0 0,0 0 0,0 1-1,0 0 1,0 0 0,0 1 0,1 0 0,-1 0 0,0 0 0,0 1-1,-1 0 1,1 0 0,0 0 0,-1 1 0,10 5 0,22 16 219,36 30 0,-60-44-74,-1 0 1,19 22-1,-28-28-117,1 1 0,0 0-1,-1 0 1,0 0 0,0 1-1,-1-1 1,1 1 0,-1-1-1,0 1 1,1 8-1,-3-11-21,1 1-1,-1 0 1,0 0-1,-1-1 1,1 1-1,-1 0 1,1 0-1,-1-1 1,0 1-1,-1 0 0,1-1 1,-4 7-1,-2 2 116,0-2-1,-12 15 0,7-9-21,-34 55 288,12-17-117,-62 80 10,81-115-223,0-1-1,-20 17 1,-1 2 63,30-31-616,1-1 0,-1 0 0,0 0 0,0 0 0,-1-1 0,-8 5-1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4:42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54 5408,'-3'1'303,"0"0"1,0 0-1,0 0 1,0 1-1,0-1 0,0 1 1,0-1-1,0 1 1,0 0-1,1 0 1,-1 0-1,1 1 0,-1-1 1,1 1-1,0-1 1,0 1-1,0 0 1,-2 3-1,-6 14 570,7-15-642,0 0 0,0 0 0,1 1 0,0-1 0,0 0 1,-2 11-1,2 10 171,2-1 0,1 1 0,0 0 0,7 29 0,-7-46-280,1 0 0,0 0 0,0 1 0,1-2 0,0 1 0,1 0 0,0-1-1,0 1 1,8 9 0,-9-14-75,0-1-1,0 1 0,0-1 1,0 0-1,1 0 1,0-1-1,-1 1 0,1-1 1,0 1-1,0-1 1,0 0-1,1-1 0,-1 1 1,0-1-1,1 0 1,-1 0-1,1 0 1,-1 0-1,1-1 0,-1 0 1,5 0-1,4-1 34,-1-1 0,0 0 0,0-1 0,0 0 0,-1-1 0,1 0-1,16-9 1,4-4 123,36-26 0,-49 30-129,-1 0-1,-1-2 1,0 0-1,-1 0 1,-1-2-1,-1 0 1,0 0-1,14-25 1,-24 36-69,-1-1 0,0 1 1,0-1-1,0 0 0,-1 0 0,0-1 1,-1 1-1,0 0 0,0 0 0,0-12 1,-1 14-32,-1 1 0,1 0 0,-1 0 0,0-1 0,0 1 1,0 0-1,-1 0 0,0 0 0,1 0 0,-1 0 0,-1 1 1,1-1-1,0 0 0,-1 1 0,0 0 0,0 0 1,0-1-1,0 2 0,-5-5 0,0 2-30,0 1 1,1 0-1,-1 0 1,-1 1-1,1 0 0,0 0 1,-1 1-1,0 0 1,0 0-1,-8 0 0,-5 1-123,0 1 0,0 0 0,-22 4 0,15 1-380,0 1 0,0 2-1,1 0 1,0 2 0,0 1 0,-39 23 0,62-32 6,1 1-1,-1 0 1,1 0 0,0 1 0,0-1 0,0 1 0,0 0 0,1 0 0,-5 5 0,-1 13-3964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4:43.8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14 122 3904,'-13'-19'10664,"12"19"-10570,19-2 4992,-9 1-5693,169-35 2243,11-3-1326,-121 18-1488,-59 17 234,-59 45-17477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4:44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7 207 6656,'0'0'101,"0"-1"0,-1 1 0,1 0 1,-1-1-1,1 1 0,-1 0 0,1-1 0,0 1 0,-1 0 1,1-1-1,0 1 0,-1 0 0,1-1 0,0 1 0,0-1 1,-1 1-1,1-1 0,0 1 0,0-1 0,0 1 0,-1-1 1,1 1-1,0-2 0,11-1 1997,3 1-1104,1-5-293,-1 1 0,1-2 0,-2 0 0,19-14 0,-29 19-601,12-8 36,0-2 0,-2 0 0,0 0 0,0-1 0,-1-1 0,-1 0 0,11-19 0,-14 25-148,-6 16 200,-7 19 126,-40 138 625,18-69-672,4 1-1,-14 128 1,33-184 5,-4 61 576,55-148-19754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4:45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40 5824,'-3'-12'1830,"2"6"-49,-5 12 74,-21 46 1164,22-41-2730,-1 0 1,2 0-1,-1 1 1,2-1-1,-1 1 0,-1 17 1,-4 76 307,8-91-474,0 4 14,1-1 0,1 1 0,3 17 0,-2-26-5,0 1 0,0-1 1,1 0-1,0-1 0,1 1 0,0 0 1,7 11-1,-10-19-101,-1 1 1,1-1-1,0 1 0,0-1 1,1 1-1,-1-1 1,0 0-1,0 1 1,1-1-1,-1 0 0,1 0 1,-1 0-1,1 0 1,-1 0-1,1 0 1,0-1-1,-1 1 0,1-1 1,0 1-1,-1-1 1,1 1-1,0-1 1,0 0-1,0 0 0,-1 0 1,1 0-1,0 0 1,0 0-1,0 0 1,-1-1-1,1 1 0,0-1 1,0 1-1,-1-1 1,1 0-1,0 1 0,-1-1 1,3-2-1,2-1 27,1-2 1,-1 1-1,0-1 0,0 1 0,-1-2 0,0 1 0,6-10 0,25-43-391,44-102 0,-70 138 263,-4 11 29,-1-1 0,7-27 0,-10 35 14,-1 0 0,-1-1 0,1 1 0,-1 0 0,0-1 0,0 1 0,0 0-1,-1-1 1,0 1 0,-2-9 0,2 11-4,-1 1 0,1-1-1,-1 1 1,1 0 0,-1 0 0,0-1-1,0 1 1,0 0 0,0 1-1,0-1 1,-1 0 0,1 1 0,0-1-1,-1 1 1,1 0 0,-1-1 0,1 1-1,-4 0 1,-7-3-41,1 1 0,-22-3-1,23 5-64,1 0 0,-1 0 0,1 1 0,-20 2 0,27-1-153,-1-1 1,0 1 0,1 1-1,-1-1 1,0 0-1,1 1 1,-5 2 0,6-2-154,0-1 0,0 1 0,0-1 0,1 1 1,-1 0-1,0-1 0,1 1 0,0 0 1,-1 0-1,1 0 0,0 0 0,0 0 0,-1 3 1,-1 6-4486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4:45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39 7232,'-1'-1'182,"-1"1"0,1 0 1,0-1-1,-1 1 0,1 0 1,-1 0-1,1 0 0,0 0 1,-1 0-1,1 0 0,-1 1 0,1-1 1,0 0-1,-1 1 0,1-1 1,0 1-1,-1-1 0,1 1 1,0 0-1,0-1 0,0 1 0,0 0 1,0 0-1,-1 0 0,1 0 1,-1 2-1,-1 2 138,0 0 0,0 0 0,1 0 1,-1 1-1,-1 7 0,0-1 53,-5 14-112,2 0 0,1 0 1,1 1-1,1-1 0,1 1 1,2 0-1,0 0 0,4 27 0,-1-43-175,-1-1 0,2-1 0,-1 1 0,1 0 0,1 0 0,0-1 0,0 0 0,8 13 0,-11-21-56,0 1 1,0 0-1,0-1 1,0 0-1,1 1 1,-1-1-1,0 0 1,1 0 0,-1 1-1,0-1 1,1 0-1,0-1 1,-1 1-1,1 0 1,0 0-1,-1-1 1,1 1-1,0-1 1,0 1-1,-1-1 1,1 0-1,0 1 1,0-1-1,0 0 1,-1 0-1,1-1 1,0 1 0,0 0-1,0 0 1,-1-1-1,1 1 1,0-1-1,0 0 1,-1 0-1,1 1 1,-1-1-1,3-1 1,4-4-26,0 0 0,0 0-1,0-1 1,-1 1 0,10-13 0,6-7 51,-1-2 0,-1-1 0,-1 0 0,-1-2 0,19-42 0,-36 66-68,1 0 0,-1 1 0,0-1 0,-1 0 0,0 0 0,0 0 1,0 0-1,-1-1 0,0 1 0,-1-11 0,0 12-26,-1 1 1,1-1-1,-1 1 1,0 0-1,0 0 1,0-1-1,-1 2 1,0-1-1,0 0 1,0 1 0,-1-1-1,1 1 1,-8-7-1,4 5-153,1 1-1,0 0 0,-1 1 1,0-1-1,0 1 1,-1 1-1,1-1 1,-1 1-1,1 0 0,-1 1 1,0 0-1,0 0 1,0 1-1,0 0 1,0 0-1,-1 1 1,1 0-1,-10 2 0,9-1-706,0 1-1,0 0 0,1 1 1,-1 0-1,0 1 0,1-1 1,0 2-1,0-1 1,0 1-1,-9 8 0,-3 1-1906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4:52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122 413 2720,'-1'-7'6970,"-9"22"-6226,6-9-519,-1 1-1,1 0 1,-4 9 0,-14 37 424,3 1 0,-26 114 0,43-162-612,2 1 0,-1-1 1,1 1-1,0-1 0,0 1 1,2 9-1,-2-15-5,0 0 0,0 0 0,1 1-1,-1-1 1,0 0 0,1 0 0,-1 1 0,1-1 0,0 0 0,-1 0-1,1 0 1,0 0 0,0 0 0,0 0 0,0 0 0,0 0 0,0 0 0,0 0-1,0-1 1,0 1 0,0 0 0,0-1 0,0 1 0,0-1 0,1 1 0,-1-1-1,0 1 1,0-1 0,1 0 0,-1 0 0,0 0 0,1 0 0,-1 0-1,0 0 1,1 0 0,-1 0 0,0 0 0,0 0 0,1-1 0,1 0 0,10-3 132,0-1 1,0 0 0,-1 0 0,21-14 0,43-35-189,108-112-686,-183 166 680,-1 1-1,0-1 1,1 0 0,-1 0-1,0 1 1,1-1 0,-1 0-1,0 1 1,1-1-1,-1 0 1,0 1 0,0-1-1,1 0 1,-1 1 0,0-1-1,0 0 1,0 1-1,1-1 1,-1 1 0,0-1-1,0 0 1,0 1 0,11 44-260,-9-35 329,0 1 0,1-1-1,0 0 1,7 16 0,-10-26-37,3 7 160,1-1 1,0 1-1,0-1 0,10 11 0,-14-16-131,1 0 0,0 0 0,0-1-1,0 1 1,-1 0 0,1-1-1,0 1 1,0 0 0,0-1 0,0 1-1,0-1 1,1 0 0,-1 1 0,0-1-1,0 0 1,0 1 0,0-1-1,0 0 1,0 0 0,1 0 0,-1 0-1,0 0 1,0 0 0,0-1-1,0 1 1,0 0 0,0 0 0,0-1-1,1 1 1,-1-1 0,0 1-1,0-1 1,0 1 0,-1-1 0,1 0-1,0 0 1,0 1 0,0-1-1,1-1 1,1-2 13,0 0-1,0 0 0,0 0 1,-1-1-1,1 1 0,-1 0 1,0-1-1,0 0 0,-1 1 1,1-1-1,-1 0 0,0 0 1,0-10-1,0-4-85,-1-1 1,-3-23-1,1 19-125,2 21 153,0-6-63,0 1 0,-1 0 0,0 0 0,0 0 0,-1 0 0,0 0 0,-1 0 0,0 0 0,-5-9 0,3 11-302,3 10-62,5 13 34,1-7 334,-1-3 67,0 0 0,0-1-1,0 1 1,1-1 0,0 1-1,8 9 1,-8-12 64,1 1 1,-1-1-1,1 1 1,0-1-1,10 5 0,-13-8-23,1 1 0,-1-1-1,1-1 1,0 1-1,0 0 1,-1-1 0,1 1-1,0-1 1,0 0-1,0 0 1,0 0 0,-1 0-1,1-1 1,0 1-1,0-1 1,3-1 0,6-2 64,0-1 1,0 0 0,0-1 0,11-7 0,44-33 151,-44 29-212,88-56 158,32-23 214,-134 88-398,-1 0 0,1 0 0,-1-1 0,-1 0-1,0 0 1,0 0 0,10-20 0,-10 13-22,0 0 0,0 0 0,-1-1 0,5-26 0,-7-1-1,-4 34-186,0 0 1,4-16-1,-4 19-335,-3 8 195,-7 10-130,-5 25 239,8-20 216,1-1 0,-2 0-1,-9 15 1,-38 47 368,10-16-50,-47 86 0,-56 148 253,146-292-535,-3 7 219,0 1 0,-5 14 0,24-38 1076,-2 4-1200,47-54 23,-30 32-274,0 0 0,45-34-1,-62 56 79,-5 3-89,0 1-1,0 0 0,1 0 1,15-7-1,-21 11 129,-1 1-1,1-1 0,0 1 1,-1-1-1,1 1 1,-1 0-1,1-1 0,0 1 1,0 0-1,-1 0 1,1 0-1,0 1 0,-1-1 1,1 0-1,0 1 0,-1-1 1,1 1-1,-1-1 1,1 1-1,-1 0 0,1 0 1,-1-1-1,1 1 1,-1 0-1,0 0 0,1 0 1,-1 1-1,0-1 1,0 0-1,0 0 0,0 1 1,1 1-1,1 1 5,-1 0 0,0 0 0,-1 1 0,1-1 0,-1 1 0,1-1 0,-1 1-1,-1-1 1,1 6 0,0 46-55,-2-30 151,1-7-10,-1-11-78,1-1 0,0 1 0,0-1 0,1 1 0,-1-1 0,2 1 0,-1-1 0,1 0 0,0 1 0,4 7-1,-3-10 58,-1-1-1,1 1 0,0-1 1,0 0-1,1 0 0,5 6 1,-7-9-26,0 1 0,1-1 0,-1 0 0,0 0 0,0 0 0,1 0 0,-1 0 0,0-1 0,1 1 1,-1-1-1,1 0 0,-1 1 0,1-1 0,-1 0 0,1 0 0,2-1 0,0 0 32,0 0 0,0 0 0,0-1 0,0 1 0,0-1-1,0-1 1,-1 1 0,6-4 0,33-25 84,-38 26-108,-1 0 0,1 0 0,-1 0 0,0 0 0,0 0 0,-1-1-1,4-6 1,17-45 85,-18 41-149,-4 11-15,-1 0 0,1 0 0,-1 0 1,1 0-1,-2-1 0,1 1 0,0 0 1,-1-1-1,0 1 0,0 0 0,-2-7 0,2 11 24,0 1-1,0-1 0,0 1 0,0-1 1,0 1-1,0 0 0,0-1 1,-1 1-1,1 0 0,0-1 0,0 1 1,0-1-1,-1 1 0,1 0 0,0-1 1,0 1-1,-1 0 0,1 0 0,0-1 1,-1 1-1,1 0 0,0 0 0,-1-1 1,-7 5-398,-4 16 53,12-19 370,-5 9 2,0 1-1,1 0 1,0 0 0,1 0-1,0 1 1,1-1 0,0 1-1,1 0 1,0-1 0,1 1-1,0 0 1,1 0 0,1-1-1,-1 1 1,8 22 0,-8-32 19,0 0 1,0 0-1,0 0 0,0 1 1,0-1-1,1 0 1,-1 0-1,1-1 0,-1 1 1,1 0-1,0 0 1,0-1-1,0 1 0,0-1 1,0 0-1,0 1 1,0-1-1,0 0 0,0 0 1,1-1-1,-1 1 1,0 0-1,1-1 0,3 1 1,1 0 48,-1-1 0,0 0 0,0-1 0,0 1 0,0-1 0,1-1 0,-1 1-1,9-4 1,-13 4-66,34-12 109,53-28 0,-50 21-225,-26 14 58,0-1 0,0-1-1,0 0 1,15-13 0,-23 17 60,-1 0 1,1 0 0,1 1 0,-1-1-1,0 1 1,7-2 0,-11 5-16,-1 0 0,1 0 0,0 0 0,-1 0 0,1 0 0,-1 0 0,1 0 0,0 0 0,-1 0 0,1 0 0,-1 0 0,1 1 0,0-1 0,-1 0 0,1 0 0,-1 1 0,1-1 0,-1 0 0,1 1 0,-1-1 0,0 1 0,1-1 0,-1 0 0,1 1 0,-1-1 0,0 1 0,1 0 0,6 15-54,-6-10 59,-1 0 0,1 0 0,-1 0 0,-1 0 0,1 0 0,-1 0 0,-2 8 0,-15 41 23,9-29-82,2-14 204,4-7 351,10-8-234,27-26 70,9-5-373,-38 31 15,0-1 0,0 2 0,0-1 0,0 1 0,1 0-1,-1 0 1,8-2 0,-10 4 17,-1 0-1,1 0 0,-1 1 0,0-1 0,1 0 1,-1 1-1,0 0 0,1-1 0,-1 1 0,0 0 0,0 0 1,0 0-1,0 1 0,0-1 0,0 0 0,0 1 1,2 1-1,5 6 158,15 16 0,-23-24-139,1 2-11,-1-1 0,1 0 0,0 1 0,1-1 0,-1 0 0,0 0-1,1 0 1,-1-1 0,1 1 0,-1 0 0,1-1 0,0 0 0,0 0-1,0 1 1,-1-2 0,1 1 0,0 0 0,0-1 0,0 1-1,1-1 1,-1 0 0,0 0 0,0 0 0,3-1 0,9-1-2789,0-1 1,19-8-1,-1 1-198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4:57.3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26 120 2400,'0'-15'7482,"4"23"-6335,0 2-897,-1-1 1,0 1-1,0-1 0,-1 1 0,0 0 1,0 0-1,-1 17 0,1 0-33,16 463 4406,-24-530-3769,-3-44-810,2 0 1,7-116-1,10 94-108,-9 91 123,0 1-1,1-1 1,1 1-1,6-19 1,-7 27-62,0 0 1,0 1-1,1 0 1,-1-1-1,1 1 0,1 0 1,-1 1-1,1-1 0,0 0 1,0 1-1,0 0 0,0 0 1,8-5-1,0 2-5,0 1 1,1 0-1,-1 1 1,1 0-1,0 1 0,1 0 1,-1 1-1,1 1 0,0 0 1,18 0-1,-19 2-4,0 0-1,-1 1 0,1 1 1,0 0-1,-1 0 1,1 1-1,-1 1 1,0 0-1,0 1 1,0 0-1,13 8 0,-19-9 13,-1 0-1,1 0 0,0 1 1,-1 0-1,0-1 0,0 2 1,-1-1-1,1 0 0,-1 1 0,0 0 1,-1 0-1,1 0 0,-1 1 1,0-1-1,-1 1 0,0 0 1,0-1-1,0 1 0,-1 0 1,0 0-1,0 0 0,0 11 0,-2-6 21,1 0-1,-1 1 1,-1-1-1,0 0 0,-1 0 1,-1 0-1,1 0 1,-2-1-1,0 0 0,0 0 1,-1 0-1,0 0 1,-1-1-1,0 0 0,0 0 1,-1-1-1,-1 0 1,0 0-1,0-1 0,0 0 1,-20 12-1,14-11 23,-1-1 0,-1 0 0,0-1 0,0 0 0,0-2 1,-1 0-1,0-1 0,-21 3 0,34-6-19,-9 1 42,14-2-62,-1 0 1,1 0 0,0 0-1,0 0 1,-1 0 0,1 0-1,0 0 1,0 0-1,-1 0 1,1 0 0,0 0-1,0 0 1,-1 0 0,1 0-1,0 0 1,0 0 0,-1 0-1,1-1 1,0 1-1,0 0 1,-1 0 0,1 0-1,0 0 1,0 0 0,0-1-1,-1 1 1,1 0 0,0 0-1,0 0 1,0 0-1,0-1 1,-1 1 0,3-1-29,-1 1 1,0-1-1,0 0 1,1 1-1,-1 0 1,0-1-1,1 1 1,-1 0-1,1 0 1,-1 0-1,0 0 1,1 0-1,1 0 1,-3 0 20,19 1-29,-1 1-1,1 0 1,-1 2 0,0 0-1,0 1 1,0 1 0,26 12-1,-35-13 12,-1-1 0,1 2 0,-1-1-1,0 1 1,0 0 0,-1 1-1,0 0 1,0 0 0,-1 1-1,7 9 1,-11-15 38,0 1 0,0 0 0,-1-1 0,1 1 0,-1 0 0,0 0 0,0 0 0,0 0 0,0 0 1,0 0-1,-1 0 0,1 0 0,-1 4 0,0-5 19,-1 0 1,1 0 0,-1 1 0,1-1-1,-1 0 1,0 0 0,0 0-1,0 0 1,0 0 0,0 0-1,0 0 1,-1-1 0,1 1 0,-1 0-1,1-1 1,-1 1 0,0-1-1,1 1 1,-3 0 0,-6 3 79,1 0 1,-1-1 0,0 0-1,0-1 1,0 0 0,0-1-1,0 0 1,-11 1-1,-5 1-14,-129 14 457,25-4-780,116-13 26,-12 1-1465,25-2 1351,1 0-1,-1 1 0,0-1 1,0 0-1,0 0 0,0 1 1,0-1-1,0 0 1,1 1-1,-1-1 0,0 1 1,0-1-1,1 1 1,-5 4-1554,26 5-5426,11-2 4762,15 0 357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4:58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51 2080,'0'-1'30,"0"1"0,-1-1 0,1 0 0,0 1 0,0-1 0,0 0-1,0 1 1,0-1 0,0 0 0,0 1 0,0-1 0,0 0 0,0 1 0,1-1 0,-1 0 0,0 1 0,0-1 0,1 1 0,-1-1 0,0 0 0,1 0-1,13-13 1968,21-6 3938,-34 19-5747,-1 1-110,1 0 0,-1 0 0,0 0-1,1 0 1,-1 0 0,0 0 0,1-1 0,-1 1-1,0 0 1,1 0 0,-1 0 0,0 0-1,1 0 1,-1 0 0,0 0 0,1 0 0,-1 1-1,1-1 1,-1 0 0,0 0 0,1 0-1,-1 0 1,0 0 0,0 1 0,1-1 0,-1 0-1,0 0 1,1 1 0,6 11 854,-2 14-370,-5-3-269,-1 1 0,-1-1 1,0 1-1,-11 37 0,-6 22 137,-3-2 1,-44 105-1,57-163-180,-10 35 1,19-57-225,0 0 0,0 0-1,0 0 1,0 0 0,0 0 0,0-1 0,0 1-1,0 0 1,0 0 0,1 0 0,-1 0-1,0-1 1,1 1 0,-1 0 0,0 0 0,1-1-1,0 2 1,-1-1 209,9-1 95,1 0-207,1-2-1,-1 1 0,13-5 0,12-1 19,235-18 456,-254 24-541,-7 1-202,0-1 1,0 0-1,0 0 1,9-3-1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6:23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11 5888,'-5'-11'3392,"10"11"-3488,-2 0 32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4:58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16 116 4224,'-15'-14'6391,"22"11"-4185,92-30 2495,-28 8-3877,-30 13-651,-1 2-1,55-6 0,-92 16-219,36-2 143,-35 2-189,-1 0 1,0 0 0,0 1 0,0-1 0,0 1 0,0 0 0,0 0 0,0 0-1,0 0 1,3 3 0,3 7-2617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4:59.1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78 5888,'-2'-1'285,"0"0"1,0 1 0,0-1-1,1 0 1,-1-1 0,0 1-1,1 0 1,-1 0 0,-1-3-1,2 4-145,1-1-1,0 1 0,-1-1 1,1 0-1,0 1 0,0-1 0,-1 1 1,1-1-1,0 0 0,0 1 1,0-1-1,0 1 0,0-1 1,0 0-1,0 1 0,0-1 0,0 0 1,0 1-1,0-1 0,0 1 1,0-1-1,1 0 0,-1 1 0,0-1 1,0 1-1,1-1 0,-1 1 1,0-1-1,1 1 0,-1-1 0,1 1 1,-1-1-1,1 1 0,-1-1 1,1 1-1,0-1 0,1-1 99,1 0 1,0 1-1,-1-1 0,1 1 0,0 0 1,-1 0-1,1 0 0,0 0 0,0 0 0,3 0 1,36-3 924,-17 2-611,83-11-104,115 2 0,-219 11-1113,-1 0-1,1 0 1,0 1-1,-1-1 0,1 1 1,-1 0-1,1 0 1,-1 0-1,1 1 1,-1-1-1,0 1 1,1 0-1,-1-1 1,0 1-1,0 1 1,0-1-1,-1 0 1,4 4-1,8 13-3035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5:10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339 91 1152,'0'0'16,"0"-1"1,0 1-1,0 0 0,0-1 1,0 1-1,0 0 0,0 0 0,0-1 1,0 1-1,0 0 0,0-1 1,0 1-1,0 0 0,0-1 1,0 1-1,1 0 0,-1 0 1,0-1-1,0 1 0,0 0 1,1 0-1,-1-1 0,0 1 0,0 0 1,0 0-1,1-1 0,-1 1 1,0 0-1,1 0 0,-1 0 1,0 0-1,1-1 0,3-1 219,5-14 2987,-7 11-2555,1 0 1,-1 0-1,0 0 1,0 0 0,0 0-1,-1 0 1,0-1-1,0 1 1,0 0 0,0-7-1,-1 11-325,-1 1-290,0 0 1,0 0 0,0 0 0,1 0 0,-1 1 0,0-1 0,0 0 0,1 0 0,-1 1 0,0-1-1,1 0 1,-1 1 0,0-1 0,1 0 0,-1 1 0,0-1 0,1 1 0,-1-1 0,1 1-1,-1-1 1,1 1 0,-1 0 0,1-1 0,-1 1 0,1 0 0,0-1 0,-1 1 0,1 0-1,0-1 1,-1 1 0,1 0 0,0 0 0,0-1 0,0 1 0,0 1 0,-4 8 107,-27 80 788,-5 11-223,30-88-684,-1 0 0,0 0 0,0-1 0,-1 0 0,-13 15 0,17-23-3,-5 7 140,-1-1 0,0 0-1,-19 15 1,25-23-153,0 1-1,0-1 1,-1 0-1,1 0 1,0 0-1,-1-1 1,1 0-1,-1 1 1,1-2 0,-1 1-1,0 0 1,1-1-1,-1 0 1,0 0-1,-6-1 1,6 0-7,1 0 0,-1 0 1,0 0-1,0 0 0,1-1 0,-1 0 0,1 0 1,-1 0-1,1-1 0,0 1 0,0-1 1,0 0-1,0 0 0,0 0 0,1-1 1,0 0-1,-1 1 0,-3-8 0,6 10-36,1 0-1,-1 0 1,0 0-1,1 0 0,-1-1 1,1 1-1,0 0 1,-1-1-1,1 1 0,0 0 1,0 0-1,-1-1 1,1 1-1,0 0 0,1-1 1,-1 1-1,0 0 1,0-1-1,0 1 0,1 0 1,-1-1-1,1 1 1,-1 0-1,1 0 0,-1 0 1,1-1-1,0 1 1,0 0-1,0 0 0,-1 0 1,1 0-1,0 0 0,0 0 1,0 1-1,0-1 1,0 0-1,1 0 0,1 0 1,0-1-43,1 0 1,-1 0 0,1 0-1,0 1 1,0-1-1,-1 1 1,1 0-1,0 0 1,0 1 0,0-1-1,7 1 1,-5 1 61,0 0 1,0 0 0,0 1-1,-1 0 1,1 0-1,-1 1 1,1-1 0,7 6-1,1 2 163,23 20-1,-7 2 265,-24-25-320,1 1-1,0-1 1,1 0-1,12 9 0,-17-14-138,0 1 0,0-1-1,-1 1 1,1 0 0,4 5-1,-1 2-3854,-5 22-9399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5:11.4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2 3072,'-1'-1'112,"0"1"0,1 0 0,-1 0 0,0 0 0,0 0 0,1 0 0,-1 0 0,0 0 0,0 0 0,0 0 0,1 0 0,-1 0 0,0 1 0,0-1 0,1 0 0,-1 1 0,0-1 1,1 0-1,-1 1 0,0-1 0,1 1 0,-1-1 0,1 1 0,-1-1 0,0 1 0,-19 20 2064,14-15-1772,-6 8 153,1 1 0,1 0 0,0 0 0,-14 30 0,-24 72 933,38-91-1168,-5 16 92,2 1-1,2 1 0,-8 53 1,17-80-374,0 0 1,2 0-1,-1 1 1,2-1 0,1 0-1,3 18 1,-3-26-118,0 0 0,1-1 0,0 1 0,0-1 0,1 0 0,1 0-1,-1 0 1,1-1 0,0 0 0,1 1 0,-1-2 0,2 1 0,8 7 0,-8-8-496,0-1-1,0 0 1,1 0 0,-1-1-1,1 0 1,0 0 0,17 5-1,18 0-3740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5:11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 5312,'1'-2'146,"1"1"1,-1 0-1,0 0 0,1 0 1,0 0-1,-1 0 1,1 0-1,-1 1 1,1-1-1,0 0 0,-1 1 1,1-1-1,0 1 1,3-1-1,-1 2-56,0-1 0,0 1 0,0-1 0,0 1 0,5 2 0,4 2 221,0 0 1,0 1 0,-1 0 0,0 1-1,0 1 1,0 0 0,-1 1-1,14 12 1,-10-5 86,-1 0 0,0 0 0,-2 1 0,1 1-1,-2 0 1,18 40 0,-14-23 190,-2 1 0,-2 0-1,8 42 1,-16-63-432,-1 0 1,0 0-1,-1 0 1,0 0-1,-1 0 0,-1 0 1,0 0-1,-7 28 1,-4-1 14,-1 0 0,-36 75 0,-6-23-1966,38-69-1103,-32 34 1,18-31-2655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5:21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224 222 2400,'4'1'6389,"-10"3"-5978,1 0 0,-1-1 1,0 1-1,0-1 0,-1 0 0,1 0 0,-1-1 0,1 0 0,-10 2 1,6-2-155,0 2 0,-1-1 1,-10 7-1,11-5-262,0 2 0,0 0-1,1 0 1,0 0 0,-13 16 0,18-19-1,1 0 0,-1 0 0,1 1 1,0-1-1,0 1 0,1 0 1,0 0-1,-1 0 0,2 0 0,-1 0 1,1 0-1,-1 1 0,1-1 1,0 7-1,1-8 21,1 0 1,-1 0 0,1 0-1,0-1 1,0 1-1,0 0 1,1-1-1,-1 1 1,1 0-1,0-1 1,0 0-1,0 0 1,0 1-1,1-1 1,-1 0-1,1-1 1,0 1-1,0 0 1,0-1 0,3 3-1,4 1 86,1 1 0,-1-2 1,1 1-1,1-1 0,11 3 0,-19-7-22,1 1 0,-1-1 0,1 0 0,0 0 1,-1-1-1,1 0 0,0 1 0,0-1 0,-1-1 0,6 0 0,-7 0-25,-1 1 1,1-1-1,-1 0 1,0 0-1,1 0 1,-1 0-1,0-1 0,1 1 1,-1 0-1,0-1 1,0 0-1,0 0 1,-1 1-1,1-1 0,0 0 1,-1 0-1,1 0 1,2-5-1,0-2-89,1 1 0,-1-1 0,0-1-1,-1 1 1,0 0 0,-1-1 0,0 0 0,0 1-1,-1-13 1,-1 21 15,0 1-1,0 0 1,0 0-1,0-1 1,0 1 0,0 0-1,0-1 1,0 1-1,0 0 1,0-1 0,0 1-1,0 0 1,0-1-1,0 1 1,0 0-1,0 0 1,0-1 0,0 1-1,1 0 1,-1-1-1,0 1 1,0 0-1,0 0 1,0-1 0,1 1-1,-1 0 1,0 0-1,0 0 1,1-1-1,-1 1 1,0 0 0,0 0-1,1 0 1,-1-1-1,1 1 1,8 7-37,8 16 391,-6-6 59,23 27 1,-17-23-264,-10-12-88,17 20 218,-23-28-199,0 0 0,0 0 1,0 0-1,0 0 0,1 0 1,-1 0-1,0-1 0,0 1 0,1 0 1,-1-1-1,0 1 0,1-1 1,-1 1-1,0-1 0,1 0 1,-1 0-1,1 0 0,-1 1 1,0-1-1,3-1 0,-2 0-18,0 0 1,0-1-1,0 1 1,0-1-1,0 1 0,0-1 1,-1 0-1,1 0 1,-1 0-1,1 0 0,1-3 1,1-2-10,5-5-10,-2-1 0,1 0 0,-2 0 0,0 0 0,0-1 0,3-15 0,-3 10-199,2-1 0,10-21-1,-11 33 225,-7 8-48,0 0 0,0 0 0,0 0 0,0 0 0,0 0 0,1 0 0,-1 0 0,0 0 0,0 0 0,0 0 0,0 0 0,0 0 0,0 0 0,0 0 0,0 0 0,1 0 0,-1 0 0,0 0 0,0 0 0,0 0 0,0 0 0,0 0 0,0 0 0,0 0 0,0 0 0,0 0 0,1 0 0,-1 0 0,0 0 0,0 0 0,0 0 0,0 1 0,0-1 0,0 0 0,0 0 0,0 0 0,0 0 0,0 0 0,0 0 0,0 0 0,0 0 0,0 0 0,0 1 0,0-1 1,2 21 74,-2-9-44,6 116 1040,-6-127-592,13-14 43,-7 5-539,-1 0 0,5-12 0,9-13-22,-6 10-28,-11 19 21,0 1-1,0-1 1,0 0-1,0 0 0,1 1 1,-1 0-1,1-1 1,0 1-1,0 0 1,0 0-1,1 1 1,-1-1-1,7-3 0,-9 6 32,0-1 0,0 1 0,0 0 0,0 0 0,0 1 0,0-1-1,0 0 1,1 0 0,-1 0 0,0 1 0,0-1 0,0 0 0,0 1 0,0-1-1,-1 1 1,1 0 0,0-1 0,0 1 0,0-1 0,0 1 0,0 0-1,-1 0 1,1 0 0,0-1 0,0 3 0,17 24-188,-17-25 206,11 26-93,6 9 153,-16-34-40,0 0 0,0-1 1,0 1-1,0-1 0,0 1 0,0-1 0,1 0 0,-1 0 0,1 0 0,2 2 0,-1-3 11,-1 1 0,1-1 1,-1-1-1,1 1 0,-1 0 0,1-1 0,-1 0 1,1 1-1,-1-1 0,1-1 0,3 0 0,40-8 114,-15 1-135,0-1 0,-1-2 0,0-1 1,0-2-1,34-20 0,-48 25 71,-18 11-129,-1-1-1,1 1 1,0-1-1,0 1 1,0 0 0,0-1-1,0 1 1,-1 3-1,-4 8-19,-12 11-32,-24 23-1,19-21 18,12-15 14,-15 18 48,25-28 20,0 0-1,1 0 0,-1 0 1,0 0-1,1 1 1,-1-1-1,1 0 1,-1 0-1,1 0 0,-1 1 1,1-1-1,0 0 1,0 1-1,0-1 0,-1 0 1,1 1-1,1-1 1,-1 0-1,0 1 0,0-1 1,0 0-1,1 3 1,0-3 14,0 0 0,0 0 0,0 0 0,0-1 0,0 1 0,0 0 0,0 0 0,0 0 0,0-1 0,0 1 0,0 0 0,0-1 0,1 1 0,-1-1 0,0 0 0,0 1 0,1-1 0,-1 0 0,0 0 0,1 0 1,-1 0-1,0 0 0,0 0 0,3 0 0,0 0 44,-1-1 1,1 0-1,0 1 0,0-1 1,-1 0-1,1-1 1,4-1-1,-2-1-76,0 0 0,0 0 1,-1-1-1,0 0 0,0 0 0,0 0 1,0 0-1,-1-1 0,0 0 0,0 0 0,0 0 1,-1 0-1,5-13 0,1-7-93,-1-1 1,5-34-1,-7 35 137,6-31-31,-2-1 0,3-102 0,-13 159 3,-2-29-99,2 28 75,0 1-1,0 0 1,0-1-1,-1 1 1,1-1-1,-1 1 1,1-1-1,-1 1 1,0 0 0,1-1-1,-1 1 1,0 0-1,0 0 1,0 0-1,0-1 1,-2-1-1,2 4 22,1-1-1,0 0 1,-1 0-1,1 0 1,-1 0-1,1 0 1,0 0-1,-1 1 1,1-1-1,-1 0 1,1 0-1,0 1 1,-1-1-1,1 0 1,0 0-1,0 1 1,-1-1-1,1 0 1,0 1-1,0-1 1,-1 0-1,1 1 1,0-1-1,0 1 0,0-1 1,-1 0-1,1 1 1,0-1-1,0 1 1,0-1-1,0 0 1,0 1-1,0 0 1,-4 17 93,-1 22 66,2 0 1,1 0 0,2 0 0,2 0-1,2 0 1,13 61 0,-15-92-214,0 0 0,1 0 0,0-1 0,0 1 0,1-1 0,0 1 0,0-1 0,8 9 0,-10-14-202,1 0 0,-1-1 0,1 1 0,0-1 0,-1 0 0,1 1 0,0-1 1,1-1-1,-1 1 0,4 1 0,-3-1-277,-1-1-1,1-1 1,0 1 0,0 0-1,0-1 1,0 0-1,0 0 1,-1 0 0,1 0-1,0-1 1,4 0 0,1-1-359,-1-1 1,0 1 0,12-7-1,28-19-3340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5:24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16 120 3136,'3'-4'8541,"-3"28"-7774,0-16-65,-9 207 1947,2-112-2156,6-85-413,0-3 37,1-1 0,1 17 0,0 16 372,-1-29 132,0-27 259,8-112-528,-3-9-470,5 20 442,-3 57-578,-4 39 220,0 0 0,1 0 0,0 0 0,1 1 0,1 0 0,0-1 0,16-22 0,-20 33 19,1-1 1,-1 1-1,1 0 0,0 0 1,0 0-1,1 1 1,-1-1-1,0 1 1,1 0-1,6-4 1,-2 3-39,0-1 1,0 1 0,0 1 0,13-3-1,-12 4 11,1 0 0,-1 1-1,1 0 1,-1 0 0,1 1-1,-1 0 1,1 1 0,16 5-1,-19-5 44,0 0-1,0 1 0,0 1 0,-1-1 0,1 1 1,-1 0-1,0 0 0,-1 1 0,1-1 0,-1 2 0,1-1 1,3 6-1,-7-9 17,-1 1 1,0-1-1,0 0 1,0 1-1,0-1 1,0 0-1,0 1 1,-1-1-1,0 1 0,1-1 1,-1 1-1,0-1 1,0 1-1,0-1 1,0 1-1,-1-1 1,1 1-1,-1-1 1,1 1-1,-1-1 1,0 1-1,0-1 0,0 0 1,0 0-1,0 1 1,-3 2-1,-3 6 77,-1-1-1,0 0 0,-18 15 1,25-24-91,-58 53 442,-70 48 0,108-80-573,20-21-42,14 7-65,50 24-92,-12-6 195,-30-14 49,-1 2-1,24 20 1,-33-25 66,-1 1 0,0 0 0,-1 1 0,0 0 0,9 15 0,-16-23 50,-1-1-1,1 1 0,-1 0 0,0-1 0,0 1 0,0 0 0,0 0 0,0 0 0,-1 0 1,1 0-1,-1 0 0,0-1 0,0 1 0,0 0 0,0 0 0,0 0 0,-1 0 0,0 0 1,1 0-1,-1 0 0,0 0 0,0 0 0,0-1 0,-3 5 0,1-3 34,0 0-1,-1 0 0,1 0 1,-1-1-1,0 1 0,0-1 0,0 0 1,0 0-1,0-1 0,-1 1 1,0-1-1,1 0 0,-8 2 1,0 0 76,-1-1 0,0 0 1,0-1-1,-1 0 0,1-1 0,0-1 1,-20-2-1,12 0-841,-1-2 0,2 0 0,-1-1 0,-20-9-1,25 9-1811,7 4 831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5:24.9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12 2912,'0'0'47,"0"-1"1,0 0-1,0 1 0,1-1 1,-1 1-1,0-1 1,0 1-1,1-1 0,-1 1 1,1-1-1,-1 1 0,0-1 1,1 1-1,-1-1 0,1 1 1,-1-1-1,1 1 1,-1 0-1,1-1 0,-1 1 1,1 0-1,-1 0 0,1-1 1,0 1-1,-1 0 1,1 0-1,-1 0 0,1 0 1,0 0-1,-1 0 0,1 0 1,3 0 1534,4 8 1938,-6-3-3219,-1 0-1,0-1 1,0 1-1,0 0 1,-1 0-1,0 0 1,0-1-1,0 1 1,0 0-1,-2 7 1,-3 6 524,-9 26-1,-2 10-184,3 9-227,-21 105 491,7-26-520,25-134-363,1 0-1,0 0 1,1 15 0,0-13 243,0-8 50,0-2-298,0 1 0,0-1 0,0 0-1,1 1 1,-1-1 0,0 0 0,0 1-1,0-1 1,0 0 0,1 1 0,-1-1-1,0 0 1,0 0 0,1 1 0,-1-1-1,0 0 1,1 0 0,-1 1 0,0-1-1,1 0 1,65-5 826,2-1-532,124 11-369,-178-7-2181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5:25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87 4064,'-1'-1'103,"1"0"0,0 1 0,-1-1 0,1 1 1,0-1-1,-1 0 0,1 1 0,0-1 0,0 0 0,0 0 0,0 1 1,0-1-1,-1 0 0,1 1 0,1-1 0,-1 0 0,0 0 0,0 1 1,0-1-1,0 0 0,0 1 0,1-1 0,-1 0 0,0 1 0,0-1 0,1 0 1,0-1 241,1 1 1,-1 0 0,0-1 0,1 1 0,-1 0-1,0 0 1,1 0 0,-1 0 0,1 1 0,2-2-1,4-1 542,1 0-1,-1 1 0,12-2 0,183-15 1710,-176 18-2686,-2-1-1499,38-7 0,-40 1-2544,-15 5 2453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5:25.6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84 8064,'-13'-28'3648,"18"20"-3168,3 8-192,7-3-256,1-2 2176,15 2-1216,10-1-65,6-4-543,1 0-384,6 5 0,-11-2-288,-4 2 160,-3-2-2975,-5 5 1695,0 0-5408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6:24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78 271 3136,'0'-7'7386,"2"5"-7009,-1 0 0,0 1 0,1-1 0,-1 1 0,1-1 0,-1 1 0,1-1 0,0 1 0,2-2 0,6-5 605,27-22 692,58-35 0,-62 43-1214,27-21 84,-39 26-284,1 1-1,41-22 1,-61 37-259,0 0 0,0 0-1,0 0 1,0 0 0,0 0 0,1 1 0,-1-1 0,0 1 0,0 0 0,0 0 0,0 0 0,1 0 0,-1 0 0,0 0-1,0 0 1,0 1 0,3 0 0,-4 0-11,1 0 1,-1-1-1,1 1 0,-1 1 1,0-1-1,1 0 0,-1 0 0,0 0 1,0 1-1,0-1 0,0 1 1,0-1-1,0 1 0,0-1 0,-1 1 1,1-1-1,0 1 0,-1 0 1,1-1-1,-1 1 0,1 2 0,0 7 14,0 0 0,0 0-1,-1 1 1,-1-1 0,1 0-1,-2 0 1,0 0 0,0 0-1,-1-1 1,0 1 0,-1 0-1,-8 16 1,-5 5 141,-2-1-1,-31 41 1,48-71-141,-141 174 81,-10-36 430,76-73 431,64-56-604,21-14-298,0 1 0,0 1 0,0-1 0,1 1 0,-1 1 0,0 0 0,16-1-1,75 1 112,14 15 142,-75-8-701,59 1-1,-95-7-2,0 0 0,0 0 0,0 0 0,1 0 0,-1-1 0,0 1 0,0-1 0,4-1-1,2-2-1480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5:26.4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 1 3552,'1'8'5826,"-1"-7"-5593,-5 19 1819,-10 21-1027,2-16-426,0-1 1,-35 43 0,31-44-332,0 1 0,-23 45-1,19-19 3,2 0-1,3 1 0,1 1 1,3 0-1,-5 57 0,15-97-217,1 1 0,0 0 0,1 0 0,1 0 0,0 0 0,0 0 0,2-1 0,-1 1 0,1 0-1,1-1 1,1 0 0,-1 0 0,2 0 0,0-1 0,0 1 0,1-1 0,0-1 0,10 11 0,-6-9 5,0-1 1,0 0-1,20 13 1,-24-19-470,1 0 1,0 0 0,0-1-1,1 0 1,-1 0-1,1-1 1,10 2 0,0-4-2688,-1-4 966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5:30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36 692 1472,'0'0'25,"-1"0"1,1 0-1,-1 0 1,1 0-1,0 0 0,-1 0 1,1 0-1,-1 0 1,1 0-1,-1 0 0,1 0 1,-1 0-1,1 0 1,-1 0-1,1 0 0,0 0 1,-1 0-1,1 0 0,-1 1 1,0-1-1,1 0-14,0 0-1,0 1 1,0-1-1,0 0 1,-1 0-1,1 0 0,0 0 1,0 0-1,0 0 1,0 1-1,0-1 1,0 0-1,0 0 1,0 0-1,0 0 1,0 1-1,0-1 0,0 0 1,0 0-1,0 0 1,0 0-1,0 1 1,0-1-1,3 4 1627,9-20 2336,-3 6-3431,-2-1 0,1 0 0,-1 0 0,9-20 0,16-52-149,-17 41-66,2 4-198,1 0 0,2 2 0,1 0 0,52-64 0,-50 71-79,46-63 868,-60 80-782,-2-1 1,0 0-1,-1 0 1,0-1-1,7-23 1,-13 37-139,0-1 0,1 0 0,-1 1 0,0-1 1,0 0-1,0 0 0,1 1 0,-1-1 0,0 0 0,0 0 1,0 1-1,0-1 0,-1 0 0,1 0 0,0 1 1,0-1-1,0 0 0,-1 0 0,1 1 3,-1 0 0,1-1-1,0 1 1,-1 0 0,1 0 0,0 1-1,-1-1 1,1 0 0,0 0 0,-1 0 0,1 0-1,0 0 1,-1 0 0,1 0 0,0 1-1,-1-1 1,1 0 0,0 0 0,-1 0-1,1 1 1,0-1 0,0 0 0,-1 0 0,1 1-1,-19 21 112,9-10-8,0-1 1,0 1-1,-14 9 1,11-9-72,-20 22 1,21-18-24,1 0 1,1 1-1,-16 33 0,-15 57 80,40-105-88,-14 50 117,-16 93-1,15-64-40,10-56 78,-2 0 1,-17 38-1,-6 5 132,30-66-247,-1 1-1,-1 0 1,1-1 0,0 1-1,-1-1 1,-4 4-1,-3 3 423,10-9-463,0 0 0,-1 0 0,1 0 0,-1 1 0,1-1 0,0 0 0,-1 0 0,1 0 0,-1 0 0,1 0 0,0 0 0,-1 0 0,1 0 0,-1 0 0,1 0 0,-1 0 0,1 0 0,0-1 0,-1 1 0,1 0 0,-1 0 0,1 0 0,0 0 0,-1-1 0,1 1 0,0 0-1,-1 0 1,1-1 0,0 1 0,-1 0 0,1-1 0,0 1 0,0 0 0,-1-1 0,1 1 0,0 0 0,0-1 0,0 1 0,-1-1 0,-3-3-228,3 3 189,1 1 0,-1 0 0,0 0 1,0-1-1,1 1 0,-1 0 1,0-1-1,0 1 0,1 0 1,-1-1-1,0 1 0,1-1 1,-1 1-1,1-1 0,-1 1 0,1-1 1,-1 0-1,1 1 0,-1-1 1,1 0-1,-1-1 0,1 1 5,0 1 1,0-1-1,0 0 0,0 0 0,0 1 0,0-1 0,1 0 0,-1 1 0,0-1 0,0 0 0,1 1 0,-1-1 0,0 0 1,1 1-1,-1-1 0,1 0 0,-1 1 0,1-2 0,3-1-32,0-1-1,0 1 1,0 0 0,0 0 0,7-3-1,-5 3 94,-1-1-1,0 0 1,0 0-1,8-8 1,10-8 64,49-29-276,-60 43 140,-1 0 0,1 1 0,0 0 0,21-5 0,65-7 781,-88 14-597,0 0 1,0 0 0,0-1-1,15-10 1,-16 8-77,0 0 0,-1-1-1,0 0 1,0-1 0,10-11 0,-7 6-24,19-22-252,-28 30 154,-2 5 55,0-1 0,0 1 1,0-1-1,0 1 0,0-1 0,1 1 0,-1-1 0,0 1 0,0-1 0,0 1 0,1-1 0,-1 1 0,0-1 0,1 1 0,-1 0 0,0-1 0,1 1 0,-1 0 0,0-1 0,1 1 0,-1 0 0,1-1 1,0 0-211,-1 22 65,-1-13 168,0 0 0,0 1 0,-1-1-1,-1 0 1,1 0 0,-1 0 0,-6 9 0,5-7 27,-1 1 0,2-1 1,-6 20-1,9-27-40,0 0 0,-1 0 1,1 0-1,1 0 0,-1 0 1,0 0-1,1 0 0,-1 0 1,1 0-1,0-1 0,0 1 1,0 0-1,0 0 0,0-1 0,1 1 1,-1-1-1,1 1 0,0-1 1,0 0-1,0 1 0,0-1 1,0 0-1,0 0 0,1-1 0,-1 1 1,0 0-1,1-1 0,0 1 1,-1-1-1,1 0 0,0 0 1,5 1-1,-3-1 59,0 0-1,0-1 1,1 0 0,-1 0-1,0 0 1,1-1 0,-1 0 0,0 0-1,0 0 1,0 0 0,0-1-1,0 0 1,0 0 0,6-4-1,-2 0 2,1 0 0,-1-1 0,-1 0-1,1-1 1,-1 0 0,0 0-1,12-18 1,-8 8-117,-1 0-1,0 0 1,10-27-1,1-1 39,-14 29-68,0 0 0,6-19 0,-14 34 28,1 0 0,-1 0-1,1 0 1,0 0 0,0 1 0,-1-1-1,1 0 1,0 1 0,1-1-1,-1 1 1,0-1 0,2-1-1,-3 4 49,1 0-1,-1 0 1,1 0-1,0 0 1,-1-1 0,0 1-1,1 0 1,-1 0-1,0 0 1,1 0-1,-1 0 1,0 1 0,0-1-1,0 0 1,0 1-1,0 1 51,2 7-48,12 82 140,-12-79-54,-2 1 0,0 0 0,0-1 0,-5 25 0,0-11 107,4-20-116,0 1 0,0-1-1,-1 0 1,0 0 0,0 0 0,-1 0-1,1-1 1,-2 1 0,-4 8 0,8-15-52,-1 1 0,1-1 0,-1 1 0,1-1 1,-1 0-1,0 1 0,1-1 0,-1 0 0,1 1 0,-1-1 0,0 0 1,1 0-1,-1 0 0,0 1 0,1-1 0,-1 0 0,0 0 0,1 0 1,-1 0-1,0 0 0,1 0 0,-1 0 0,0 0 0,1-1 0,-1 1 1,0 0-1,1 0 0,-1 0 0,1-1 0,-1 1 0,0 0 1,1-1-1,-1 1 0,1-1 0,-1 1 0,0-1 0,-21-19-54,19 18-94,1 0 89,2 1-10,-1 1 0,1-1 0,-1 1 1,1-1-1,-1 0 0,1 1 0,-1-1 0,1 1 0,-1-1 0,1 0 0,0 1 0,-1-1 0,1 0 0,0 0 0,0 1 0,-1-1 0,1 0 0,0 1 0,0-2 0,2 3-65,4 4 90,0 0-1,1 0 0,13 7 1,-17-10 36,0-1 1,0 0 0,0 0 0,1-1 0,-1 1-1,0 0 1,0-1 0,6 0 0,-3 0 64,1-1 0,-1 0 0,1 0 0,-1 0 0,1-1 0,-1 0 0,0-1 0,9-3 0,6-6 53,20-14 0,-11 7-142,-15 9 50,-1-1 1,0 0-1,-1-1 0,-1 0 0,1-1 1,-2 0-1,0-1 0,-1 0 0,0-1 1,11-23-1,-19 33-127,0 1-1,1 0 1,-1 0 0,1 0-1,0 0 1,0 0 0,0 1 0,0-1-1,1 1 1,6-6 0,-9 9 70,-1 0 1,1 0 0,0 0-1,-1 0 1,1 1-1,-1-1 1,1 0 0,0 0-1,-1 0 1,1 0 0,-1 1-1,1-1 1,-1 0-1,1 0 1,-1 1 0,1-1-1,-1 0 1,1 1-1,-1-1 1,1 1 0,-1-1-1,0 0 1,1 1-1,-1-1 1,0 1 0,1-1-1,-1 2 1,9 13-136,-9-14 149,4 10 26,0 0 0,-1 0-1,0 1 1,-1 0 0,-1-1-1,1 1 1,-2 16 0,0-19 25,-1 1 1,0-1 0,0 0-1,-1 1 1,0-1-1,-1 0 1,0 0 0,0-1-1,-1 1 1,0-1-1,-9 14 1,11-18 4,-1 0 0,0 0-1,-1-1 1,1 1 0,0-1 0,-1 0 0,0 0 0,0 0-1,0 0 1,0-1 0,0 1 0,-1-1 0,1 0 0,-1-1-1,1 1 1,-1-1 0,0 0 0,1 0 0,-1 0 0,0 0-1,0-1 1,0 0 0,1 0 0,-7-1 0,1-1 7,0-1 1,1 0 0,-1 0-1,0-1 1,1 0 0,0-1-1,-15-9 1,22 12-105,0 1-1,1-1 1,-1 1-1,0-1 1,1 0-1,-1 1 1,1-1 0,0 0-1,0 0 1,-1 0-1,1 0 1,1 0-1,-1 0 1,0-1-1,0 1 1,1 0 0,-1-5-1,1 7-142,2 1 105,1 0 0,0 0 0,-1 0 0,0 0 0,1 1 0,-1-1 0,0 1 0,1 0 0,-1 0 0,0 0 0,3 4 0,8 6-16,-1-4 143,0 0 0,0-1 0,1-1-1,0 0 1,21 7 0,-8-5 509,53 6-1,-69-13-464,0-2 0,0 1 0,0-2 0,0 1 0,-1-1 1,15-5-1,-17 4-59,0 0 0,0 0-1,-1-1 1,1 0 0,-1 0 0,0 0 0,9-10 0,-1 3 19,-1-1-33,-1 0 0,0 0 0,-1-1 0,0-1 0,-1 0 0,17-30 0,-26 40-71,1-1 1,0 1-1,-1 0 1,0-1-1,0 1 1,0 0-1,-1-1 1,1-5-1,-1 9-73,0 12-59,-5 32 59,1 8 200,2-36-37,0 24 0,2-33-1,0-1 1,1 1 0,0-1-1,0 1 1,0-1 0,1 0-1,0 1 1,3 5 0,-5-11-17,1 1 1,-1 0 0,1 0-1,-1 0 1,1 0-1,0-1 1,-1 1-1,1 0 1,0-1 0,-1 1-1,1 0 1,0-1-1,0 1 1,0-1 0,0 1-1,0-1 1,-1 0-1,1 1 1,0-1 0,0 0-1,0 0 1,0 1-1,0-1 1,0 0-1,0 0 1,0 0 0,0 0-1,0 0 1,0 0-1,0-1 1,0 1 0,0 0-1,0 0 1,2-2-1,3 0 40,-1-1-1,1 0 1,0 0-1,6-6 1,-3 3-191,96-56-358,-90 52 550,17-15 0,-32 25-74,1 0 0,-1 0 0,0 0 0,0 0 0,1 0 0,-1 0 0,0 0 0,0-1 0,0 1 0,1 0 1,-1 0-1,0 0 0,0 0 0,0-1 0,0 1 0,0 0 0,1 0 0,-1 0 0,0-1 0,0 1 0,0 0 0,0 0 0,0-1 0,0 1 1,0 0-1,0 0 0,0-1 0,0 1 0,0 0 0,0 0 0,0-1 0,0 1 0,0 0 0,0 0 0,0 0 0,0-1 0,0 1 3,-1 0 0,1 0 0,0 0 0,-1 0 0,1 0 0,0 0-1,-1 0 1,1 0 0,0 0 0,-1 0 0,1 0 0,0 1 0,0-1 0,-1 0-1,1 0 1,0 0 0,0 0 0,-1 1 0,1-1 0,0 0 0,0 0-1,-1 0 1,1 1 0,0-1 0,0 0 0,-1 1 0,-2 3-63,0 1 0,0 0 1,0 0-1,0 0 1,0 0-1,1 1 0,-2 7 1,3-11 76,1 0 1,0 0 0,-1-1 0,1 1-1,0 0 1,0 0 0,0 0 0,1 0-1,-1-1 1,0 1 0,1 0 0,-1 0-1,1-1 1,-1 1 0,1 0 0,0-1-1,0 1 1,0 0 0,0-1 0,0 1-1,0-1 1,0 0 0,1 1 0,-1-1-1,0 0 1,1 0 0,-1 0 0,3 2-1,0-1 59,0 0 0,0 0 0,0-1 0,1 0 0,-1 1 0,0-1 0,1-1 0,-1 1 0,1-1-1,-1 1 1,1-1 0,5-1 0,-7 1-31,-1 0-1,0 0 0,0-1 1,0 1-1,0-1 1,0 1-1,0-1 1,0 0-1,0 0 1,0 1-1,0-1 0,-1-1 1,1 1-1,0 0 1,-1 0-1,1-1 1,0 1-1,-1-1 0,0 1 1,1-1-1,-1 0 1,0 1-1,0-1 1,0 0-1,0 0 1,0 0-1,1-3 0,-2 1-27,0 1-1,0-1 1,0 1-1,-1-1 1,1 1 0,-1-1-1,0 1 1,0-1-1,0 1 1,0 0-1,-1 0 1,1 0-1,-1-1 1,0 2-1,0-1 1,0 0-1,0 0 1,-1 1-1,1-1 1,-5-3-1,-1 0-46,-1 1-1,0 0 0,0 1 0,0-1 1,-1 2-1,1-1 0,-1 2 0,0-1 0,0 1 1,0 0-1,-15 0 0,25 2 26,-1 0-1,1 0 1,0 0 0,-1 0 0,1 1-1,-1-1 1,1 0 0,-1 0-1,1 0 1,-1 0 0,1 0-1,-1 1 1,1-1 0,0 0 0,-1 0-1,1 1 1,-1-1 0,1 0-1,0 1 1,-1-1 0,1 0-1,0 1 1,0-1 0,-1 0 0,1 1-1,0-1 1,0 1 0,-1-1-1,1 1 1,0 0 0,1 4-55,1-4 104,1 0 1,-1 0-1,1 0 0,0 0 1,0 0-1,-1-1 0,1 1 1,0-1-1,0 0 0,0 1 0,0-2 1,4 1-1,38-8 35,-34 6-18,112-32 185,-82 21-248,73-13 0,-111 26 37,0-1 0,0 1 0,-1 0 0,1 0 0,0 0-1,0 1 1,0-1 0,0 0 0,-1 1 0,1 0 0,0 0 0,4 2 0,-6-2-13,1-1 1,-1 1 0,0 0-1,0 0 1,0 0 0,0 0-1,0 0 1,0 1 0,0-1-1,0 0 1,0 0 0,-1 1-1,1-1 1,0 0 0,-1 1-1,1-1 1,-1 0 0,1 1-1,-1-1 1,0 1 0,0-1-1,0 1 1,0 2 0,0 79 141,-4-42 75,4-40-208,0 2-20,0 1 188,4-6-17,4-6-35,0 1 1,-1-1 0,10-14-1,10-12-193,-15 21 16,19-28-1,-26 36-167,3 4 80,-7 1 135,-1 1 0,1-1 1,0 1-1,-1 0 0,1-1 1,0 1-1,-1 0 1,1-1-1,-1 1 0,1 0 1,-1 0-1,1 0 0,-1-1 1,0 1-1,1 0 0,-1 0 1,0 0-1,0 0 0,1 1 1,2 22 164,-2-16-13,3 21 117,-4-20-206,1 0 0,1 0 0,-1-1 0,2 1 0,3 12 0,-5-19-29,1 2 13,-1-1 1,0 0 0,1 0 0,-1 0 0,1 0-1,0 0 1,3 3 0,-3-5-55,0 1 0,-1-1 1,1-1-1,0 1 0,0 0 0,0 0 0,0-1 1,-1 1-1,1-1 0,0 1 0,0-1 1,0 0-1,0 0 0,0 0 0,3 0 0,-2 0-349,1-1-1,-1 1 0,0-1 1,1 1-1,-1-1 0,0 0 1,0-1-1,1 1 0,4-3 0,-7 3-87,1 0-1,-1 0 0,1 0 0,-1 0 0,0 0 0,0 0 0,1 0 0,-1 0 1,0-1-1,0 1 0,0 0 0,0-1 0,-1 1 0,1-1 0,0 1 0,0-1 0,-1 1 1,1-1-1,-1 1 0,0-1 0,1-3 0,-1-11-2458,0-6-427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5:31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9 7040,'-23'-5'2624,"28"5"-2048,0-3 384,-5 11-4224,0 0 2304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5:31.6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28 5568,'-18'-11'2048,"18"7"-1568,-8-4 832,8 3-928,-5 5-576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5:32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4736,'2'-2'945,"-2"2"-890,0 0 1,0 0-1,0 0 1,0 0-1,0 0 1,1 0 0,-1 0-1,0 0 1,0 0-1,0 0 1,0 0-1,1 0 1,-1 0 0,0 0-1,0 0 1,0 0-1,0 0 1,0 0-1,1 0 1,-1 0 0,0 0-1,0 0 1,0 0-1,11 4 238,-3-2 693,21 5 779,0 2 0,36 15 0,-51-17-1467,1 0 0,-1 0 0,-1 2 0,1 0 0,-2 0 0,14 13 0,-16-11-164,-1 0 0,0 0 0,-1 1 0,0 0 0,-1 0-1,0 1 1,-1 0 0,-1 0 0,6 19 0,-5-11 13,-1 0-1,-1 0 1,-1 1 0,-1-1-1,-1 35 1,-2-35 45,-1 1 0,-9 38 0,8-49-266,-1 0 0,0 0 0,0 0 0,-1 0 0,-1-1 0,-12 18 0,-41 39-2084,5-7-739,14-5-794,-3 14 1174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5:36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1080 3136,'3'-5'784,"-5"5"-421,-2 5 1652,12-2 343,-4-2-2053,-1 0 0,1 0 1,-1 0-1,1 0 0,0-1 1,0 0-1,-1 1 0,1-1 1,0-1-1,0 1 0,-1 0 1,6-2-1,-3 0-22,-1 0 0,1-1 1,-1 1-1,1-1 0,-1 0 0,0 0 0,6-6 0,130-105 694,-101 78-897,49-56-1,-5-13 124,103-170-1,-167 239-140,-2-1-1,-1-1 0,16-55 1,-21 50-14,-2-1 0,8-83 0,-17 112-116,-1 12-89,-1 9 83,-8 32 216,-14 42 0,8-31-90,-14 30 50,1-1-7,3-2-47,14-44 62,1 0 1,-9 50-1,-21 170 210,36-222-253,-1 50-1,5-77 9,0 1 0,1-1-1,0 0 1,0 1 0,0-1-1,0 0 1,2 4 0,-2-5-11,7 0 122,-6-2-226,0 1 0,0-1-1,-1 0 1,1-1 0,0 1-1,0 0 1,-1 0 0,1-1-1,0 1 1,0-1 0,-1 0-1,1 1 1,-1-1 0,1 0-1,-1 0 1,1 0 0,-1 0-1,1 0 1,-1 0 0,2-2-1,3-4-145,0 0 0,9-13 0,-8 10 263,5-9-206,-1 0 0,17-39-1,5-10 193,-29 61-122,-3 4 15,1 1-1,-1-1 1,0 1 0,1 0-1,-1-1 1,1 1 0,0 0 0,0 0-1,0 0 1,0 0 0,0 1-1,0-1 1,0 0 0,1 1-1,4-3 1,-6 4 28,-1 0-1,1 1 1,-1-1-1,1 0 1,-1 0 0,1 1-1,-1-1 1,1 0-1,-1 1 1,1-1-1,-1 0 1,1 1-1,-1-1 1,0 1 0,1-1-1,-1 1 1,0-1-1,1 1 1,0 0-29,8 12 124,0-1 1,0 1-1,11 23 1,-14-24 19,1 1 0,0-1 1,1 0-1,17 19 0,-22-28-73,1 1-1,-1-1 1,1-1 0,0 1-1,0 0 1,0-1 0,0 0-1,1 0 1,-1 0-1,0-1 1,1 0 0,-1 1-1,1-1 1,0-1 0,-1 1-1,1-1 1,0 0 0,9 0-1,-7-1-17,1-1-1,0 1 1,0-2-1,-1 1 1,1-1-1,-1 0 1,0 0 0,0-1-1,0 0 1,0 0-1,-1 0 1,1-1-1,-1 0 1,-1-1-1,1 1 1,8-12-1,-9 11-20,0-1-1,0-1 0,-1 1 1,0-1-1,0 0 0,-1 0 1,0 0-1,0 0 0,-1 0 1,0-1-1,0 1 0,-1-1 1,0 0-1,-1 1 0,0-11 0,-1 17 4,1 0-1,0 0 1,-1 0-1,1 0 1,-1 0-1,0 0 1,0 0-1,0 1 1,0-1-1,0 0 0,0 0 1,0 1-1,-1-1 1,1 1-1,0-1 1,-1 1-1,0 0 1,1-1-1,-1 1 1,0 0-1,1 0 1,-1 0-1,0 0 0,0 1 1,0-1-1,0 0 1,0 1-1,0-1 1,0 1-1,0 0 1,0 0-1,0-1 1,0 1-1,0 1 0,0-1 1,0 0-1,0 0 1,0 1-1,0-1 1,0 1-1,0 0 1,0-1-1,-2 3 0,-5 3 72,0 1 0,1 0 0,0 0-1,1 1 1,0 0 0,0 0-1,0 0 1,1 1 0,-6 11 0,6-8 21,0-1 1,1 1 0,0 1 0,1-1-1,1 0 1,0 1 0,-2 16 0,5-24-63,-1 0 0,1 0-1,0 0 1,1-1 0,-1 1 0,1 0 0,0 0 0,0-1 0,1 1 0,-1 0 0,1-1-1,0 1 1,0-1 0,1 0 0,-1 0 0,1 0 0,0 0 0,0 0 0,0-1 0,1 1-1,-1-1 1,1 0 0,6 5 0,-3-4 45,1 1 0,1-1 0,-1 0 1,0-1-1,1 0 0,0 0 0,-1-1 0,1 0 0,0-1 0,0 0 0,14 0 0,-9 0-87,-1-1 1,1-1-1,-1 0 0,1 0 0,-1-2 0,0 0 0,1 0 0,18-9 0,-15 4-102,0-1 1,-1-1-1,0 0 1,-1-1-1,0-1 0,-1 0 1,0-1-1,-1-1 0,-1 0 1,15-21-1,1-7 284,10-14-437,-37 56 263,-1-1 1,0 1-1,1-1 1,-1 1-1,0 0 1,1-1-1,-1 1 1,1-1-1,-1 1 1,1 0-1,-1-1 1,1 1-1,-1 0 1,1 0-1,-1-1 1,1 1-1,-1 0 1,1 0-1,0 0 1,-1 0 0,1 0-1,-1 0 1,1-1-1,-1 2 1,2-1-1,-1 0 20,-1 0 0,1 1 0,0-1 0,0 1-1,0-1 1,-1 1 0,1-1 0,0 1 0,-1 0 0,1-1 0,-1 1 0,1 0 0,0 0-1,-1-1 1,0 1 0,1 1 0,17 24 223,-14-18-68,-3-7-129,0 0 0,-1 0 0,1 1 0,0-1 0,-1 0-1,0 1 1,1-1 0,-1 0 0,0 1 0,1 1 0,-2-3 11,0 0 0,0 0-1,0 0 1,1 0 0,-1 0-1,0 0 1,0 0 0,1 0-1,-1-1 1,0 1 0,0 0-1,1-1 1,-1 1 0,0-1-1,1 1 1,-1-1 0,0 0-1,-5-3-139,2-1 53,-1 1 0,0 0-1,0 0 1,-7-3 0,11 7 25,0-1 0,0 1 0,0-1 1,0 1-1,-1-1 0,1 1 0,0 0 0,0-1 1,-1 1-1,1 0 0,0 0 0,0 0 0,-1 0 0,1 0 1,0 0-1,0 0 0,-1 1 0,1-1 0,0 0 1,0 1-1,-1-1 0,1 1 0,0-1 0,0 1 0,0 0 1,-1 0-1,-4 3-11,1 1 1,0-1-1,0 1 0,0 0 1,1 0-1,0 0 1,0 1-1,0 0 1,1-1-1,-5 11 0,3-4 78,-1 1-1,2 0 0,0 0 0,0 0 0,-1 21 1,4-28-22,1 0 1,0 0 0,0 1-1,1-1 1,0 0-1,0 0 1,0 0 0,1 0-1,0 0 1,0 0 0,0 0-1,1 0 1,0-1-1,4 7 1,-5-9-6,1-1 1,-1 0-1,0 1 0,1-1 0,-1 0 1,1 0-1,-1-1 0,1 1 0,0 0 1,0-1-1,0 0 0,0 0 0,0 1 1,0-2-1,0 1 0,0 0 0,0-1 1,1 1-1,3-1 0,4 0-17,0-1-1,0 1 1,0-2-1,14-3 1,109-25-490,-109 23 304,129-41-628,-145 44 788,3 0 18,0-1 1,0 0 0,-1-1-1,0-1 1,19-13 0,-30 20 4,0 0 1,1 0-1,-1 0 0,0-1 1,1 1-1,-1 0 1,0 0-1,0 0 0,1-1 1,-1 1-1,0 0 1,0 0-1,0-1 1,1 1-1,-1 0 0,0-1 1,0 1-1,0 0 1,0 0-1,0-1 0,0 1 1,0 0-1,0-1 1,0 1-1,1-1 0,-9 1-14,-12 8 59,12-2 14,2-2 19,-1 0 0,1 1 0,0 0 0,-6 7 0,11-11-72,0 1 0,0 0 1,0-1-1,-1 1 1,1 0-1,1-1 1,-1 1-1,0 0 1,0 0-1,1 0 1,-1 0-1,1 0 1,-1 0-1,1-1 1,0 1-1,0 0 0,0 0 1,0 0-1,0 0 1,1 0-1,0 4 1,0-4 9,0 0 1,0 0 0,1 0-1,-1 0 1,0-1 0,1 1-1,0 0 1,-1-1 0,1 1-1,0-1 1,0 1 0,0-1-1,0 0 1,4 2 0,-1-1 45,0 1 0,0-2 1,0 1-1,1 0 1,5 0-1,-6-1-25,0-1 1,-1 1-1,1-1 0,0 0 0,0-1 1,-1 1-1,5-2 0,-7 1-49,-1 1 0,1-1 0,-1 1 0,1-1 0,-1 1-1,0-1 1,1 0 0,-1 0 0,0 0 0,0 0 0,1 0-1,-1 0 1,0 0 0,0 0 0,0-1 0,0 1 0,-1 0-1,1 0 1,0-1 0,0 1 0,-1-1 0,1 1 0,-1-1-1,1 1 1,-1-3 0,2-9-138,0 0 0,-1 0 0,-1 0 0,0 0 0,-3-18 0,2 25 104,0 0 0,0 0 0,-1 0 0,0 0 0,0 0 0,0 0-1,-1 0 1,0 1 0,0-1 0,0 1 0,-1 0 0,0 0 0,-6-7 0,9 11 50,0 0 0,0 0 0,0 0 0,0 0 1,-1 1-1,1-1 0,0 0 0,-1 0 0,1 1 0,0-1 0,-1 1 1,1-1-1,-1 1 0,1 0 0,-1 0 0,1-1 0,-1 1 1,1 0-1,-1 0 0,1 0 0,-1 1 0,1-1 0,-4 1 0,2 0 16,0 1 0,0-1 0,0 1-1,0 0 1,0 0 0,1 0-1,-1 0 1,1 1 0,-5 4-1,6-6-15,1-1 0,-1 1 0,1 0 0,-1 0 0,0 0 0,1 0-1,0 0 1,-1 0 0,1 0 0,0 0 0,-1 0 0,1 0-1,0 0 1,0 0 0,0 0 0,0 0 0,0 0 0,0 0 0,0 0-1,0 2 1,1-1 13,0 0 1,-1 0-1,1 0 0,0 0 0,0 0 0,0 0 0,1 0 1,-1 0-1,2 2 0,0-1 34,0 0-1,1 0 1,-1 0 0,1 0-1,-1 0 1,1-1-1,0 1 1,0-1 0,5 2-1,-7-4-27,1 1-1,0-1 1,0 0-1,0 0 1,-1 0-1,1 0 1,0-1-1,0 1 1,-1-1-1,1 0 1,0 1-1,3-3 1,9-1 33,16-5 151,32-14 1,-39 14-268,1 0 0,42-8 0,-65 17 79,63-8 459,-58 7-410,0 1 0,0 1 0,0-1 0,0 1 0,0 0 0,0 1 0,7 2 0,-12-3-55,-1-1 1,1 1-1,-1-1 1,1 1-1,-1 0 1,1 0-1,-1 0 1,0 0 0,0 0-1,1 0 1,-1 0-1,0 0 1,0 0-1,0 1 1,0-1-1,0 0 1,0 1-1,-1-1 1,2 3-1,-2-2 18,1 1 0,-1-1 0,1 0-1,-1 1 1,0-1 0,0 1 0,0-1-1,-1 0 1,1 1 0,-1-1 0,0 5-1,-2 0 76,0 0 0,-1 1 0,1-1-1,-1-1 1,-1 1 0,-8 10-1,4-6 29,7-9-108,0 1 0,0 0 0,-1-1 1,1 1-1,-1-1 0,0 0 0,-3 3 0,34-20-116,1 2 0,1 1-1,0 1 1,0 2 0,1 1-1,0 1 1,40-3 0,-66 10 121,0 0-1,0 0 1,0 0 0,0 1 0,-1 0 0,1 0 0,0 0 0,0 1 0,6 2 0,-10-3-11,0-1 1,1 1-1,-1 0 1,0-1-1,1 1 1,-1 0-1,0 0 1,0 0-1,0 0 1,0 0-1,0 0 1,0 1-1,0-1 1,0 0-1,0 0 1,-1 1-1,1-1 1,0 0 0,-1 1-1,1-1 1,-1 1-1,1-1 1,-1 1-1,0-1 1,0 1-1,0-1 1,0 1-1,0-1 1,0 1-1,0-1 1,0 1-1,0-1 1,-2 3-1,1 1 29,0 0 0,-1 0 0,0-1-1,0 1 1,0-1 0,-1 0 0,0 1 0,-3 3-1,-20 30-102,22-37 108,5-3-227,2 0 85,0 0 1,0 0 0,0 0-1,0 0 1,0 0-1,-1-1 1,1 0 0,3-5-1,12-11-181,56-50-409,-70 66 656,0-1-1,0 1 1,0 0 0,1 1-1,-1-1 1,1 1 0,0 0-1,-1 0 1,1 0 0,0 1-1,7-2 1,-11 3 33,0 0-1,0 0 1,-1 0-1,1 0 1,0 0-1,0 0 1,-1 0-1,1 0 1,0 0-1,0 0 1,0 1-1,-1-1 1,1 0 0,0 0-1,-1 1 1,1-1-1,0 1 1,0-1-1,-1 1 1,1-1-1,-1 1 1,2 0-1,-1 1 20,0-1 0,0 1-1,0-1 1,-1 1 0,1 0-1,0-1 1,-1 1 0,1 0-1,0 3 1,0 1 88,-1 0 0,1 1 1,-1-1-1,-2 12 0,2-15-56,0 0-1,0 0 1,0 0-1,0 0 1,1 0-1,1 5 1,0 13-37,3 5 171,-4-25-193,-1-1 0,0 1 0,0 0 0,1-1 0,-1 1 0,1 0 0,-1-1 0,1 1 0,-1 0-1,1-1 1,-1 1 0,1-1 0,-1 1 0,1-1 0,0 1 0,-1-1 0,1 1 0,0-1 0,-1 1 0,1-1 0,0 0-1,0 0 1,0 1 0,-1-1 0,1 0 0,1 0 0,20 3 56,-3-4-100,-1-1 0,0-1 0,1-1 0,22-7 1,11-3-226,-41 11 227,-1 0 1,1-1 0,-1-1-1,0 1 1,0-2 0,-1 1-1,0-1 1,0-1 0,0 0-1,-1 0 1,9-9 0,-17 15 32,1 1 0,0-1 1,-1 0-1,1 1 1,-1-1-1,1 1 0,0-1 1,-1 0-1,0 0 1,1 1-1,-1-1 0,1 0 1,-1 0-1,0 1 1,1-1-1,-1 0 0,0 0 1,0 0-1,0 0 1,0 1-1,0-1 0,0 0 1,0 0-1,0 0 0,0 0 1,0 0-1,0 1 1,0-1-1,-1-1 0,0 1-3,0 1-1,0-1 1,1 1-1,-1-1 1,0 1-1,0-1 1,0 1-1,0-1 0,0 1 1,0 0-1,0 0 1,0-1-1,0 1 1,0 0-1,0 0 1,0 0-1,0 0 1,0 0-1,0 0 0,0 1 1,0-1-1,0 0 1,0 0-1,-1 1 1,-9 2 136,0 0 0,0 1 0,0 0 0,1 1 0,0 0 0,0 1 0,0 0 0,1 0 0,0 1 0,-15 14 0,22-20-80,1 1 0,0-1 0,0 1 0,0-1 1,0 1-1,1 0 0,-1-1 0,0 1 1,1 0-1,-1-1 0,1 1 0,-1 0 0,1 0 1,0-1-1,0 1 0,0 0 0,0 0 0,0 0 1,0-1-1,0 1 0,1 0 0,0 2 0,0-2-16,-1 1 0,1-1 0,0 0-1,1 0 1,-1 0 0,0 0-1,0 0 1,1 0 0,-1 0 0,1 0-1,0 0 1,0-1 0,-1 1-1,1-1 1,0 1 0,3 0 0,5 3 47,1-1 1,0 0-1,0-1 1,0 0 0,0-1-1,0 0 1,21 1-1,-1-3-885,52-6 0,-58 3-1360,0-2 1,0-1 0,24-8 0,-19 3-11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5:42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6 951 3136,'-5'4'4344,"18"1"-1739,-7-5-2064,-3 0-274,1 0 1,-1 0-1,0 0 0,0 0 1,1 0-1,-1 0 1,0-1-1,0 0 1,0 0-1,0 0 0,0 0 1,0 0-1,0 0 1,0-1-1,0 1 1,0-1-1,3-3 1,5-6-26,-1 0 1,-1 0 0,0-1 0,0 0 0,11-23 0,-8 10-32,-1 0 0,9-31 0,-12 31-59,12-36 569,21-118 1,-38 160-448,0-36 1,-3 54-3,1 1-373,1-3 69,-2 3 20,1 0 1,-1 0-1,1-1 1,-1 1-1,0 0 1,1 0-1,-1 0 1,1 0-1,-1 0 1,1-1-1,0 1 0,-1 0 1,1 0-1,-1 0 1,1 0-1,-1 0 1,1 1-1,-1-1 1,1 0-1,-1 0 1,1 0-1,-1 0 1,1 1-1,-1-1 1,0 0-1,1 0 1,-1 1-1,1-1 1,-1 0-1,1 1 1,-1-1-1,1 1 1,11 12-175,-1 8 100,-1 1 0,12 35 0,8 48 19,-23-78 9,7 53 0,-13-65 200,-1 0 0,0 0 0,-1 0 0,0 0 0,-5 17 0,6-29-110,-1-1 1,0 1-1,0-1 0,0 0 1,0 1-1,0-1 0,0 0 0,0 0 1,-1 0-1,1 0 0,-1 0 1,0 0-1,1 0 0,-1 0 1,-4 2-1,4-3 5,1 0 0,-1 0 0,0-1 0,0 1 0,1 0 1,-1-1-1,0 1 0,0-1 0,0 0 0,0 0 0,1 0 0,-1 0 0,0 0 0,0 0 1,0 0-1,0 0 0,0-1 0,1 1 0,-1-1 0,0 1 0,-2-2 0,-10-6-70,1 0-1,0-1 0,0-1 0,-16-16 0,11 11-10,8 7-305,-20-12-1,30 20 341,0 0 0,0 0 0,0 0 0,0 0 0,0 0 0,0 0 0,0 0 0,0 0 0,0 0-1,0 0 1,0 0 0,-1 0 0,1 0 0,0 0 0,0 0 0,0 0 0,0 0 0,0 0 0,0 0 0,0 0-1,0 0 1,0 0 0,0 0 0,0 0 0,0 0 0,0 0 0,0 0 0,0 0 0,0 0 0,-1 1 0,1-1-1,0 0 1,0 0 0,0 0 0,0 0 0,0 0 0,0 0 0,0 0 0,0 0 0,0 0 0,0 0 0,0 0-1,0 0 1,0 0 0,0 0 0,0 0 0,0 0 0,0 1 0,0-1 0,0 0 0,0 0 0,0 0 0,0 0-1,0 0 1,0 0 0,0 0 0,0 0 0,0 0 0,0 0 0,2 8-178,3 9 61,-3-15 116,-1 1 1,1 0-1,0-1 0,1 1 1,-1-1-1,0 0 1,1 0-1,-1 0 0,1 0 1,0 0-1,-1 0 1,5 1-1,4 2 98,0-1 0,12 4-1,0-3 49,0 0 0,1-1-1,0-1 1,41 0 0,-21-5 215,72-12 1,-102 11-303,1-1 0,-1 0 1,-1 0-1,1-1 0,-1-1 0,1-1 1,-2 0-1,1 0 0,-1-1 0,0-1 1,-1 0-1,0 0 0,0-1 0,-1-1 1,0 0-1,-1 0 0,-1-1 1,1 0-1,-2 0 0,12-25 0,-6 10-89,-2 0 0,-1-1 0,12-46 0,-22 59-126,-3 10-37,-2 10-94,1 4 293,1 0 1,0 0-1,1 0 0,-1 0 1,2 1-1,-2 16 1,0 1 97,0-7-30,0 1 0,2 0 0,1 0 0,0 0 0,2 1 0,0-2 0,9 36 0,-10-53-41,0 0 0,1-1-1,-1 1 1,1 0 0,0 0 0,-1-1 0,1 1 0,0-1-1,1 0 1,2 3 0,-4-3-21,1-1 0,-1 0-1,0 0 1,1 0 0,-1 0 0,1 0-1,-1-1 1,1 1 0,-1 0 0,1-1-1,0 1 1,-1-1 0,1 0 0,0 1-1,0-1 1,-1 0 0,1 0 0,0 0-1,-1 0 1,4-1 0,4-2 67,1-1 1,-1 0-1,0 0 1,-1-1-1,14-9 1,39-36-222,-24 19 90,-14 10 44,-15 14-204,1 0 1,12-9-1,-21 16 213,1 0-1,-1 0 1,0 1 0,1-1-1,-1 0 1,0 0 0,1 1-1,-1-1 1,0 0 0,1 1-1,-1-1 1,0 0 0,1 1-1,-1-1 1,0 0 0,0 1-1,0-1 1,1 1 0,-1-1-1,0 0 1,0 1 0,0-1-1,0 1 1,4 10 36,1 23 151,-3-17-96,7 26 0,-7-37-77,0 0 1,0 0-1,1-1 0,0 1 0,0 0 0,0-1 1,8 9-1,-6-7 76,1 0 1,1-1-1,9 8 1,-14-13-60,-1 1 0,1-1 1,0 0-1,0 0 1,1 1-1,-1-1 1,0-1-1,0 1 0,0 0 1,1 0-1,-1-1 1,0 0-1,1 1 1,-1-1-1,0 0 0,1 0 1,-1 0-1,3-1 1,2 0-10,-1-1 0,0 0 0,1-1 0,-1 0 0,0 0 0,-1 0 0,1 0 0,0-1 0,-1 0 0,0 0 0,0-1 0,0 0 1,0 1-1,-1-1 0,0-1 0,0 1 0,0-1 0,-1 1 0,3-8 0,14-30-40,-1-1-1,22-85 1,8-20 61,3 32 6,-26 63-69,-19 39-99,-2 7 108,-1-1 0,0 0 0,-1 0 0,0 0 0,0 0 0,-1 0 0,1-11 0,2-13-50,-1 18 74,2-5 89,-6 19-117,0 1 0,0-1 0,0 1 0,0-1 1,0 1-1,0-1 0,0 0 0,0 1 0,0-1 1,0 1-1,0-1 0,0 0 0,-1 1 0,1-1 1,0 1-1,0-1 0,-1 1 0,1-1 0,0 1 1,0-1-1,-1 1 0,1-1 0,-1 1 0,1-1 0,-1 0 1,1 1 8,-1 0 1,1 0-1,0 0 1,0 0 0,-1 0-1,1 0 1,0 0-1,0 0 1,-1 0 0,1 0-1,0 0 1,-1 0-1,1 0 1,0 1 0,0-1-1,0 0 1,-1 0-1,1 0 1,0 0 0,0 0-1,-1 0 1,1 1-1,0-1 1,0 0-1,0 0 1,-1 0 0,1 1-1,0-1 1,0 0-1,0 0 1,0 0 0,0 1-1,0-1 1,-1 0-1,1 0 1,0 1 0,0-1-1,0 0 1,0 1-1,-5 13-176,4-9 121,-26 54-297,16-37 375,-8 22-1,-1 25-13,-20 122 0,10-35-24,-39 73 130,34-124-3,17-47 67,-2 0-1,-41 79 1,60-136-147,0 2 28,0-1 0,0 0-1,0 0 1,-1 0 0,1 0-1,-1 0 1,0 0-1,1 0 1,-3 2 0,3-4-53,1 0 1,0 0-1,0 0 1,0 0-1,0 0 1,-1 0-1,1 0 1,0 0-1,0 0 1,0 0-1,-1 0 1,1 0-1,0 0 1,0 0-1,0 0 1,0 0-1,-1 0 1,1 0 0,0 0-1,0 0 1,0 0-1,0 0 1,-1 0-1,1 0 1,0-1-1,0 1 1,0 0-1,0 0 1,0 0-1,-1 0 1,1 0-1,0 0 1,0-1-1,0 1 1,0 0-1,0 0 1,0 0-1,0 0 1,0-1-1,0 1 1,-1 0-1,1 0 1,0-1-1,-2-8-110,2 9 107,0-6-78,-1-1 0,2 0 0,-1 1 0,0-1 0,1 0 0,1 1 0,-1-1-1,1 1 1,2-7 0,28-56-273,-25 56 404,150-270 185,-117 215-208,-9 15 81,2 3 0,2 0 0,75-80 0,-28 52-201,28-29 95,-91 86 108,-1-2 0,-1-1 0,-1 0 0,-1-1 1,-1 0-1,11-28 0,-15 24-47,-8 23-84,0-1 0,0 1 1,1 0-1,0 0 0,5-7 0,-10 14-210,-4 10 212,2 6 66,-2 1 0,0-1 1,-1 0-1,0 0 0,-2-1 1,0 0-1,-22 28 0,-17 17 223,-62 101-1,5 43-185,18-34-3,63-125 63,-31 85 0,26-65-14,2-4-20,23-53-104,-1 0-1,-7 12 1,10-17 36,2-4-37,0 1 0,-1-1-1,1 0 1,0 0 0,0 1 0,-1-1 0,1 0 0,0 0-1,-1 1 1,1-1 0,0 0 0,-1 0 0,1 0-1,0 1 1,-1-1 0,1 0 0,-1 0 0,1 0-1,0 0 1,-1 0 0,1 0 0,-1 0 0,1 0 0,0 0-1,-1 0 1,0 0 0,1 0-7,0 0 1,0 0-1,0 0 1,-1 0-1,1 0 1,0 0-1,0-1 1,0 1-1,-1 0 1,1 0-1,0 0 0,0 0 1,0 0-1,0 0 1,0 0-1,-1-1 1,1 1-1,0 0 1,0 0-1,0 0 1,0 0-1,0 0 1,0-1-1,0 1 0,-1 0 1,1 0-1,0 0 1,0-1-1,0 1 1,0 0-1,0 0 1,0 0-1,0-1 1,0 1-1,0 0 1,0 0-1,0 0 0,0 0 1,0-1-1,0 1 1,0 0-1,0 0 1,1 0-1,-1-1 1,0 1-1,0 0 1,0 0-1,7-11-26,1 1 0,-1 0 1,2 0-1,-1 1 0,2 0 0,-1 1 1,1 0-1,0 0 0,16-8 0,8-2 122,65-24-1,71-31 180,-135 55-279,0-1 1,52-39-1,-73 47 52,-1-1-1,0 0 0,-1-1 1,-1-1-1,0 1 0,17-30 1,-6-7-193,-21 38 82,-1 10-134,-1 9 28,-8 97 286,4-56-121,4-40 56,0 0-1,0 0 0,0 1 1,1-1-1,0 0 1,1 0-1,0 0 0,0 1 1,3 9-1,-3-16-32,-1-1 0,1 0 0,-1 0 1,1 1-1,0-1 0,-1 0 0,1 0 0,0 0 0,0 0 1,0 0-1,0 0 0,0 0 0,0 0 0,0 0 0,0 0 1,1 0-1,-1-1 0,0 1 0,0 0 0,1-1 0,-1 1 1,0-1-1,1 0 0,-1 1 0,0-1 0,1 0 0,-1 0 1,1 0-1,-1 0 0,2 0 0,4-1 0,-1-1 0,0 0 0,0 0 1,0 0-1,9-5 0,8-3-39,247-71-530,-112 29 240,-155 51 245,1 0-1,-1 1 1,0-1-1,0 1 1,6-1-1,-7 1-20,-3 8 53,-1-3 46,0 0 0,-1-1-1,0 1 1,0-1 0,0 0-1,-1 0 1,1 0 0,-1 0-1,0 0 1,0-1-1,0 0 1,-7 4 0,-4 4-11,-106 82 227,117-90-201,0-1 1,0 1-1,1 0 1,0 1-1,-1-1 1,1 1-1,0-1 1,1 1-1,-4 5 1,5-7-9,1-1 0,-1 0 0,1 1 0,-1-1-1,1 1 1,0-1 0,0 0 0,-1 1 0,1-1 0,0 1 0,1-1 0,-1 1 0,0-1 0,0 1-1,0-1 1,1 0 0,-1 1 0,1-1 0,-1 1 0,1-1 0,0 0 0,-1 0 0,1 1 0,0-1-1,0 0 1,0 0 0,0 0 0,0 0 0,0 0 0,0 0 0,0 0 0,2 1 0,0 0 42,-1-1 0,1 0 0,0 1 0,-1-1 1,1 0-1,0 0 0,0 0 0,0-1 0,0 1 1,4 0-1,35-1 63,-22-1-234,0 1 54,1-1 0,-1-2 0,33-7 0,-41 7 32,0-1 0,0 0 1,0-1-1,-1 0 0,0-1 0,0 0 0,12-9 1,118-101 90,-137 112-48,4-3-355,-6 8 224,-3 4 177,-9 22-62,5-14 52,-5 21 1,10-30-39,-1-1 0,1 1 0,-1-1-1,1 1 1,0-1 0,0 1 0,1-1 0,-1 1 0,1-1 0,0 1 0,1 3 0,-1-4 14,1 0 0,-1 0 1,1 0-1,-1 0 0,1 0 1,0-1-1,0 1 0,0-1 1,1 0-1,-1 1 0,1-1 1,-1 0-1,1 0 1,0-1-1,0 1 0,-1 0 1,1-1-1,0 0 0,0 0 1,1 0-1,-1 0 0,0 0 1,6 0-1,5 0-11,0-1 0,-1 0 0,1-1 0,19-3 0,-9 0-229,-22 4 200,112-19-523,-103 16 546,-2 1 1,1-2 0,0 1 0,-1-1 0,1-1-1,-1 0 1,0 0 0,-1-1 0,10-7 0,-17 13 1,0-1 0,0 0 0,0 0-1,0 0 1,0 0 0,-1 0 0,1 0 0,0-1 0,0 1 0,-1 0 0,1 0 0,-1 0 0,1-1 0,-1 1 0,1 0 0,-1-1 0,0 1 0,0 0 0,0-1 0,0 1 0,0 0 0,0-1 0,0-2 0,-1 3-25,1 0 1,-1-1 0,0 1-1,1 0 1,-1 0 0,0 0 0,0 0-1,0 0 1,0 0 0,0 0-1,0 0 1,0 0 0,0 0 0,0 0-1,-1 0 1,1 1 0,0-1-1,0 1 1,-1-1 0,1 1 0,-3-1-1,3 1-5,-1 0-1,0 0 0,0 0 0,1 0 0,-1 1 0,0-1 1,1 1-1,-1-1 0,1 1 0,-1 0 0,1-1 0,-1 1 0,1 0 1,-1 0-1,1 0 0,0 0 0,-1 0 0,-1 3 0,0-1 26,0 0-1,0 0 1,1 0-1,-1 0 1,1 0-1,-4 7 1,5-7 35,0 0 1,-1 0 0,2 0-1,-1 0 1,0 0 0,1 0-1,-1 0 1,1 0 0,0 0-1,0 0 1,0 0 0,0 0 0,1 0-1,0 3 1,0-4-3,0 0-1,0 0 1,0 0 0,0 0 0,0 0 0,1-1-1,-1 1 1,1 0 0,-1-1 0,1 1 0,-1-1-1,1 0 1,0 0 0,0 1 0,0-1 0,0 0-1,0-1 1,0 1 0,0 0 0,3 0 0,0 1 0,1 0 1,0-1 0,0 1-1,0-2 1,0 1 0,0 0 0,0-1-1,0 0 1,0-1 0,0 1-1,0-1 1,6-2 0,13-4-150,1 0 1,-2-2 0,43-21-1,-54 24 61,1 1 0,-1 0 0,27-4 0,-8 1 95,-31 8-38,1-1-1,0 1 1,0-1 0,0 1 0,-1 0 0,1 0 0,0 0-1,0 0 1,0 0 0,-1 0 0,1 1 0,0-1 0,0 1 0,-1-1-1,1 1 1,0 0 0,2 1 0,-3-2 7,-1 1-1,0-1 1,0 1-1,0-1 1,0 1-1,1-1 1,-1 0-1,0 1 1,0-1-1,0 1 1,0-1-1,0 1 1,0-1-1,0 1 1,0-1-1,0 1 1,0-1-1,-1 1 1,1-1-1,0 1 1,0-1 0,0 1-1,0-1 1,-1 0-1,1 1 1,0-1-1,-1 1 1,0 2-23,-12 47 166,12-27-138,1-22-85,1-1-27,12-1-148,0 0 0,-1-1 0,19-5 0,-19 3 79,1 2-1,0-1 1,20 0 0,-29 3 108,0 0 1,1 0-1,-1 0 1,0 1-1,0-1 1,0 1-1,5 2 1,-7-2 61,0 0-1,-1 0 1,1 0 0,-1 0-1,1 1 1,-1-1 0,1 0-1,-1 1 1,0-1-1,0 1 1,0 0 0,0-1-1,0 1 1,0 0 0,0 0-1,0-1 1,0 4 0,6 15 150,-6-13-83,2 1 0,-1-1 0,1 0 0,0 0 0,0-1 0,1 1-1,5 6 1,-7-11-77,0-1 0,0 1 0,0-1 0,0 0 0,0 1 0,0-1 0,1-1 0,-1 1 0,0 0 0,1 0-1,-1-1 1,1 1 0,-1-1 0,0 0 0,1 0 0,-1 0 0,1 0 0,-1 0 0,1 0 0,-1-1 0,4 0 0,4-2-105,0 0 1,-1 0-1,17-8 1,-12 3 32,0-2 0,-1 0 0,0 0 0,0-1 0,-1-1 0,11-13 0,2-5-207,-2 0-1,36-64 0,-35 53 339,95-173 205,-41 70-86,-34 80-205,-13 20 32,-6 13 390,-23 27-216,-7 4-172,-5 4 3,-3 4 23,-1 2-1,1 0 0,1 0 1,0 2-1,0-1 1,1 1-1,1 1 1,0 0-1,1 0 0,0 1 1,-9 19-1,-5 17 101,-31 102 0,52-145-126,2-6-1,-61 209 590,60-199-545,-1 0 0,2 0 0,-1 0 0,2 0 0,0 0 0,0 0 0,4 17 0,-4-25-12,0-1 1,0 1-1,0-1 0,0 1 1,0-1-1,1 1 1,-1-1-1,1 0 1,-1 0-1,1 0 1,3 3-1,-4-4-18,0 0 0,0 0 0,0 0-1,0-1 1,1 1 0,-1 0 0,0 0 0,1-1 0,-1 1 0,1-1 0,-1 1-1,0-1 1,1 0 0,-1 1 0,1-1 0,-1 0 0,1 0 0,-1 0-1,4-1 1,5 0-16,1 0 0,0 0 0,16 2 0,-15-1 20,0 0-1,22-2 1,70-23-624,-33 7 632,-35 5-230,-10 2 201,-19 9-31,-1-1-1,0-1 0,0 1 0,0-1 0,0 0 1,6-6-1,31-30-255,-33 30 256,0-2-1,-1 0 1,-1 0 0,0 0-1,-1-1 1,10-21 0,24-86-276,-37 108 250,14-51-156,39-106 92,-51 153 149,-1 6 89,0-1 0,-1 0-1,0 0 1,-1-1 0,0 1 0,2-21-1,-5 32-110,0-1 0,0 0-1,0 1 1,0-1 0,0 1-1,0-1 1,0 1 0,-1-1-1,1 1 1,0-1 0,0 0-1,-1 1 1,1-1 0,0 1 0,-1 0-1,1-1 1,0 1 0,-1-1-1,1 1 1,0-1 0,-1 1-1,1 0 1,-1-1 0,1 1-1,-1 0 1,1 0 0,-1-1-1,1 1 1,-1 0 0,0 0-1,1 0 1,-1 0 0,1-1-1,-1 1 1,1 0 0,-1 0-1,0 0 1,1 0 0,-1 0-1,1 1 1,-1-1 0,1 0-1,-1 0 1,1 0 0,-2 1-1,0-1-5,-1 1 0,1 0-1,-1 0 1,1 0 0,0 0-1,-1 0 1,1 0-1,-4 4 1,-6 5 52,1 2 1,0-1-1,1 2 1,0-1-1,1 1 0,0 1 1,1 0-1,1 0 1,0 0-1,-9 30 0,4-1 80,-41 154-59,40-154-6,9-30-30,0 0 1,-2 16 0,-1 24 347,1 61 0,7-113-367,-1 0 1,1 0-1,0 0 1,0 0-1,0 0 1,0 0-1,0 0 0,0-1 1,1 1-1,-1 0 1,0 0-1,0-1 0,1 1 1,1 0-1,0-1-17,0 1-1,0-1 0,0 1 1,0-1-1,0 0 1,0-1-1,0 1 0,0 0 1,0-1-1,0 0 0,0 1 1,0-1-1,0-1 0,0 1 1,-1 0-1,1 0 1,3-3-1,5-4-27,-1 0 0,17-17 0,-4 4 11,-10 10-41,1 2 0,0-1 0,17-8-1,-24 15 112,0 0-1,0 0 1,1 1-1,-1-1 1,1 2 0,0-1-1,0 1 1,12 0-1,-20 1-47,1 0 0,-1 0-1,1 0 1,-1 0-1,1 0 1,-1 1 0,1-1-1,-1 0 1,1 1 0,-1-1-1,1 0 1,-1 1-1,1-1 1,-1 0 0,0 1-1,1-1 1,-1 1 0,0-1-1,1 0 1,-1 1 0,0-1-1,1 1 1,-1-1-1,0 1 1,0 0 0,4 12 34,-5-6 62,1 0 0,-1 0 0,0 0 0,0 0-1,0 0 1,-1 0 0,0 0 0,-1 0 0,-4 8 0,0 2-112,-24 50 141,15-33-31,11-21-88,5-9 27,5-7 68,6-9-309,1 1 0,1 0 1,0 0-1,1 1 0,0 1 1,23-11-1,-26 13 175,2 1 0,-1 0 0,1 1 1,0 1-1,0 0 0,0 1 0,0 0 0,25-2 0,-37 5 28,25 2-20,-25-2 22,-1 1 0,1-1 0,-1 0 0,1 0 0,-1 0 0,1 0 0,-1 0 0,1 0-1,-1 1 1,1-1 0,-1 0 0,1 0 0,-1 1 0,1-1 0,-1 0 0,1 0 0,-1 1 0,0-1 0,1 1 0,-1-1 0,0 0 0,1 1 0,-1-1 0,0 1 0,0-1 0,1 1 0,-1-1 0,0 1-1,0-1 1,0 1 0,0-1 0,1 1 0,-1-1 0,0 1 0,0-1 0,0 1 0,0-1 0,0 1 0,0-1 0,-1 1 0,1-1 0,0 1 0,0 0 0,0-1 0,-1 1 0,-1 4 20,-1-1 1,0 0 0,0 0 0,-6 7-1,-7 7 51,-65 94-18,21-27-99,33-49-16,-86 112 104,-12-12 4,119-130-16,-1 0 0,0 0 0,0 0 0,-1-1 0,1 0 0,-1-1 0,-15 6 0,22-9-31,0-1 0,0 0 0,0 1 0,0-1 1,0 0-1,0 0 0,0 0 0,0 0 0,0 0 0,0 0 0,0 0 0,0 0 0,-1 0 1,0-1-1,1 1-12,1 0 0,-1-1 0,1 1 0,0 0 0,-1 0 0,1-1 0,0 1 0,-1-1 1,1 1-1,0 0 0,-1-1 0,1 1 0,0-1 0,0 1 0,-1 0 0,1-1 0,0 1 0,0-1 1,0 1-1,0-1 0,0 1 0,0-2 0,0 0-42,0 0-1,0 0 1,0-1-1,1 1 1,-1 0 0,1 0-1,0 0 1,0 0 0,0-1-1,0 1 1,0 0-1,2-2 1,7-9-211,1 0 1,1 1-1,0 0 0,16-12 0,-11 10-1186,23-25 0,-28 26-959,18-27-1,-27 34 1656,1-1 0,-1 1 0,0-1-1,0 1 1,-1-1 0,0 0 0,1-8-1,-2 12 375,-1-1-1,0 1 0,0-1 0,-1 1 0,1 0 1,-1-1-1,1 1 0,-1 0 0,0 0 0,0-1 0,-1 1 1,1 0-1,-2-3 0,2 4 294,-12-26-1305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5:43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48 8736,'-18'-25'3232,"23"30"-2528,26-2-192,-10-3 576,10 0-704,-1-3 832,6-2-704,8 2-161,8-2-223,9 2-320,1 0 96,-5-2-2207,-9 2 1247,-12 3-3072,-10 3 2336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5:43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59 13120,'0'-54'4863,"-23"49"-3775,-3 5-320,18 5-3296,3-2 1217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5:47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1 846 992,'10'9'6256,"33"24"885,-33-33-5376,-7 0-1671,0 0 0,0-1 0,0 1 0,0-1-1,0 0 1,-1 0 0,1 0 0,0 0 0,0-1 0,-1 1-1,1-1 1,-1 1 0,1-1 0,-1 0 0,4-4 0,3-4-33,0 0 0,9-15 1,-10 14 65,51-86 470,5-8 161,-35 67-513,44-45 1,-54 65-198,0 1 0,0 1 0,2 0 0,26-14 0,-44 28-81,0 1 1,-1-1 0,1 1-1,0 0 1,0 0-1,6-1 1,-8 1 31,0 1 1,-1 0-1,1 0 0,0 0 1,-1 0-1,1 1 1,0-1-1,-1 0 0,1 0 1,0 0-1,-1 0 1,1 1-1,0-1 0,-1 0 1,1 0-1,-1 1 0,1-1 1,0 1-1,-1-1 1,1 0-1,-1 1 0,0-1 1,1 1-1,-1-1 1,1 1-1,-1 0 0,0-1 1,1 1-1,-1-1 1,0 1-1,1 0 0,-1-1 1,0 1-1,0 0 0,0-1 1,0 1-1,0 0 1,0 0-1,1 5 5,-1 0 0,0 0 0,0 0 0,-1 0 0,1 0 0,-1 0 0,-3 9 0,-17 41 3,13-34-9,-30 59-14,25-54 184,-20 56 0,32-83-154,1 1-1,0-1 1,-1 1 0,1 0-1,0-1 1,0 1-1,0 0 1,0-1-1,-1 1 1,1 0-1,0-1 1,0 1-1,0 0 1,0-1-1,1 1 1,-1 0-1,0-1 1,0 1 0,0 0-1,0-1 1,1 1-1,-1-1 1,0 1-1,1 0 1,-1-1-1,0 1 1,1 0-1,0-1-5,0 1-1,0-1 0,0 0 1,0 0-1,0 0 0,0 0 1,0 0-1,0 0 0,0 0 1,0 0-1,-1 0 0,1 0 1,0 0-1,0-1 0,0 1 1,2-1-1,6-3-50,1-1-1,14-9 0,-23 13 39,188-139-472,-104 73 192,-77 61 243,20-14-110,-26 19 133,-1 0 1,2 0 0,-1 0-1,0 0 1,0 1 0,0-1 0,0 0-1,0 1 1,1 0 0,-1-1-1,0 1 1,3 0 0,-4 1 8,-1-1 0,1 0 0,0 0 0,0 0 0,0 1 0,0-1 1,-1 1-1,1-1 0,0 0 0,-1 1 0,1-1 0,0 1 0,0 0 0,-1-1 0,1 1 1,-1-1-1,1 1 0,-1 0 0,1 0 0,-1-1 0,1 1 0,-1 0 0,0 0 0,1-1 1,-1 1-1,0 0 0,0 0 0,1 1 0,0 29-25,-1-23 37,-8 121 203,4-75-133,2-41-23,1 1-1,1-1 1,1 1-1,0 0 1,0-1 0,1 1-1,1-1 1,5 16-1,-7-27-27,1 0 0,-1 1 0,1-1 0,0 0 0,-1 0 0,1 0 0,0 0 0,0 0 0,1 0 0,-1-1 0,0 1 0,1-1 0,-1 1 0,0-1 0,1 0 0,0 0 0,-1 0 0,1 0 0,0-1 0,-1 1 0,1-1 0,0 1 0,0-1 0,-1 0 0,1 0 0,0 0 0,0-1 0,-1 1 0,1-1 0,0 1 0,3-2 0,18-6-38,-1 1-118,35-16-1,-35 11 48,4-1-107,46-30-1,-65 38 178,-1-2 0,1 1 1,-1-1-1,0 0 1,-1 0-1,1-1 0,-1 0 1,-1 0-1,8-14 0,-9 13 3,0 0 0,0-1-1,-1 0 1,3-14 0,-6 21 0,1 0 1,-1 0-1,1 0 1,-1 0-1,0 0 0,0 0 1,0-1-1,-1 1 1,1 0-1,-1 0 1,0 0-1,0 0 0,0 1 1,0-1-1,0 0 1,-1 0-1,1 0 1,-1 1-1,-1-3 0,2 4 8,0 0 0,0 0 0,0 1-1,0-1 1,-1 0 0,1 1 0,0-1-1,0 0 1,0 1 0,-1 0 0,1-1-1,0 1 1,0 0 0,-1 0 0,1-1 0,0 1-1,-1 0 1,1 0 0,0 0 0,0 1-1,-1-1 1,1 0 0,0 0 0,-1 1-1,1-1 1,-2 2 0,-4 1 31,1 0 0,-1 1 0,-8 7 0,10-9-21,-5 6 26,0 0 0,0 1 0,1 0 0,0 0-1,0 1 1,1 0 0,1 0 0,-1 1 0,2 0-1,0 1 1,0-1 0,1 1 0,0 0 0,-4 17-1,8-26-18,1 0-1,-1 0 0,1 0 0,0 0 0,-1 0 1,1 0-1,1 0 0,-1 0 0,0 0 1,1 0-1,-1 0 0,1 0 0,0-1 0,0 1 1,0 0-1,0 0 0,1-1 0,-1 1 0,1 0 1,0-1-1,0 0 0,-1 1 0,2-1 0,-1 0 1,0 0-1,0 0 0,1 0 0,4 3 1,0-1 53,0-1 1,1 1 0,0-1 0,-1-1 0,1 1 0,0-1 0,0-1 0,0 1 0,14-1 0,10 0-47,1-3 1,-1 0-1,0-2 0,54-14 0,-30 1-177,93-41-1,-136 53 191,100-48 158,-87 39-104,-2-1 0,31-23 0,-53 37-69,-1 0-1,1 0 1,-1 0 0,0 0 0,0-1 0,0 1 0,1-1 0,-1 1-1,0-1 1,-1 1 0,1-1 0,1-3 0,-2 5-15,0 0 0,0 0 0,0-1 0,0 1 0,0 0 0,0 0 0,0-1 1,0 1-1,0 0 0,0 0 0,0 0 0,0-1 0,0 1 0,0 0 0,0 0 0,0 0 0,-1-1 0,1 1 1,0 0-1,0 0 0,0 0 0,0 0 0,-1-1 0,1 1 0,0 0 0,0 0 0,0 0 0,0 0 0,-1 0 1,1 0-1,0-1 0,0 1 0,-1 0 0,-16 1-26,6 3 15,1-1-1,0 1 0,0 1 1,1 0-1,-1 0 0,1 1 0,0 0 1,0 1-1,-12 11 0,8-5 5,1 0-1,0 1 1,1 0-1,-19 32 1,24-36 21,0 1 1,0 0-1,1 0 0,1 0 1,0 1-1,0 0 1,1-1-1,1 1 0,-3 24 1,6-36-11,-1 1 0,0-1 0,0 0 0,0 0 0,0 0 0,1 1 0,-1-1 0,0 0 0,0 0 0,1 0 0,-1 0 0,0 0 1,0 0-1,0 0 0,1 1 0,-1-1 0,0 0 0,0 0 0,1 0 0,-1 0 0,0 0 0,0 0 0,1 0 0,-1 0 0,0 0 0,0 0 0,1-1 1,-1 1-1,0 0 0,0 0 0,1 0 0,-1 0 0,0 0 0,0 0 0,1-1 0,9-2-177,-4-3 73,1 1 0,-1-1 0,0 0 0,0 0 0,4-7 1,17-18 79,10-11 42,-37 41-22,0 1-1,0 0 1,1 0 0,-1 0 0,0-1 0,0 1 0,0 0 0,0 0 0,1 0-1,-1-1 1,0 1 0,0 0 0,0 0 0,1 0 0,-1 0 0,0-1 0,0 1-1,1 0 1,-1 0 0,0 0 0,0 0 0,1 0 0,-1 0 0,0 0 0,0 0-1,1 0 1,-1 0 0,0 0 0,0 0 0,1 0 0,-1 0 0,0 0-1,0 0 1,1 0 0,-1 0 0,0 0 0,0 0 0,1 1 0,-1-1 0,0 0-1,0 0 1,0 0 0,1 0 0,-1 1 0,2 3 0,-1 3-13,-1 0 0,1-1 0,-1 1 0,-1 0-1,1-1 1,-1 1 0,0-1 0,0 1 0,-1-1-1,-4 10 1,3-6-2,-36 177 200,8-35 110,23-119-165,-16 56 215,19-74-216,-1-1 0,0 0 1,-16 26-1,19-35-84,-1-1 0,1 0 0,-1 0 0,0 0 0,0 0 0,0-1 0,0 1 0,-1-1 0,1 0 0,-1 0 0,0-1 0,-6 3 0,7-3-39,0-1 0,0 0 1,0 0-1,0 0 0,0-1 0,-1 1 0,1-1 0,0 0 0,0 0 0,-1 0 0,1-1 0,0 1 0,0-1 0,0 0 0,0-1 0,-6-1 0,2-1-97,0 0-1,0 0 1,0-1-1,-9-6 1,15 9 68,0 0 1,0 0-1,0 0 1,0 0-1,0-1 1,0 1-1,1 0 1,-1-1-1,1 1 1,0-1-1,0 0 1,0 1-1,0-1 1,0 0-1,0 1 1,1-1-1,-1 0 1,1-5-1,0 5-12,0 0 0,1 1 0,-1-1 0,1 0 0,0 1 0,0-1 0,0 1 0,0-1 0,0 1 0,1-1 0,1-2 0,23-26-19,-11 13 53,16-18 163,52-47-1,-22 23-121,-42 42-94,-1 1 0,2 1 0,0 1 0,26-15-1,-6 8 9,60-23 0,37 2 75,-102 34-25,-1-1-1,0-2 1,55-26-1,187-97-24,-262 130 111,0-2 1,20-12 0,-33 19 21,-4 0-120,-1 0 0,1 1 0,0-1 0,0 1 0,0-1 0,0 1 0,0 0 0,0 1 0,-5 1 0,-26 17 8,20-10 106,-26 15-138,-56 47 0,82-58-41,0 0 1,-22 28-1,35-41 85,1-1 0,-1 1 0,1 0 0,-1 0 0,1 0 0,-1-1 0,1 1 0,0 0 0,-1 0 0,1 0 0,0 0 0,0 0 0,0 0 0,0 0 0,0 0 0,0 0 0,0 0 0,0 0 0,0 0 0,0 0 0,0 0 0,0 0 0,1 0 0,-1-1 0,0 1 0,1 0 0,0 1 0,0-2-9,0 0 0,-1 0 0,1 0-1,0-1 1,0 1 0,0 0 0,0 0 0,0-1 0,-1 1 0,1 0 0,0-1 0,0 1 0,0-1 0,-1 1 0,1-1 0,0 0 0,-1 1 0,2-2 0,0 0-11,9-4-86,-1-1 1,0 0 0,-1 0-1,0-1 1,12-13 0,-10 8 39,39-42-367,-49 56 423,0 5 37,-1 15 90,-1 6-38,2-23-77,-1-1 0,1 1 0,-1 0-1,1-1 1,0 0 0,0 1 0,1-1 0,-1 0-1,1 1 1,0-1 0,0 0 0,0 0-1,0 0 1,0-1 0,4 4 0,-3-3 21,1 0 0,0-1 1,0 1-1,-1-1 0,2 0 0,-1 0 1,0-1-1,0 1 0,0-1 0,9 2 1,2-2 16,1 0 1,-1-1-1,0 0 1,1-1-1,-1-1 1,17-4-1,-14 3-99,7-2-38,30-9 0,-46 11 67,0-1 1,-1 0-1,1 0 0,-1-1 0,0 0 1,14-11-1,-8 4-1,0-1-1,-1 0 1,-1-1 0,0 0-1,-1-1 1,-1 0 0,14-27-1,39-89-77,26-50-3,-50 113 74,-10 20 51,-2-1 0,-3-1 0,19-55 1,-41 99-12,0 0 0,0 0 0,-1 0 0,0 0 0,0 0 0,0 0 0,-1 0 0,1-1 0,-2 1 0,0-7 0,1 13-23,0-1-1,0 1 1,0-1-1,0 1 0,0-1 1,0 1-1,0 0 0,0-1 1,0 1-1,0-1 1,0 1-1,0 0 0,-1-1 1,1 1-1,0-1 1,0 1-1,-1 0 0,1-1 1,0 1-1,0 0 1,-1 0-1,1-1 0,0 1 1,-1 0-1,1-1 1,0 1-1,-1 0 0,1 0 1,0 0-1,-1 0 0,1-1 1,-1 1-1,1 0 1,0 0-1,-1 0 0,1 0 1,-1 0-1,1 0 1,-1 0-1,1 0 0,0 0 1,-1 0-1,1 0 1,-1 0-1,1 0 0,0 0 1,-1 1-1,1-1 1,-1 0-1,1 0 0,0 0 1,-1 1-1,1-1 0,0 0 1,-1 0-1,1 1 1,0-1-1,-1 0 0,1 1 1,0-1-1,-1 1 1,-4 3-31,1 1 1,-1 1-1,-4 5 1,6-7 14,-14 20 29,2 1 1,0 0 0,1 1 0,2 0-1,1 1 1,0 1 0,-8 38-1,-27 207 1149,35-191-1095,10-71 2,-3 11 23,1 0 0,1 1-1,2-1 1,2 38 0,-1-56-50,-1-1 41,1 1 1,-1-1-1,1 1 0,0-1 0,0 0 1,3 6-1,-3-9-62,-1 1 0,0-1 0,1 1 1,-1-1-1,1 1 0,-1-1 0,1 1 0,0-1 1,-1 0-1,1 1 0,-1-1 0,1 0 0,0 1 0,-1-1 1,1 0-1,0 0 0,0 0 0,-1 0 0,1 1 1,0-1-1,-1 0 0,1 0 0,0 0 0,-1-1 1,1 1-1,0 0 0,0 0 0,-1 0 0,1 0 0,0-1 1,-1 1-1,1 0 0,-1-1 0,1 1 0,0 0 1,-1-1-1,1 1 0,-1-1 0,1 0 0,19-13-117,-1-1-1,-1-2 1,-1 1-1,24-30 0,60-81 69,-85 106-52,-12 15 39,0 0 1,0 0 0,1 1-1,5-5 1,-9 10 48,-1-1 0,0 1 0,1 0 1,-1 0-1,0-1 0,1 1 0,-1 0 0,0 0 0,1 0 1,-1-1-1,1 1 0,-1 0 0,0 0 0,1 0 0,-1 0 1,1 0-1,-1 0 0,0 0 0,1 0 0,-1 0 0,1 0 1,-1 0-1,0 0 0,1 0 0,-1 0 0,1 0 0,-1 1 0,0-1 1,1 0-1,-1 0 0,0 0 0,1 1 0,0 0 6,0 0-1,0-1 1,-1 1 0,1 0-1,-1 0 1,1 0-1,-1 0 1,1 0 0,-1 0-1,1 0 1,-1 0-1,0 2 1,2 12 66,-1 1-1,0 0 1,-1 0 0,-5 30-1,0 21 276,4-44-230,0-14-109,1 0 0,0 0 0,3 14 0,-3-22 9,0-1 0,0 1 0,0 0 1,1 0-1,-1 0 0,0 0 1,1-1-1,-1 1 0,1 0 0,-1 0 1,1-1-1,-1 1 0,1 0 0,0-1 1,-1 1-1,1 0 0,0-1 1,-1 1-1,1-1 0,0 1 0,0-1 1,-1 0-1,2 1 0,0 0-7,0-1-1,0 0 1,0 1-1,0-1 1,0 0-1,0 0 1,0 0-1,0-1 1,4 0 0,2-1-68,0 0 0,0-1 0,13-7 0,-14 6 0,-1 0 1,1-1 0,0 0-1,-1 0 1,0 0 0,-1-1-1,8-8 1,2-6-115,13-23 0,-1 1 52,13-25 4,-44 134 352,2-53-185,-3 16 229,-2 49 0,7-76-265,-1 1 43,1 0 1,1 0-1,-1 0 0,1 0 0,1 7 0,-2-10-56,0-1-1,1 1 1,-1 0 0,0-1-1,1 1 1,-1 0 0,1-1-1,-1 1 1,1-1 0,-1 1-1,1-1 1,-1 1 0,1-1-1,-1 1 1,1-1 0,-1 0-1,1 1 1,0-1 0,-1 0-1,1 1 1,0-1 0,-1 0-1,1 0 1,0 1 0,0-1-1,-1 0 1,1 0 0,0 0-1,0 0 1,-1 0 0,1 0-1,0 0 1,-1-1 0,1 1-1,0 0 1,0 0 0,-1 0-1,1-1 1,1 0 0,1 0-62,1-1 1,0-1-1,-1 1 1,1 0-1,-1-1 1,0 0-1,1 1 0,4-7 1,20-29-558,43-71-49,-71 108 673,1 1-1,-1 0 1,0-1-1,1 1 0,-1 0 1,0-1-1,1 1 1,-1 0-1,1-1 0,-1 1 1,1 0-1,-1 0 1,1 0-1,-1-1 1,1 1-1,-1 0 0,1 0 1,-1 0-1,1 0 1,-1 0-1,1 0 0,-1 0 1,1 0-1,-1 0 1,1 0-1,-1 0 1,1 0-1,-1 0 0,1 0 1,-1 1-1,1-1 1,-1 0-1,0 0 0,1 1 1,-1-1-1,1 1 1,17 14 312,-13-10-303,4 2 51,0 0 0,0-1 1,1 0-1,0-1 0,0 0 0,1 0 1,-1-1-1,1 0 0,0-1 1,0-1-1,0 1 0,1-2 0,16 1 1,-12-1-48,0-2 0,0 0 1,0-1-1,20-5 0,-32 6-28,0 0 0,-1 0-1,1 0 1,0-1-1,-1 0 1,1 1 0,-1-1-1,0 0 1,1-1 0,-1 1-1,0 0 1,0-1 0,-1 0-1,1 0 1,0 0 0,-1 0-1,0 0 1,0 0-1,0-1 1,0 1 0,0 0-1,-1-1 1,3-6 0,-4 8-10,1-1 1,-1 1-1,0-1 1,0 0-1,0 1 1,0-1-1,0 1 1,0-1-1,-1 1 1,1-1-1,-1 1 1,1-1-1,-1 1 1,0-1-1,0 1 1,0 0-1,-1 0 1,1-1-1,0 1 1,-3-2-1,3 3 11,-1-1 1,1 1-1,-1 0 0,0 0 0,1 0 0,-1 0 0,0 0 0,0 0 0,0 0 0,1 1 0,-1-1 0,0 1 0,0-1 0,0 1 0,0 0 0,0 0 0,0 0 0,0 0 1,0 0-1,0 0 0,0 0 0,0 1 0,0-1 0,0 1 0,0-1 0,-3 3 0,-7 3 117,0 0-1,1 1 1,0 1-1,0-1 1,1 2-1,0 0 1,1 0 0,0 0-1,0 2 1,1-1-1,0 1 1,1 0-1,-9 16 1,14-23-51,1 0 0,-1 0 0,0 1 0,1-1 0,0 1 0,0-1-1,0 1 1,1 0 0,-1-1 0,1 1 0,0-1 0,2 9 0,-1-9-10,0 0 1,0 0-1,1 0 0,-1-1 0,1 1 1,0 0-1,0-1 0,1 1 1,-1-1-1,1 0 0,0 0 0,-1 0 1,1 0-1,6 4 0,2 1 37,0-1-1,1 0 1,0-1-1,1 0 1,0-1 0,-1 0-1,27 6 1,-12-6-426,-1-1-1,1-1 1,30-1 0,-57-2 336,14 0-776,0 0 1,0-1-1,0 0 0,1-1 1,18-5-1,-30 6 295,1-1 0,-1 1 0,0 0 0,0-1 0,0 0 0,0 0 0,0 0 0,0 0 0,0 0 0,-1-1 0,1 1 0,-1-1 0,1 1 0,-1-1 0,0 0-1,0 0 1,-1 0 0,1 0 0,0-1 0,-1 1 0,0 0 0,0-1 0,0 1 0,0 0 0,0-1 0,-1 1 0,1-8 0,-1 3-442,0-1 0,-3-16 0,-10-22-1269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1:47.1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2496,'0'0'5381,"5"15"-3365,-5 425 3477,-1-433-4448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6:25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18 2656,'-2'4'7934,"-5"4"-6538,1 0-881,-14 21 1569,-32 59 0,48-79-1904,-1 1 1,2-1-1,-1 1 0,1 0 0,1 0 0,0 0 1,0 0-1,1 0 0,1 1 0,-1-1 0,3 15 0,-2-20-107,2-1-1,-1 1 1,0 0-1,1-1 1,0 1-1,0-1 1,0 0-1,1 1 1,0-1-1,-1 0 1,6 5-1,-6-7-46,-1-1-1,1 1 1,-1-1-1,1 0 1,-1 0 0,1 0-1,-1 0 1,1 0-1,0 0 1,0 0-1,0 0 1,0 0 0,-1-1-1,1 1 1,0-1-1,0 0 1,0 1 0,0-1-1,0 0 1,0 0-1,0 0 1,0 0 0,0-1-1,0 1 1,0-1-1,0 1 1,0-1 0,0 1-1,3-3 1,-1 1 15,0-1 0,0 0 0,0 0 0,-1 0-1,1-1 1,-1 1 0,0-1 0,0 0 0,0 0 0,4-7 0,0-3 101,10-28 0,-13 32-135,0 1-51,-2-1 0,1 1 0,-1-1 0,0 0 0,-1 1 0,0-1 0,-1 0 0,0 0 0,-1 0 0,0 1 0,-3-17 0,-5 5-85,2 3 198,7 17-61,0 1 0,0-1 0,0 0-1,0 0 1,0 0 0,0 1 0,0-1 0,1 0 0,-1 0-1,0 0 1,1 1 0,-1-1 0,0 0 0,1 1-1,-1-1 1,1 0 0,-1 1 0,1-1 0,-1 1-1,1-1 1,1 0 0,3-4 2,2 1-1,-1 0 1,0 0-1,1 1 1,0-1 0,0 2-1,9-4 1,54-11 233,-44 13-72,-1 0-1,1 2 1,1 0 0,47 5-1,-65-2-119,0 0 0,0 1-1,0 0 1,0 1 0,0 0-1,10 5 1,-16-6-14,0-1 0,0 1 0,-1 0 1,1 0-1,0 0 0,-1 1 0,1-1 1,-1 0-1,0 1 0,0 0 0,0-1 0,0 1 1,0 0-1,-1 0 0,1 0 0,-1 0 0,0 1 1,0-1-1,2 5 0,3 28 416,12 56 371,-15-80-736,1 1-1,1-1 1,0 0 0,1-1-1,8 15 1,-9-18 4,0-1 0,1 1 0,0-1 0,0 0 0,1-1 0,10 9 0,-15-13-206,1-1 0,0 1 0,0 0 0,0-1-1,0 0 1,0 0 0,0 0 0,0 0-1,4 0 1,-4 0-311,-1-1 0,1 0-1,0 0 1,0-1 0,0 1-1,-1-1 1,1 1 0,0-1-1,-1 0 1,1 0 0,0 0-1,2-1 1,12-7-2353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5:48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28 9984,'-21'-16'3680,"21"13"-2848,4 3-256,0-8-4032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5:48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0 223 10720,'31'-19'3968,"13"10"-3072,22-10-288,-17 4 607,29-12-799,45-6-96,5 8-192,-1-3-1536,14 0 801,3 9-5409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9:12.6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378 32 1824,'10'-15'3051,"-6"-1"3162,-6 17-6170,0-1 1,0 1-1,0 0 1,0 0-1,0 1 1,0-1-1,1 0 1,-1 1 0,0-1-1,1 1 1,-1-1-1,1 1 1,0-1-1,-1 1 1,1 0-1,-1 3 1,-9 9 192,-102 113 307,75-83-286,-85 107 612,113-138-809,1 1 0,1 0 0,0 0 0,1 1 0,1 0 1,0 0-1,-5 25 0,6-19 68,2-1-1,1 1 1,0 1 0,2-1 0,2 27 0,2-16 64,0 0 1,2-1-1,17 50 1,-15-59-74,1 0 1,1 0 0,1 0-1,1-2 1,22 31 0,-17-32 16,1-1 1,1 0-1,27 20 0,-38-31-41,-6-6 54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9:16.2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140 0 2400,'-1'0'269,"0"1"0,0-1 0,0 0 0,0 1 1,0-1-1,0 1 0,1-1 0,-1 1 0,0-1 0,0 1 0,0 0 0,1-1 1,-1 1-1,0 0 0,1 0 0,-1 0 0,0-1 0,1 1 0,-1 1 0,-13 25 448,7-12-22,-67 105 1849,69-112-2466,-1 0-1,2 0 0,-7 15 1,9-14-887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9:16.6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98 1 3392,'-1'1'208,"1"-1"1,-1 1 0,1 0-1,-1-1 1,1 1-1,-1 0 1,1 0-1,0 0 1,-1 0-1,1-1 1,0 1 0,0 0-1,0 0 1,0 0-1,0 0 1,-1 0-1,2 1 1,-3 21 1493,1-10-1269,-1 0 1,0 1-1,-1-1 1,-1 0-1,0 0 1,-10 21-1,-7 24-33,13-27-190,-6 19-678,2-18-6271,6-16 3758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9:22.3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1 926 2496,'0'0'784,"17"4"4170,-15-4-4866,0 1 0,0-1 0,0 1 0,0-1 0,1 0 0,-1 0 0,0 0 0,0 0 0,0-1 0,0 1 0,0 0 0,0-1 0,0 1 0,0-1 0,0 0 0,-1 0 0,1 0 0,0 0 0,0 0 0,0 0 0,1-2 0,3-1-2,0 0 0,-1-1 1,1 0-1,-1 0 0,5-7 1,4-7 176,-1-1 1,20-42 0,13-48 236,-19 44-351,38-96-235,-47 130-356,-9 34 402,-8-2 40,0 0 0,0 0 0,0 0 0,0 1-1,-1-1 1,1 0 0,0 0 0,0 0-1,0 1 1,-1-1 0,1 0 0,0 1-1,0-1 1,0 1 0,3 3 32,0 0 0,-1 1-1,1 0 1,-1 0 0,0 0 0,0 0-1,-1 0 1,0 0 0,1 1 0,-2-1 0,1 1-1,-1-1 1,1 10 0,0 4 125,-2 0-1,-3 34 1,1-23-160,0-12 170,-1 0 1,-1 0-1,-9 27 1,6-23-17,3-10-29,0 0 1,-1-1-1,-8 16 0,12-23-59,-2-1-1,1 1 1,0-1 0,-1 0-1,0 0 1,1 0-1,-1 0 1,0 0 0,-1-1-1,1 1 1,0-1-1,-1 0 1,-6 3 0,8-4-39,-1-1 1,0 1-1,0-1 1,1 0 0,-1 0-1,0 0 1,1 0 0,-1 0-1,0-1 1,0 1-1,1-1 1,-1 0 0,-4-1-1,-8-3-38,-4-6 74,12 6-338,12 10-616,-2-1 839,1 0-1,-1 0 0,1 0 1,0 0-1,1-1 0,-1 1 1,10 4-1,-13-8 62,4 3 41,0-1 1,1-1-1,0 1 1,-1-1-1,1 0 0,0 0 1,-1 0-1,1-1 1,7 0-1,5-2 102,-7 1-89,1-1 0,0 0 0,0 0 1,-1-1-1,1-1 0,18-8 1,101-69 406,-114 68-406,0 0 1,-1-1 0,0-1-1,-2-1 1,16-20 0,-17 19-19,-1-1-1,0-1 1,-1 0 0,12-30-1,-23 47-61,1 1-1,-1 0 1,0-1 0,1 1-1,-1-1 1,0 1-1,0-1 1,0 1 0,0-1-1,0 1 1,0-1-1,-1 1 1,1-1 0,0 1-1,-1-1 1,1 1 0,-1-1-1,1 1 1,-1 0-1,0-1 1,0 1 0,0 0-1,0 0 1,1 0-1,-2-1 1,1 1 0,0 0-1,0 0 1,0 0-1,0 1 1,-1-1 0,1 0-1,0 0 1,-1 1-1,1-1 1,0 1 0,-1-1-1,1 1 1,-1-1-1,1 1 1,-1 0 0,1 0-1,-3 0 1,-5 0-52,0 1 0,0 0 0,-1 1 0,2-1 0,-1 2 0,0-1 0,0 1 0,1 1 1,-10 5-1,12-5 30,0 1 0,1 0 0,0 0 1,0 0-1,1 1 0,-1-1 0,1 1 1,0 0-1,1 0 0,-1 1 1,1-1-1,1 1 0,-1 0 0,-1 8 1,2-6 56,0 1 1,1-1 0,0 1 0,0-1-1,1 1 1,1 0 0,0-1 0,0 1-1,0 0 1,5 10 0,-4-13-6,1 0 0,0 0 1,1-1-1,-1 1 0,1-1 1,1 0-1,-1 0 0,9 8 1,-4-5 62,0-1 1,0 0-1,1 0 1,16 9 0,-21-15-20,-1 1 0,1-1 0,0 0 0,-1 0 0,1-1 0,0 1 0,0-1 0,0 0 1,1 0-1,-1-1 0,0 0 0,0 0 0,0 0 0,0 0 0,0-1 0,1 0 0,-1 0 1,0 0-1,0-1 0,-1 1 0,1-1 0,0-1 0,0 1 0,-1 0 0,0-1 0,5-3 1,-1 0 9,-1-1 0,0 1 0,-1-1 0,1-1 0,-1 1 0,-1-1 0,8-12 0,28-65 90,-13 24-345,-11 29-594,-17 32 763,1 1-1,-1-1 1,0 0 0,0 0-1,1 1 1,-1-1 0,0 0-1,0 1 1,0-1 0,0 0-1,1 1 1,-1-1 0,0 0-1,0 1 1,0-1 0,0 0-1,0 1 1,0-1 0,0 1-1,0-1 1,0 1 0,-8 120-433,-2-9 705,2-40 0,-23 107 498,16-108-250,6-1 455,8-66-279,0-5-172,1-11 92,2-20-325,29-119-283,-6 34 186,8-38-497,-26 129 233,2 0 0,0 0 0,26-45 0,-28 58-34,0 1 0,1 1 1,1 0-1,10-12 0,-16 21 69,0-1 1,0 0-1,-1 1 0,1-1 0,1 1 1,-1 0-1,0 0 0,1 0 0,-1 1 1,1-1-1,-1 1 0,1 0 0,0 0 1,-1 0-1,1 0 0,0 1 0,0-1 1,0 1-1,6 0 0,-7 1 39,0 0 0,0 0 0,0 0 0,0 0 1,0 0-1,0 0 0,-1 1 0,1-1 0,0 1 0,-1 0 0,0-1 0,1 1 0,-1 1 0,0-1 0,0 0 0,0 0 0,0 1 1,0-1-1,-1 1 0,1 0 0,-1-1 0,0 1 0,1 0 0,-1 0 0,0 0 0,0 6 0,2 3-4,-2 1-1,0 0 0,0-1 1,-1 1-1,-2 13 1,1-15 46,1-1 0,-2 1 1,0 0-1,0-1 1,0 0-1,-2 1 1,1-1-1,-8 14 1,7-18 32,0 1 1,0-1-1,0 0 0,-1-1 1,0 1-1,-1-1 1,1 0-1,-1 0 0,0-1 1,0 0-1,0 0 0,-1 0 1,1 0-1,-1-1 1,0-1-1,0 1 0,0-1 1,-13 3-1,-42 0 43,54-3-209,6-1-37,5-1-7,10 5-40,1 1 197,7-4 33,0-2 0,1 0 0,-1-2 0,1 0 0,-1-1-1,33-10 1,-27 5 6,-1-1 1,1-2-1,-2-1 0,38-22 0,-47 23-2,-2-1 1,1 0 0,-2-1-1,0 0 1,0-1 0,-1-1-1,11-17 1,-11 17-297,15-17 0,-22 27 181,1-1 0,0 1 0,-1 1 0,1-1 0,1 1 0,6-4 0,-11 8 53,0-1 0,0 0 0,0 1 0,0-1 0,0 1-1,0 0 1,-1 0 0,1 0 0,0 0 0,0 0-1,0 0 1,2 1 0,8 0-59,-8 7 186,-14-6-117,0 0 0,0 0-1,0 1 1,1 0 0,-1 1 0,1 0 0,0 1 0,0 0 0,-11 8-1,13-7-54,0 1 0,0-1 0,1 2-1,0-1 1,0 1 0,1 0-1,0 0 1,0 0 0,1 1-1,-6 15 1,5-10 65,1 1 0,0 0-1,0 0 1,2 1 0,0-1 0,0 17 0,2-29 42,0 1 1,1 0 0,-1 0 0,1 0 0,0-1 0,0 1 0,0 0 0,0-1 0,0 1 0,4 5 0,-4-7-11,0-1 1,0 1-1,1 0 1,-1-1-1,1 1 0,-1-1 1,1 1-1,0-1 1,0 0-1,-1 1 0,1-1 1,0 0-1,0 0 1,0-1-1,0 1 0,1 0 1,-1-1-1,3 1 0,-3-1 21,0 0-1,0 0 1,0-1-1,0 1 1,0 0-1,-1-1 1,1 0-1,0 1 1,0-1-1,-1 0 1,1 0-1,0 0 1,-1 0-1,3-3 1,3 0 87,-3 1-95,0 0-1,0 0 1,0-1-1,-1 1 1,1-1-1,-1 0 1,0 0-1,0 0 1,0 0-1,2-6 1,2-4-8,9-29 0,-9 21 29,19-73-642,-26 192-933,0-91 1537,1 1 0,-1-1 0,1 0 0,0 1 0,1-1-1,0 0 1,0 0 0,0 0 0,0 0 0,1-1 0,0 1 0,0 0 0,1-1 0,0 0 0,6 7 0,-9-11-3,0 0 0,1 0-1,-1 0 1,1 0 0,0-1-1,-1 1 1,1 0-1,0-1 1,-1 1 0,1-1-1,0 0 1,-1 1-1,1-1 1,0 0 0,0 0-1,-1 0 1,1 0 0,0-1-1,0 1 1,-1 0-1,1-1 1,0 1 0,-1-1-1,1 0 1,0 1-1,1-2 1,3-1 75,-1-1 0,1 1 0,-1-1 0,0 0 1,0 0-1,4-5 0,12-15 49,-1 0 1,18-30-1,30-57-214,-56 89 28,-12 22 38,5-8 9,-1 1 1,0-1 0,4-13-1,-4 11-67,-3 8 46,0 0 0,0 1 0,-1-1 1,1-1-1,-1 1 0,1 0 0,-1 0 0,0 0 1,0-2-1,1 3-9,-1 1 1,0-1 0,0 1-1,0-1 1,0 1 0,0-1-1,1 0 1,-1 1 0,0-1-1,0 1 1,1-1 0,-1 1-1,0-1 1,1 1 0,-1 0-1,1-1 1,-1 1-1,0-1 1,1 1 0,-1 0-1,1-1 1,-1 1 0,1 0-1,-1-1 1,1 1 0,-1 0-1,1 0 1,0 0 0,-1 0-1,1-1 1,-1 1 0,1 0-1,-1 0 1,1 0-1,0 0 1,-1 0 0,1 0-1,-1 1 1,1-1 0,1 0-1,0 0-19,1 1-1,0-1 1,0 1-1,-1 0 1,1 0-1,0 0 1,3 2-1,-3 0 18,1 0-1,-1-1 1,0 1-1,0 1 1,0-1-1,-1 0 1,1 1-1,-1-1 1,0 1-1,0 0 0,0 0 1,0 0-1,-1 0 1,0 0-1,1 0 1,-2 0-1,2 5 1,0 10 0,0 1 1,-2 29-1,0-29 34,-1 7-45,1-7 40,2 38-1,-1-54 3,-1 1 0,1-1 0,0 1 0,1-1 0,-1 0 0,1 1 0,-1-1 0,1 0 0,1 0 0,-1 0 0,0 0 0,1-1 0,6 8 0,-7-10 29,-1 1 0,1-1-1,0 0 1,0 0 0,0 1-1,0-1 1,0 0-1,0-1 1,0 1 0,1 0-1,-1-1 1,0 1 0,0-1-1,1 1 1,3-1-1,-2 0 6,0-1-1,0 0 0,0 1 0,0-1 0,-1-1 0,1 1 0,0 0 0,5-4 1,3-3-22,-1 0 1,1 0 0,19-20 0,-29 25-40,27-27-38,51-69 0,-66 78 74,7-9-100,-7 11 4,-9 8 17,-5 11 57,0 0 0,1 0 0,-1 0 0,0 0 0,0 0 1,0 0-1,0 0 0,0 0 0,0-1 0,0 1 0,0 0 0,0 0 0,0 0 1,0 0-1,0 0 0,0 0 0,0-1 0,0 1 0,0 0 0,0 0 0,0 0 1,0 0-1,0 0 0,0 0 0,0 0 0,0-1 0,0 1 0,0 0 0,0 0 1,0 0-1,0 0 0,0 0 0,0 0 0,-1 0 0,1 0 0,0 0 0,0-1 1,0 1-1,0 0 0,0 0 0,0 0 0,0 0 0,0 0 0,0 0 0,-1 0 1,1 0-1,0 0 0,-9 16-178,-5 9 264,1 0 0,2 0 0,1 2 0,1-1-1,-8 39 1,15-60-36,2-1 0,-1 0 0,0 1 0,1-1 0,0 1 0,0-1 0,0 1 0,1-1 0,0 1 0,-1-1 0,1 1 0,1-1 0,-1 0 0,1 1 0,2 3 0,-4-7-34,0-1 0,0 0 0,1 0 0,-1 0-1,0 1 1,0-1 0,1 0 0,-1 0 0,0 0 0,0 1 0,1-1 0,-1 0-1,0 0 1,1 0 0,-1 0 0,0 0 0,0 0 0,1 0 0,-1 0 0,0 0-1,1 0 1,-1 0 0,0 0 0,1 0 0,-1 0 0,0 0 0,0 0 0,1 0-1,-1 0 1,0 0 0,1 0 0,-1-1 0,1 1 0,11-10 224,10-19 36,-5-3-332,21-50-1,-31 65-287,-7 17 342,0 0-1,0 0 1,0 0 0,0 1 0,0-1 0,0 0 0,0 0-1,0 0 1,0 0 0,0 0 0,0 0 0,0 0 0,0 0-1,0 0 1,0 0 0,0 0 0,0 0 0,0 0-1,0 0 1,0 0 0,1 0 0,-1 0 0,0 0 0,0 0-1,0 0 1,0 0 0,0 0 0,0 0 0,0 0 0,0 0-1,0 0 1,0 0 0,0 0 0,0 0 0,0 0 0,0 0-1,0 0 1,0 0 0,0 0 0,0 0 0,0 0-1,0 0 1,1 0 0,-1 0 0,0 0 0,0 0 0,0 0-1,0 0 1,0 0 0,0 0 0,0 0 0,0 0 0,0-1-1,0 1 1,0 0 0,0 0 0,0 0 0,1 8-114,0 12 86,-1-6-5,-1-3 33,1-1 1,1 1 0,0-1-1,0 1 1,4 13 0,-4-21 16,0-1 0,0 1 0,0 0 0,1 0 0,-1-1 0,1 1 0,0-1-1,0 1 1,0-1 0,0 0 0,0 0 0,0 0 0,0 0 0,1 0 0,-1 0 0,1-1 0,-1 1 0,1-1 0,0 0 0,0 0 0,-1 0 0,1 0 0,4 1 0,0-1 20,-1-1-1,1 1 1,-1-1 0,1 0 0,-1-1 0,0 1 0,1-1 0,-1-1-1,0 1 1,0-1 0,0 0 0,0 0 0,0-1 0,0 0-1,0 0 1,5-4 0,5-5 50,0 0 0,-1 0 0,24-27 0,-14 11-4,-1-1 1,31-51 0,25-67-39,-63 110-202,-2 0-1,11-39 1,12-76-236,-28 112 338,17-113-867,-27 139 534,0 14 383,0 0 1,0 0-1,0 0 0,0 0 0,0 0 0,0 0 0,0 0 1,0 0-1,0 0 0,0 0 0,0 1 0,0-1 0,0 0 1,0 0-1,0 0 0,0 0 0,0 0 0,0 0 0,0 0 1,-1 0-1,1 0 0,0 0 0,0 0 0,0 0 0,0 0 1,0 0-1,0 0 0,0 0 0,0 0 0,0 0 1,0 0-1,0 0 0,0 0 0,0 0 0,0-1 0,0 1 1,0 0-1,0 0 0,0 0 0,0 0 0,0 0 0,0 0 1,0 0-1,-1 0 0,1 0 0,0 0 0,0 0 0,0 0 1,0 0-1,0 0 0,0 0 0,0 0 0,0 0 0,0 0 1,-7 21-435,1 2 431,-45 196 742,16 3 248,30-167-794,3 58 0,3-89-79,1 0 0,1 0 0,1-1 0,2 1 0,7 23 0,-12-46-90,-1 1 1,1-1 0,-1 0-1,1 1 1,0-1 0,-1 0 0,1 1-1,0-1 1,0 0 0,0 0-1,0 0 1,0 0 0,0 0-1,0 0 1,0 0 0,1 0-1,-1 0 1,0-1 0,0 1-1,3 0 1,-2 0 1,-1-1-1,0 0 1,1 0 0,-1-1 0,0 1-1,1 0 1,-1 0 0,0-1-1,0 1 1,1 0 0,-1-1-1,0 1 1,0-1 0,1 0-1,-1 1 1,0-1 0,0 0 0,0 0-1,0 0 1,0 0 0,0 0-1,0 0 1,1-2 0,9-13 36,0 0 1,-1-1-1,11-25 1,6-10-40,-19 37-117,2 1-1,0-1 0,0 1 0,1 1 1,15-13-1,-12 17-124,-13 9 215,-1 0-1,0 0 1,1 0-1,-1 0 0,1 0 1,-1-1-1,0 1 1,1 0-1,-1 0 1,1 0-1,-1 0 0,0 0 1,1 1-1,-1-1 1,1 0-1,-1 0 0,0 0 1,1 0-1,-1 0 1,1 0-1,-1 1 0,0-1 1,1 0-1,-1 0 1,0 1-1,1-1 0,-1 0 1,0 0-1,1 1 1,-1-1-1,0 0 0,0 1 1,1-1-1,-1 0 1,0 1-1,0-1 1,0 1-1,0-1 0,0 0 1,1 1-1,-1-1 1,0 1-1,2 17 6,-2-16-8,-1 37 0,0-13 85,1 0 0,1-1 0,9 47 0,-9-66-39,1 0-1,0 0 1,1 0-1,-1-1 0,1 1 1,0-1-1,0 0 1,4 5-1,-5-7-4,1-1 1,-1 0-1,0 1 0,1-1 1,-1 0-1,1 0 0,-1 0 1,1-1-1,0 1 0,0-1 1,0 1-1,0-1 0,0 0 1,0 0-1,0 0 0,0 0 1,5 0-1,1-2 22,0 1-1,0-1 1,1 0-1,-1-1 1,0 0-1,0-1 1,0 0-1,-1 0 1,1-1-1,-1 0 1,1 0-1,-1-1 1,-1 0-1,1 0 1,8-8-1,8-9-75,-1-1 0,-1 0-1,19-28 1,-24 29-120,-2-1 0,-1-1 1,14-30-1,-28 54 143,0 0 0,0-1 0,0 1 0,0 0 0,-1 0 0,1 0 0,0 0 0,0-1 0,0 1 0,0 0 0,0 0 0,0 0 0,0 0 0,0-1 0,-1 1 0,1 0 0,0 0 0,0 0 0,0 0 0,0 0 0,0-1 0,-1 1 0,1 0 0,0 0 0,0 0 0,0 0 0,-1 0 0,1 0 0,0 0 0,0 0 0,0 0 0,-1 0 0,1 0 0,0 0 0,0 0 0,0 0 0,0 0 0,-1 0 0,1 0 0,0 0 0,0 0 0,0 0 0,-1 0 0,1 0 0,0 0 0,0 0 0,0 1 0,0-1 0,-1 0 0,1 0 0,0 0 0,-2 2-2,1 1-1,-1-1 1,1 0-1,0 0 0,-1 1 1,1-1-1,0 1 1,1-1-1,-1 1 1,-1 4-1,0 3-33,1-7 43,-7 19 8,2 0 0,-6 31 0,11-47 4,0 0 0,1-1 1,0 1-1,0 0 1,0-1-1,0 1 1,1 0-1,0-1 1,0 1-1,1-1 0,0 1 1,0-1-1,0 0 1,0 0-1,4 7 1,-5-11 19,0 0 1,0 0-1,0 0 1,0 0-1,0 0 1,0 0 0,0 0-1,0 0 1,0 0-1,0 0 1,0-1-1,0 1 1,1 0-1,-1-1 1,0 1-1,1-1 1,-1 0-1,0 1 1,1-1-1,1 0 1,-2 0-20,0 0 0,0 0 1,0 0-1,0-1 0,0 1 0,1-1 0,-1 1 0,0-1 1,0 1-1,0-1 0,0 1 0,0-1 0,0 0 1,-1 1-1,1-1 0,0 0 0,0 0 0,0 0 0,-1 0 1,1 0-1,0 0 0,-1 0 0,1-1 0,2-5-8,0-1-1,0 0 0,-1 1 1,0-1-1,-1 0 0,1 0 1,-2 0-1,1 0 0,-1 0 1,0 0-1,-2-9 0,2 12-26,-1 0 1,0 0-1,0 0 0,0 0 0,-1 0 0,1 0 0,-1 0 0,0 0 0,-1 1 1,1-1-1,-1 1 0,0-1 0,0 1 0,-1 0 0,1 0 0,-1 1 0,0-1 1,-7-5-1,-35-10-105,47 20 131,-1-1 1,0 0 0,0 0-1,0 0 1,0 0 0,1 0-1,-1 0 1,0-1-1,0 1 1,0 0 0,0 0-1,0 0 1,1 0 0,-1 0-1,0 0 1,0 0 0,0 0-1,0 0 1,0 0-1,1 0 1,-1 0 0,0-1-1,0 1 1,0 0 0,0 0-1,0 0 1,0 0 0,0 0-1,1-1 1,-1 1-1,0 0 1,0 0 0,0 0-1,0 0 1,0 0 0,0-1-1,0 1 1,0 0-1,0 0 1,0 0 0,0 0-1,0-1 1,0 1 0,0 0-1,0 0 1,0 0 0,0 0-1,0-1 1,0 1-1,-1 0 1,1 0 0,0 0-1,0 0 1,0 0 0,0-1-1,0 1 1,0 0 0,0 0-1,0 0 1,-1 0-1,1 0 1,0 0 0,0 0-1,0-1 1,0 1 0,0 0-1,-1 0 1,1 0 0,0 0-1,15-4 20,5 1 18,8-1-91,47-13 0,-66 14 60,1 0-1,-1 1 1,1 1-1,-1-1 0,1 2 1,0-1-1,13 2 1,-20-1 1,-1 0-1,1 1 1,0-1 0,-1 1 0,1-1 0,-1 1-1,1 0 1,-1 0 0,1 0 0,-1 0 0,0 1 0,1-1-1,-1 1 1,0-1 0,0 1 0,0 0 0,0 0-1,0 0 1,0 0 0,-1 0 0,1 0 0,-1 0 0,1 1-1,-1-1 1,0 1 0,0-1 0,0 1 0,0-1-1,-1 1 1,2 4 0,-1 12 40,-1-1-1,-1 0 1,-1 1-1,0-1 1,-7 23-1,7-31 4,2-9-32,-1 0-1,1 0 0,0 0 1,0 0-1,0 1 0,-1-1 1,1 0-1,0 0 0,1 0 1,-1 0-1,0 1 0,0-1 1,0 0-1,1 2 0,-1-3-12,1 0 0,-1 0 0,0 0 0,0 0 0,0 1 0,1-1 0,-1 0-1,0 0 1,0 0 0,1 0 0,-1 0 0,0 0 0,1 0 0,-1 0 0,0 0 0,0 1-1,1-1 1,-1 0 0,0 0 0,0-1 0,1 1 0,-1 0 0,0 0 0,1 0 0,-1 0-1,0 0 1,0 0 0,1 0 0,-1 0 0,0 0 0,0-1 0,0 1 0,1 0 0,-1 0-1,0 0 1,0 0 0,1-1 0,-1 1 0,18-16 24,0-1 1,20-25-1,-8 8-32,-24 28-3,44-44 9,-44 45-15,0 1 1,1-1-1,0 1 1,0 0-1,0 0 1,12-4-1,-16 7-15,-1 0-1,0 1 0,0-1 1,1 1-1,-1 0 1,0 0-1,1 0 0,-1 0 1,0 0-1,1 0 0,-1 1 1,0-1-1,1 1 0,-1 0 1,0-1-1,0 1 1,0 0-1,0 0 0,0 1 1,0-1-1,2 2 0,3 3 15,0 0-1,0 1 1,-1 0-1,6 8 1,4 4 91,-2-3-31,-5-4-106,1-2-1,0 0 1,21 17-1,-3-9-4119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9:22.7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39 5408,'-14'0'2432,"19"-3"-2112,-1-2 1312,1 5-960,3-3-64,5 3-384,5-3-384,3 3 96,2-5 352,-2-3-128,-3 1-1344,0 7 640,-5-4-2208,0 8 1568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9:23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48 5824,'-30'-7'1866,"25"7"-284,11 2-524,397-19 4069,-81 1-6542,-199 10-2958,-73 3 2320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9:26.8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0 319 3392,'0'1'2226,"9"0"-270,14 0-400,-20 0-1449,1-1 0,0-1-1,0 1 1,-1 0 0,1-1-1,-1 0 1,1 0 0,0 0-1,-1 0 1,0 0 0,1-1-1,-1 1 1,0-1 0,0 0-1,1 0 1,-2-1 0,1 1-1,0 0 1,0-1 0,3-4-1,2-5 35,-1 0 0,-1-1 1,0 0-1,0 0 0,-1-1 0,3-15 0,-5 19-112,-1-1 0,-1 1 1,1-1-1,-2 1 0,1-1 0,-2 0 1,1 1-1,-2-1 0,-2-14 0,3 23-32,1 1 0,-1-1-1,1 1 1,-1-1 0,1 1 0,-1-1-1,0 1 1,1-1 0,-1 1 0,0 0-1,0-1 1,0 1 0,0 0 0,-1 0-1,1 0 1,0 0 0,0 0-1,-1 0 1,1 0 0,0 0 0,-1 0-1,1 1 1,-1-1 0,1 1 0,-1-1-1,0 1 1,1-1 0,-1 1-1,1 0 1,-3 0 0,1 0-4,1 0 1,-1 1-1,1-1 0,-1 1 1,1 0-1,0 0 0,-1 0 1,1 0-1,0 0 0,0 0 1,0 0-1,0 1 0,0-1 1,0 1-1,0 0 0,0-1 1,1 1-1,-1 0 0,-1 3 1,-1 2 56,0-1 1,1 1 0,0 0 0,1 0 0,0 0 0,0 0-1,0 1 1,0 9 0,-2 61 542,4-64-491,1 0 0,0 0 0,1 0-1,1 0 1,0 0 0,1 0 0,0-1-1,1 1 1,1-1 0,0 0 0,11 17 0,-14-27-6,-1 1 1,1-1-1,0 0 1,0 0 0,0 0-1,7 4 1,-9-6-54,1 0 0,-1-1 1,1 1-1,-1 0 0,1 0 0,0-1 1,-1 1-1,1-1 0,0 0 0,-1 1 1,1-1-1,0 0 0,-1 0 0,1 0 1,0 0-1,0 0 0,-1 0 0,1-1 1,1 0-1,2-1 41,0 0 1,0-1-1,0 0 0,-1 0 1,0 0-1,1-1 1,-1 1-1,5-7 0,29-37 37,-24 28-105,39-45-176,80-75 0,-130 137 133,-1 0 1,0 0-1,1 0 1,-1 0-1,1 1 1,-1-1-1,1 1 1,0 0-1,-1 0 1,6-2-1,-7 3 29,0 0 0,0 0 0,-1 0 0,1 0 0,0 0-1,0 0 1,-1 0 0,1 0 0,0 0 0,0 1 0,-1-1 0,1 0 0,0 0-1,0 1 1,-1-1 0,1 0 0,0 1 0,0 0 0,0 0 5,0 0 1,0 0-1,-1 0 0,1 0 1,-1 0-1,1 0 0,0 0 1,-1 0-1,0 1 0,1-1 1,-1 0-1,0 0 0,1 0 1,-1 1-1,0 1 0,1 16 88,-1 0 0,0 1 0,-1-1 1,-1 0-1,-7 27 0,5-31 15,1 0 1,1 0 0,-1 22-1,2-37-92,1 1-1,0-1 1,0 1-1,0-1 0,0 1 1,1-1-1,-1 1 1,0-1-1,0 1 0,0-1 1,0 1-1,0-1 1,1 1-1,-1-1 0,0 1 1,1-1-1,-1 1 1,7-1 359,10-14 170,47-62-222,-14 16-432,-27 34 10,-13 14-68,0 0 0,1 1 0,14-11 0,-24 21 146,0 0 0,0 0-1,0 0 1,0 1 0,0-1 0,0 1 0,0-1-1,0 1 1,0-1 0,0 1 0,0-1-1,0 1 1,1 0 0,-1 0 0,0-1 0,0 1-1,0 0 1,1 0 0,-1 0 0,0 1-1,0-1 1,0 0 0,0 0 0,1 0 0,-1 1-1,0-1 1,0 1 0,0-1 0,0 1-1,0-1 1,0 1 0,0 0 0,0-1-1,0 1 1,0 0 0,-1 0 0,1 0 0,0 0-1,0 0 1,-1 0 0,1 0 0,0 1-1,4 11-60,0 0-1,-2 0 1,4 19-1,-5-18 148,1 0 1,1-1-1,10 25 0,-13-34-33,1 0 0,0-1 0,1 1 0,-1-1 0,0 0 0,1 0 1,0 0-1,0 0 0,0 0 0,0 0 0,0-1 0,1 0 0,-1 1 0,1-1 0,0 0 0,-1-1 0,7 3 0,-7-3-5,0-1 0,1 0 0,-1 1 0,0-1 0,0 0 0,0 0 0,0-1 0,0 1 0,0-1 0,0 1 0,1-1 0,-2 0 0,1 0 0,0-1 0,0 1 0,0 0 0,0-1 0,-1 0 0,4-2 0,6-6 22,0 0 0,17-20 1,-26 27-23,20-24 11,-1-2-1,-1 1 0,-2-2 1,23-47-1,-39 71-66,7-17-4,-10 22-2,0 0 0,0 0-1,0 0 1,0-1-1,1 1 1,-1 0-1,-1 0 1,1 0-1,0-1 1,0 1 0,0 0-1,-1 0 1,1 0-1,0 0 1,-1 0-1,1 0 1,-1 0 0,0-2-1,0 3 14,0-1 0,1 1 0,-1-1-1,0 1 1,0 0 0,1-1 0,-1 1 0,0 0-1,0-1 1,1 1 0,-1 0 0,0 0 0,0 0 0,0 0-1,1 0 1,-1 0 0,0 0 0,0 0 0,0 0-1,1 0 1,-1 0 0,0 1 0,0-1 0,0 0 0,1 1-1,-2-1 1,-19 11-166,16-8 181,1 1 0,-1 0 0,1 0-1,-1 0 1,1 1 0,1 0 0,-1 0-1,1 0 1,-1 0 0,2 0 0,-1 1-1,0-1 1,1 1 0,0-1 0,-2 11-1,1 2 5,0 1-1,0 0 0,2 31 1,1-40 49,0 0 0,1 0 1,0-1-1,1 1 0,0 0 1,0-1-1,1 1 0,5 10 1,-6-15-16,1-1 1,0 1-1,-1-1 0,2 0 1,-1 1-1,0-1 0,1-1 1,0 1-1,0 0 1,0-1-1,0 0 0,0 0 1,1 0-1,0-1 1,-1 1-1,11 2 0,-6-2 4,0 0 0,0-1 0,0-1-1,0 0 1,0 0 0,1 0-1,-1-1 1,0-1 0,0 0-1,10-1 1,-7-1 6,-1-1 0,1 1 0,-1-2-1,0 1 1,0-2 0,0 1 0,9-8 0,-1-1-36,-1-1 0,-1 0 1,0-1-1,-1-1 1,-1-1-1,0 0 0,18-32 1,2-15-42,-9 14-82,-12 20-86,-14 31 198,1 1 1,0-1 0,0 1-1,-1-1 1,1 1 0,0-1-1,-1 1 1,1-1 0,-1 1-1,1 0 1,0-1 0,-1 1-1,0 0 1,1 0 0,-1-1-1,1 1 1,-1 0 0,0 0-1,0 0 1,1 0 0,10 24-119,-5-2 122,0 1 0,-1 0 0,2 49 0,-3-34-91,-3-32 150,0 0-1,1 0 1,0 0 0,0 0-1,1 0 1,6 12 0,-8-19-50,-1 1-1,0-1 1,1 0 0,-1 0 0,1 1-1,-1-1 1,1 0 0,-1 0 0,0 0-1,1 1 1,-1-1 0,1 0 0,-1 0 0,1 0-1,-1 0 1,1 0 0,-1 0 0,1 0-1,-1 0 1,1 0 0,-1 0 0,1 0-1,-1-1 1,1 1 0,14-5 25,-10 3-10,28-12 49,-1 0 0,-1-3 0,38-24 0,-43 25-72,32-19 7,135-89-224,-178 109 121,-11 9 83,-12 11-78,-12 11 64,1 1 0,0 1 0,2 0 0,0 2 1,1 0-1,-22 36 0,37-55 28,-5 10 36,-1 0 0,-6 18 1,12-26-34,0-1 0,0 0 0,0 1 0,1-1 0,-1 1 0,1 0 0,-1-1 0,1 1 0,0-1 1,0 1-1,0 0 0,0-1 0,1 1 0,-1-1 0,1 1 0,-1-1 0,1 1 0,0-1 0,1 3 0,-1-3 7,1-1-1,-1 1 1,0-1-1,1 0 1,-1 0-1,1 1 1,-1-1-1,1 0 1,0 0-1,0 0 1,-1-1-1,1 1 1,0 0-1,0-1 0,0 1 1,0-1-1,-1 1 1,1-1-1,0 0 1,0 0-1,0 0 1,0 0-1,0 0 1,0-1-1,0 1 1,0 0-1,3-2 1,1 0 24,-1 1 1,1-1-1,-1-1 1,0 1 0,0-1-1,0 0 1,0 0-1,5-5 1,0-1-31,-2-1 0,1 0 1,-1-1-1,-1 0 0,0 0 0,0-1 0,-1 1 0,0-1 0,-1-1 1,-1 1-1,0-1 0,4-21 0,-7 28-29,0-3-97,1 0 0,0 0-1,0 0 1,6-15 0,-9 27 73,0 1-1,0 0 1,0-1-1,0 1 1,1 0-1,-1-1 1,1 1-1,0 4 1,-1 10 5,-27 164 6,17-113 34,5-39 34,-2-1-1,0 0 1,-2 0-1,-1-1 0,-1 0 1,-2-1-1,0-1 1,-33 44-1,44-66 3,0 0 1,0 0-1,-1 0 0,0-1 0,0 0 0,0 1 1,0-1-1,-1-1 0,1 1 0,-9 3 0,9-4-18,1-1-1,-1 0 0,0-1 0,0 1 0,0 0 0,0-1 0,1 0 1,-1 0-1,0 0 0,0-1 0,0 1 0,0-1 0,1 0 0,-1 0 1,-5-2-1,2 1-38,1-1 0,0 0 0,0 0 0,0 0 0,0-1 0,0 0 0,0 0 0,1-1 0,0 1 0,0-1 0,0 0 1,1-1-1,0 1 0,0-1 0,0 0 0,1 0 0,-1 0 0,1 0 0,-2-8 0,4 12 9,1 1-1,0-1 1,-1 1 0,1-1-1,0 1 1,0-1 0,0 0-1,0 1 1,0-1-1,0 1 1,1-1 0,-1 1-1,0-1 1,1 1 0,-1-1-1,1 1 1,0-1 0,-1 1-1,1-1 1,2-1-1,-1 0-6,0 1-1,1 0 1,-1-1 0,1 1-1,0 0 1,0 1-1,-1-1 1,1 0-1,5-1 1,7-2-29,0 0 1,0 2-1,22-4 0,-29 6 45,206-42 218,-205 42-166,-1-1 0,0-1 0,0 0 0,0 0-1,0 0 1,0-1 0,-1 0 0,13-10 0,-5 3 14,0-1 0,0-1 1,-1 0-1,-1-1 0,16-21 1,81-140 108,-100 155-184,2-1 44,0-1 0,-2 0 1,11-35-1,-20 52-177,1-1 0,0 1-1,0-1 1,4-6 0,-8 16 110,1 0 0,-1 0 0,1 0-1,-1 0 1,0 8 0,0-2-23,-8 35 157,-5 92 0,13-117-35,1-12-1,1 0 0,-1 1 0,2-1 0,-1 1-1,1-1 1,0 1 0,1-1 0,0 0 0,3 10-1,-5-17-40,1 0 1,-1 0-1,1 0 0,0-1 0,-1 1 0,1 0 0,0 0 0,-1 0 0,1 0 0,0-1 0,0 1 0,0 0 0,0-1 0,0 1 1,0-1-1,0 1 0,0-1 0,0 0 0,0 1 0,0-1 0,0 0 0,0 1 0,0-1 0,0 0 0,0 0 0,0 0 0,0 0 1,1 0-1,-1 0 0,0-1 0,0 1 0,0 0 0,0 0 0,0-1 0,0 1 0,2-2 0,2 0 55,0-1-1,0 0 0,0 0 1,0 0-1,8-8 1,8-10-66,0-2 1,26-37 0,-14 16-29,-23 31 3,-5 6-26,0 0 1,0 0-1,1 0 1,0 1 0,0 0-1,1 1 1,0-1-1,7-4 1,-13 10 31,-1-1 0,1 1 0,0 0 0,-1 0 0,1 0 0,0-1 0,0 1 0,0 0 0,-1 0 0,1 0 0,0 0 0,0 0 0,-1 0 0,1 1 0,0-1 0,0 0 0,0 0 0,-1 0 0,1 1 1,0-1-1,-1 0 0,1 1 0,0-1 0,-1 1 0,1-1 0,0 1 0,-1-1 0,1 1 0,-1-1 0,1 1 0,-1 0 0,1-1 0,-1 1 0,1-1 0,-1 1 0,0 0 0,1 0 0,-1-1 0,0 1 0,0 0 0,0 0 0,1 0 0,0 4-13,0 0 1,0 0-1,0 0 0,-1 0 0,1 5 1,-3 26-10,-2-1 0,-1 0 0,-1 0 0,-15 42 0,8-41 86,-2 0 0,-33 59 0,31-63-30,-19 38 95,22-38-16,-2 0-1,-2-2 0,-26 36 0,41-62-74,0-1 0,0 1 0,0-1-1,-1 0 1,1 0 0,-1 0-1,0-1 1,0 1 0,0-1 0,0 0-1,0 0 1,0 0 0,-7 1-1,8-2-11,1-1-1,-1 0 0,1 0 0,-1 0 0,1 0 1,-1 0-1,0 0 0,1-1 0,-1 1 0,1-1 1,-1 0-1,1 1 0,0-1 0,-1 0 0,1-1 1,0 1-1,0 0 0,0-1 0,0 1 0,0-1 1,0 1-1,0-1 0,0 0 0,-2-3 0,-4-6-4,1 1 0,1-1-1,-1 0 1,2 0-1,0-1 1,-5-14 0,7 17-4,1 0 0,0 0-1,0 0 1,1-1 0,0 1 0,1 0 0,0-1 0,0 1 0,3-10 0,-3 14 7,1 1-1,1 0 0,-1-1 0,1 1 1,0 0-1,0 0 0,0 0 0,0 0 1,1 1-1,-1-1 0,1 1 0,4-5 1,-2 4 5,1-1 1,-1 1 0,1 1-1,0-1 1,-1 1 0,2 0-1,7-3 1,5 0 39,-1 1 0,1 1 0,0 1-1,32-1 1,-17 3-391,1 3-1,0 1 0,-1 1 0,41 11 0,-61-12-899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9:29.1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351 230 2080,'1'0'210,"0"-1"-1,0 1 1,0-1 0,-1 1 0,1-1 0,0 0-1,0 1 1,-1-1 0,1 0 0,0 1-1,-1-1 1,1 0 0,-1 0 0,1 0 0,-1 0-1,0 1 1,1-1 0,-1 0 0,0 0-1,1 0 1,-1 0 0,0 0 0,0 0-1,0 0 1,0 0 0,0-2 0,0-21 742,-1-1 0,-1 1 0,-7-35 0,8 54-841,-1 0 0,1 0 0,-1 0 0,0 0 0,0 0 0,-1 1 0,1-1 1,-5-5-1,5 8-111,-1-1 0,1 1 0,-1 0 0,0 0 1,1 0-1,-1 0 0,0 0 0,0 0 0,0 1 1,-1-1-1,1 1 0,-5-1 0,5 2-13,1-1 0,0 1 0,0 0 0,0 0 0,-1 0 0,1 1 0,0-1 0,0 0 0,0 1 0,-1 0 0,1-1 0,0 1 0,-3 2 0,-23 14-7,10-4 14,2-2-35,1 0 0,-16 16 1,6-3 163,4-3-59,-38 45-1,54-60-25,1 0 0,0 1 0,0-1-1,0 1 1,1 0 0,0 0-1,0 0 1,1 1 0,0-1 0,0 1-1,1-1 1,-1 13 0,2-17-9,0 0 1,1 0-1,-1-1 1,1 1-1,-1 0 0,1 0 1,0-1-1,0 1 1,0 0-1,1-1 1,-1 1-1,0-1 0,1 0 1,0 1-1,0-1 1,-1 0-1,1 0 1,0 0-1,1 0 0,-1 0 1,0-1-1,0 1 1,1-1-1,-1 1 1,1-1-1,0 0 0,-1 0 1,6 1-1,74 24 20,-33-9-215,-36-13 201,0 1 1,0 1 0,0 0-1,-1 0 1,13 10-1,4 4 110,20 15 388,-37-26-437,16 15 73,-26-22-138,0 0 1,-1 0 0,1 0-1,-1 0 1,1 1 0,-1-1 0,0 0-1,0 1 1,0-1 0,0 1-1,-1-1 1,1 3 0,1 8 153,-1 0 0,0 0 0,-2 15 0,1-23-138,-1 0 0,0 0-1,0 0 1,0 0 0,-1 0 0,0 0-1,1-1 1,-2 1 0,1-1 0,-1 1-1,-3 5 1,-5 4 22,10-11-50,-1 0 0,0 0 0,0-1 0,0 1 0,0-1 0,-1 1 0,1-1 1,-1 0-1,1 0 0,-1 0 0,0 0 0,0 0 0,-6 2 0,1-2 18,-1 0 1,1 0-1,-1-1 0,1 0 0,-1-1 1,0 0-1,1-1 0,-1 1 0,-14-4 1,-17-1 197,3 2-94,-65-14 1,96 16-537,0-1 0,0 0 1,0 0-1,0-1 1,1 1-1,-1-1 0,-6-5 1,8 4-1062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6:27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22 246 1728,'-6'4'10020,"16"3"-8072,-7-5-1842,-1 0 0,1 0 0,-1 0 1,1 0-1,0-1 0,0 0 1,0 1-1,0-1 0,0 0 0,0 0 1,0-1-1,0 1 0,0-1 0,0 1 1,0-1-1,0 0 0,6 0 1,-4-1-33,-1-1 1,1 1 0,-1-1 0,1 1 0,-1-1 0,1 0 0,-1-1 0,0 1 0,0-1 0,6-5 0,0-1-22,0-1 0,0-1 0,-1 1 0,-1-2 1,0 1-1,0-1 0,6-15 0,-11 20-51,0-1 0,0 0-1,-1 1 1,0-1 0,0 0-1,1-16 1,-3 21-30,0 0-1,0 0 1,-1-1 0,1 1-1,-1 0 1,1 0-1,-1 0 1,0 0 0,-3-5-1,3 6-12,0 1-1,0-1 1,0 0-1,0 1 1,-1 0-1,1-1 1,-1 1-1,1 0 1,-1-1-1,1 1 1,-1 0-1,0 0 1,1 0-1,-1 1 1,0-1 0,0 0-1,-2 0 1,0 0 15,-1 0 1,1 0-1,0 1 1,-1 0-1,1-1 1,0 1-1,-1 1 1,1-1-1,-1 1 1,1 0-1,0 0 1,0 0-1,0 0 1,-5 3-1,3-1 98,0 1 0,0-1-1,0 1 1,1 0-1,-1 1 1,1 0-1,0 0 1,-5 7-1,1-1 116,1 1 0,0 0-1,1 1 1,1 0-1,0 0 1,0 0 0,1 1-1,-3 18 1,5-18-63,1 0 0,0 0 0,1 0 0,0 1 1,2-1-1,3 28 0,-2-32-40,0 1-1,1-1 1,1 0 0,0 0 0,0 0-1,1 0 1,0 0 0,1-1 0,11 15-1,-14-21-43,0 1 0,0-2-1,1 1 1,-1 0-1,0-1 1,1 1-1,0-1 1,0 0 0,-1 0-1,1 0 1,1-1-1,-1 0 1,0 1-1,0-1 1,0-1 0,0 1-1,1-1 1,-1 1-1,0-1 1,1 0-1,-1-1 1,0 1 0,1-1-1,4-1 1,8-3 45,-1 0-1,0-1 1,0 0 0,28-17 0,-16 6 8,-1-2 0,49-41 1,40-55 127,-84 80-394,52-77-1,-78 104 90,-3 6 52,-1-1 1,-1 0-1,1 1 0,0-1 1,0 0-1,-1 0 0,0 0 1,0 0-1,0 0 1,0-1-1,1-4 0,-2 8 29,0 0-1,0-1 0,0 1 1,0 0-1,0 0 0,0 0 1,0-1-1,0 1 1,0 0-1,0 0 0,-1-1 1,1 1-1,0 0 0,0 0 1,0 0-1,0 0 0,0-1 1,-1 1-1,1 0 0,0 0 1,0 0-1,0 0 0,0 0 1,-1-1-1,1 1 0,0 0 1,0 0-1,0 0 1,-1 0-1,1 0 0,0 0 1,0 0-1,-1 0 0,1 0 1,0 0-1,0 0 0,0 0 1,-1 0-1,1 0 0,0 0 1,0 0-1,-1 0 0,1 0 1,0 0-1,0 0 0,0 0 1,-1 0-1,1 0 1,0 1-1,0-1 0,0 0 1,-1 0-1,1 0 0,0 0 1,-11 8-31,5 0 46,1-1 0,-1 1 0,2 0 0,-1 0 0,1 1 0,1 0 0,-4 11-1,-13 65 130,18-73-116,-3 11 134,2 0 0,-2 39 0,5-55-86,0 1-1,1-1 1,0 1 0,0-1 0,1 0 0,0 1 0,0-1 0,1 0 0,0 0-1,0 0 1,0-1 0,6 9 0,-8-13-50,1-1 0,-1 1-1,1 0 1,-1-1 0,1 1 0,-1-1-1,1 0 1,0 0 0,0 1 0,-1-1 0,1 0-1,0-1 1,0 1 0,0 0 0,0 0-1,0-1 1,0 1 0,1-1 0,-1 0 0,0 0-1,0 0 1,0 0 0,0 0 0,0 0 0,0 0-1,1 0 1,-1-1 0,0 0 0,3 0-1,0-2-6,0 1 0,0 0 0,-1-1 0,1 0 0,-1 0 0,1 0 0,-1-1 0,0 1 0,0-1 0,6-8 0,4-10 57,0-1 1,13-30-1,9-15-59,6-14-277,1-1-354,-43 83 613,0 0 0,0 0 0,0-1 0,0 1 0,0 0-1,0 0 1,0 0 0,0 0 0,0 0 0,0 0 0,0 0 0,1 0-1,-1 0 1,0 0 0,0 0 0,0 0 0,0 0 0,0 0 0,0 0-1,0 0 1,0 0 0,0 0 0,0 0 0,0 0 0,0 0 0,0 0-1,0 0 1,0 0 0,0 0 0,1 0 0,-1 0 0,0 0 0,0 0-1,0 0 1,0 0 0,0 0 0,0 0 0,0 0 0,0 0 0,0 0-1,0 0 1,0 0 0,0 0 0,0 0 0,0 0 0,0 0 0,0 0-1,0 0 1,1 0 0,-1 0 0,0 0 0,0 0 0,0 0 0,0 0-1,0 0 1,0 0 0,0 0 0,0 1 0,0-1 0,2 6-145,0 11-3,-2-10 143,0 1 0,1-1 0,0 0-1,0 1 1,0-1 0,5 13 0,0-5 27,-4-8 21,1-1-1,0 0 1,4 8-1,-6-12-19,1 0 1,-1 0-1,1-1 0,0 1 0,-1 0 0,1-1 0,0 1 1,0-1-1,0 1 0,0-1 0,0 0 0,5 2 0,0-1 17,-1-1-1,1 1 0,0-1 0,-1-1 1,1 1-1,0-1 0,0-1 1,-1 1-1,1-1 0,0 0 0,-1-1 1,1 1-1,-1-1 0,1-1 0,9-4 1,9-6 47,-1 0 1,31-24 0,-54 36-84,8-5 20,0-1-1,-1 0 0,0 0 1,-1-1-1,1 0 1,-2 0-1,1-1 0,-1 0 1,0 0-1,5-11 1,-10 19-33,-1 0 1,1 0 0,-1 0-1,1 0 1,-1 0 0,0 0-1,1 0 1,-1 0 0,0 0-1,0 0 1,1 0-1,-1 0 1,0 0 0,0 0-1,0-1 1,0 1 0,-1 0-1,1 0 1,0 0 0,0 0-1,-1 0 1,1 0 0,0 0-1,-1 0 1,1 0 0,-1 0-1,1 0 1,-1 0 0,0 1-1,1-1 1,-1 0 0,0 0-1,0 0 1,1 1 0,-1-1-1,0 0 1,0 1 0,0-1-1,0 1 1,0-1-1,0 1 1,0 0 0,0-1-1,0 1 1,0 0 0,0 0-1,0-1 1,0 1 0,0 0-1,-1 0 1,1 0 0,0 0-1,-1 1 1,-4-1-25,0 1 1,-1 0-1,1 0 0,0 1 1,1-1-1,-9 4 0,11-4 22,-5 3 5,0 0-1,1 0 1,-1 1 0,1 0-1,0 0 1,0 0 0,0 1-1,1 0 1,0 1 0,0-1-1,-9 14 1,6-6 38,1 0 0,0 0-1,1 1 1,0 0 0,-5 22 0,9-29-8,2 0 1,-1 0-1,1 1 1,0-1-1,1 1 0,0-1 1,0 1-1,1-1 1,0 1-1,3 10 1,-3-15 2,0 0-1,0 0 1,1 0 0,-1-1 0,1 1 0,0-1-1,0 1 1,1-1 0,-1 0 0,0 0-1,1 0 1,0 0 0,0 0 0,0 0 0,0-1-1,0 0 1,1 1 0,-1-1 0,1-1-1,-1 1 1,1 0 0,0-1 0,-1 0 0,7 2-1,-2-2 13,0-1-1,0 0 0,0 0 1,0 0-1,-1-1 0,1 0 1,0-1-1,0 0 0,0 0 1,14-6-1,5-5 41,39-22 0,65-51-108,-113 74-88,-16 10 107,1 1 0,-1-1 1,0 1-1,1 0 0,-1 0 1,1 0-1,-1 0 0,4 0 0,-5 1 6,-1 0 0,1 0 0,-1 0 0,1 0 0,-1 0 0,1 0 0,-1 0 0,1 0-1,0 0 1,-1 0 0,1 1 0,-1-1 0,1 0 0,-1 0 0,1 1 0,-1-1 0,0 0-1,1 1 1,-1-1 0,1 0 0,-1 1 0,0-1 0,1 1 0,-1-1 0,0 0 0,1 1 0,-1-1-1,0 1 1,0-1 0,1 1 0,-1-1 0,0 1 0,0 0 0,0-1 0,0 1 0,0-1-1,0 1 1,0-1 0,0 1 0,0-1 0,0 1 0,0-1 0,0 2 0,-1 12-2,0 0 1,-1 0 0,0 0 0,-8 24-1,-24 51 814,34-89-795,0 0-1,0 1 1,0-1 0,-1 0-1,1 1 1,0-1 0,0 1-1,0-1 1,0 0 0,0 1 0,0-1-1,0 1 1,0-1 0,0 1-1,0-1 1,0 0 0,0 1-1,0-1 1,0 1 0,0-1 0,1 1-1,5-1 145,-3-1-142,-1 0-1,0 0 0,0 0 0,0 0 0,0 0 1,3-4-1,2-1-6,-1 0 0,12-9 0,-16 14-14,0 0 1,0-1-1,0 1 0,0 0 0,0 0 1,1 1-1,-1-1 0,0 0 0,0 1 0,1-1 1,-1 1-1,0 0 0,0-1 0,1 1 1,2 1-1,-3-1-2,-1 1-1,1 0 1,-1 0 0,0 0 0,0 0-1,1 0 1,-1 0 0,0 0 0,0 0-1,0 0 1,0 1 0,1 1 0,9 16 123,-9-15-129,1 4 144,1-1-1,0 0 0,9 12 0,-11-17-93,0 0-1,0 1 1,0-1 0,0-1 0,1 1 0,-1 0-1,1-1 1,-1 1 0,1-1 0,0 1 0,0-1-1,-1 0 1,1-1 0,5 2 0,7 0 60,0 0 1,1-1-1,-1-1 1,1-1-1,29-4 1,-24 0-985,0 0 0,1-1 0,32-14 0,-13-2-3358,-38 21 3445,-1-1 1,1 0-1,-1 0 1,0 0-1,0 0 1,0 0-1,0 0 1,0-1-1,0 1 0,0-1 1,-1 0-1,3-3 1,0-4-2588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9:30.4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465 22 1824,'1'-1'159,"-1"0"0,1 0 0,-1 1 0,13-17 6950,-13 17-7086,0 0-1,0 0 1,0 0-1,0 0 1,0 0-1,0-1 1,0 1 0,0 0-1,-1 0 1,1 0-1,0 0 1,0 0-1,0 0 1,0 0-1,0 0 1,0 0-1,0 0 1,0 0-1,-1 0 1,1 0-1,0 0 1,0 0-1,0 0 1,0 0-1,0 0 1,0 0-1,0 0 1,-1 0-1,1 0 1,0 0-1,0 0 1,0 0 0,0 0-1,0 0 1,0 0-1,0 0 1,-1 0-1,1 0 1,0 0-1,0 0 1,0 0-1,0 0 1,0 0-1,0 0 1,0 0-1,0 1 1,0-1-1,-1 0 1,1 0-1,0 0 1,0 0-1,0 0 1,0 0-1,0 0 1,0 0-1,0 1 1,-1 9 516,-1-1 0,-1 1-1,0-1 1,-4 11 0,-4 12-65,1 2-147,-2 9 198,-22 49 1,28-78-411,-1 0 0,0-1 0,-2 1 0,1-2 0,-2 1 0,1-1 0,-17 15 0,18-19-43,-1-1-1,0 0 0,0 0 1,-1 0-1,1-2 0,-2 1 1,-12 5-1,9-7 47,0-1-1,0 0 1,0 0-1,0-2 1,-15 1 0,21-2-41,0 0 1,0-1 0,1 1 0,-1-2 0,0 1 0,0-1 0,1 0 0,-1-1 0,1 0 0,-11-6 0,15 8-64,1-1 1,0 0-1,0 1 1,0-1-1,1 0 1,-1-1 0,0 1-1,1 0 1,-1 0-1,1-1 1,0 1-1,0 0 1,-2-6-1,3 6-23,-1 1-1,1-1 1,-1 1-1,1-1 1,0 0-1,0 0 1,0 1-1,0-1 1,0 0-1,0 1 1,0-1-1,0 0 1,1 1-1,-1-1 1,1 0-1,-1 1 1,1-1-1,0 1 1,-1-1-1,1 1 1,1-3-1,2 1-41,-1 1-1,0-1 0,1 0 0,-1 1 0,1-1 0,0 1 1,-1 0-1,1 0 0,0 1 0,0-1 0,1 1 0,-1 0 0,0 0 1,0 0-1,1 1 0,-1-1 0,0 1 0,1 0 0,5 1 0,8 1 6,0 2 0,0 0 0,24 8 0,-15-3 275,-14-4-136,-1 0-1,1 1 1,-2 1-1,1 0 1,-1 1-1,0 0 0,10 10 1,-7-7 106,0 0 0,0-1 0,22 11 0,-26-16-94,34 13 313,-35-15-296,-6-2-483,0 0 0,0 0 0,0 0 0,0-1 0,0 1 0,3-1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9:32.6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24 2720,'12'-12'1370,"-11"11"-1036,0 0-1,0 0 0,0 0 1,0 0-1,0 0 0,1 0 1,-1 0-1,0 0 0,1 1 0,-1-1 1,2 0-1,-2 1-220,1 0 0,-1 0 0,0 0 0,1 0 0,-1 0 0,0 1-1,1-1 1,-1 0 0,0 1 0,1-1 0,-1 1 0,0-1 0,0 1 0,0 0 0,1 0 0,-1 0-1,1 1 1,2 1-3,1 1-1,-1 1 0,0-1 1,-1 1-1,1-1 1,-1 1-1,0 0 0,0 1 1,0-1-1,-1 0 1,1 1-1,-1-1 0,1 10 1,2 8 379,4 46 1,-9-67-467,1 13 90,0 1 1,-1 0-1,-1-1 1,-4 23-1,3-29 18,0 0 0,-1 0-1,0-1 1,0 1 0,-1-1-1,0 0 1,0 0 0,-10 13 0,-3-7-3961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9:33.0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2304,'0'5'3613,"0"-5"-3552,9 11 656,-5-6 81,-1-1-450,-1 1 0,1 0 0,-1 0-1,0 0 1,0 1 0,-1-1 0,0 0 0,1 6 0,3 11 553,-1-3-542,-1 1 0,-1 0 0,-1-1-1,-1 1 1,0 0 0,-6 36 0,5-53-294,0 1 1,0 0-1,0-1 1,0 1-1,-3 5 1,-3 8-923,6-1 244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3:39:34.4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 73 1664,'-2'-8'766,"2"8"-685,0 0 1,0-1-1,0 1 0,0 0 1,-1 0-1,1-1 0,0 1 0,0 0 1,0 0-1,0-1 0,0 1 0,0 0 1,0 0-1,0-1 0,0 1 0,0 0 1,0 0-1,0-1 0,0 1 1,0 0-1,0-1 0,0 1 0,0 0 1,1 0-1,-1 0 0,0-1 0,0 1 1,0 0-1,0 0 0,0-1 0,1 1 1,-1 0-1,0 0 0,1-1 1,-1 1 67,0-1 1,1 0 0,-1 0-1,0 0 1,0 0 0,1 0-1,-1 0 1,0 0 0,0 0-1,0 0 1,0 0 0,0 0 0,-1-2-1,1 3-12,0-1 0,0 0 0,-1 0-1,1 0 1,0 1 0,0-1 0,0 0 0,0 0-1,1 0 1,-1 0 0,0 1 0,0-1 0,0 0-1,1 0 1,-1 0 0,1-1 0,-1 1 63,1 1 1,-1-1-1,0 0 0,0 1 1,1-1-1,-1 0 1,0 0-1,0 0 0,0 1 1,0-1-1,0 0 1,0 0-1,0 1 0,0-1 1,-1 0-1,1 0 1,0 1-1,0-1 0,-1 0 1,1 1-1,0-1 1,-1 0-1,1 1 0,0-1 1,-2-1-1,2 2-186,0 0-1,0 0 0,0 0 1,0 0-1,0 1 1,-1-1-1,1 0 0,0 0 1,0 0-1,0 0 0,0 0 1,0 0-1,0 0 1,-1 0-1,1 0 0,0 0 1,0 0-1,0 0 0,0 0 1,0 0-1,0 0 1,0 0-1,-1 0 0,1 0 1,0 0-1,0 0 1,0-1-1,0 1 0,0 0 1,0 0-1,0 0 0,-1 0 1,1 0-1,0 0 1,0 0-1,0 0 0,0 0 1,0 0-1,0-1 1,0 1-1,0 0 0,0 0 1,0 0-1,0 0 0,0 0 1,0 0-1,0 0 1,0-1-1,0 1 0,0 0 1,0 0-1,0 0 1,0 0-1,0 0 0,0 0 1,0-1-1,0 1 0,0 0 1,0 0-1,0 0 1,0 0-1,0 0 0,0 0 1,0 0-1,0-1 1,0 1-1,1 0 1,-1 0 0,0 0-1,0 0 1,1-1 0,-1 1 0,0 0 0,0 0-1,1 0 1,-1 0 0,0 0 0,0 0 0,1 0-1,-1 0 1,0 0 0,1 0 0,-1 0 0,0 0-1,1 0 1,-1 0 0,0 0 0,0 0 0,1 0 0,-1 0-1,0 0 1,1 0 0,-1 1 0,0-1 0,0 0-1,1 0 1,-1 0 0,0 1 0,13 9-3,-1 0 1,0 1 0,-1 1-1,0 0 1,12 18-1,1 13 168,-3 0-1,-1 2 1,-2 0 0,-2 1-1,12 59 1,-23-79 19,-1 1 1,-1 1-1,0 45 0,-13 82 742,-1-70-444,-27 109 0,25-150-385,-1-1 0,-41 82 0,-54 73-223,100-183 41,7-11-268,-1 1 0,0-1 0,1 0 0,-2 0 0,1 0 0,0 0 0,-1 0 0,-7 5 0,10-9 206,1 1-1,-1-1 1,0 1-1,0-1 1,1 0-1,-1 0 1,0 1-1,1-1 1,-1 0 0,0 0-1,0 0 1,1 0-1,-1 0 1,0 1-1,0-2 1,1 1-1,-1 0 1,0 0-1,0 0 1,1 0-1,-1 0 1,0-1 0,0 1-1,1 0 1,-1-1-1,0 1 1,1 0-1,-1-1 1,1 1-1,-1-1 1,0 1-1,1-1 1,-1 1 0,1-1-1,-1 1 1,1-1-1,-1 0 1,1 1-1,0-1 1,-1-1-1,-12-16-6036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2:2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 3808,'15'-4'1330,"-10"2"-712,0 1-1,0 0 0,0 0 1,0 0-1,7 0 0,-11 1-449,0 0-1,-1 0 0,1 0 0,0 0 0,0 0 1,0 0-1,-1 0 0,1-1 0,6-3 5912,-16 9-5834,6-4-301,1-1 0,0 1 0,0 0 0,-1 0 0,1 1 0,0-1 0,0 0 0,0 1 0,0-1 0,-1 2 0,-4 2-517,4-2 72,0-1 0,0 0-1,0 1 1,0 0 0,0-1-1,1 1 1,-3 4 0,-8 15-4827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2:37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8 1408,'5'-7'14293,"-11"53"-14633,1-11 627,3-16-75,-1 0 0,-10 31 0,3-13-6,6-18-142,-1-1 69,-4 35 1,4-11 40,2-24 3,0 23 0,-1-31-73,4-10-105,0 0-1,0 0 0,1 0 0,-1 0 1,0 0-1,0 0 0,0 0 0,0 0 1,0 0-1,0 0 0,0 0 0,0 0 1,0 0-1,0 0 0,0 0 1,0 0-1,0 0 0,0 0 0,0 0 1,0 0-1,0 0 0,0 0 0,0 0 1,0 0-1,0 1 0,0-1 0,0 0 1,0 0-1,0 0 0,1 0 0,-1 0 1,0 0-1,0 0 0,0 0 0,0 0 1,0 0-1,0 0 0,0 0 0,0 0 1,0 0-1,0 0 0,0 0 1,0 0-1,0 0 0,0 0 0,-1 1 1,1-1-1,0 0 0,0 0 0,0 0 1,0 0-1,0 0 0,0 0 0,0 0 1,0 0-1,0 0 0,1 0 199,-8 7 187,3-3-342,0-1-1,0-1 0,-1 1 0,1 0 0,-1-1 0,0 0 0,0 0 0,-8 2 0,-9 3 16,-34 19-107,-43 18 516,93-41-342,5-2-109,-1-1-1,1 1 0,-1 0 0,1-1 0,-1 0 0,1 1 0,-1-1 0,1 0 0,-1 1 0,0-1 0,-1 0 0,109 8 760,134-8-396,-123-6-250,-95 4 370,-22 2-522,1 0-1,-1 0 0,1 0 0,-1-1 0,1 1 0,-1 0 0,0 0 0,1 0 0,-1 0 0,1 0 1,-1-1-1,0 1 0,1 0 0,-1 0 0,1-1 0,-1 1 0,0 0 0,0-1 0,1 1 1,-1 0-1,0-1 0,1 1 0,-1 0 0,0-1 0,0 1 0,0 0 0,1-1 0,-1 1 0,0-1 1,0 1-1,0-1 0,0 1 0,0 0 0,0-1 0,0 1 0,0-1 0,0 1 0,0-1 1,0 1-1,0-1 0,-5-16-6183,-2-22 0,7 30 3595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2:3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9 179 2144,'-7'-5'1135,"6"-7"5568,1 9-5373,7 2 3307,20-1-4531,-20 1 366,286-48 1646,31-22-428,-247 50-1567,-69 12-637,-6 5-2673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2:4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25 4640,'-1'-1'135,"0"1"1,1-1-1,-1 1 0,1-1 1,-1 1-1,1-1 0,-1 0 1,1 1-1,0-1 0,-1 0 1,1 1-1,0-1 1,-1 0-1,1 1 0,0-1 1,0 0-1,0 0 0,0 0 1,0 0 119,0 0-1,0 1 1,1-1 0,-1 1-1,0-1 1,1 1 0,-1-1 0,0 1-1,1-1 1,-1 1 0,1-1 0,-1 1-1,1-1 1,-1 1 0,1-1 0,-1 1-1,1-1 1,0 1-202,-1 0-1,0 0 1,0 0-1,0 0 1,0 0 0,0 0-1,0 0 1,0-1-1,0 1 1,0 0 0,0 0-1,0 0 1,0 0 0,1 0-1,-1 0 1,0 0-1,0 0 1,0 0 0,0 0-1,0 0 1,0 0-1,1 0 1,-1 0 0,0 0-1,0 0 1,0 0-1,0-1 1,0 1 0,0 1-1,1-1 1,-1 0-1,0 0 1,0 0 0,0 0-1,0 0 1,0 0 0,0 0-1,0 0 1,1 0-1,-1 0 1,0 0 0,0 0-1,0 0 1,0 0-1,0 0 1,0 0 0,0 0-1,1 1 1,-3 11 857,-35 135 1799,31-126-2247,4-14 343,3-14 717,7-32-1096,11-51-830,-15 81 138,-2 14-53,1 5-115,3-10-5263,-5 0 5345,0 0-1,-1-1 0,1 1 0,0-1 0,-1 1 1,1 0-1,-1-1 0,1 1 0,-1-1 1,1 1-1,0-2 0,4-3-1621,10-2-820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2:41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324 103 3232,'1'-1'411,"1"0"0,0-1 0,0 1 1,-1 0-1,1-1 0,-1 0 0,1 1 0,-1-1 1,1 0-1,-1 1 0,0-1 0,0 0 0,0 0 0,0 0 1,0 0-1,-1 0 0,1 0 0,-1-1 0,1 1 0,-1 0 1,0 0-1,0-4 0,0 4-217,0-1 1,-1 1-1,1-1 0,-1 1 1,0 0-1,0-1 0,0 1 1,0 0-1,0 0 0,-1 0 1,1 0-1,-1 0 0,1 0 1,-1 0-1,0 0 0,0 0 1,0 1-1,0-1 0,-3-2 0,0 2-94,1 0 0,-1 0-1,1 1 1,-1-1 0,0 1-1,1 0 1,-1 0 0,0 0-1,0 1 1,0 0 0,0 0-1,0 0 1,0 0 0,1 1-1,-1 0 1,-8 2-1,2 0 6,0 1-1,0 0 0,0 1 1,0 0-1,-17 13 0,12-8 10,0 2 0,1 0-1,1 1 1,0 0 0,-17 23 0,26-29-78,0 0 0,0 0 0,1 0 1,0 1-1,1 0 0,-1-1 1,2 1-1,-1 1 0,1-1 1,0 0-1,1 0 0,0 1 0,0-1 1,1 16-1,1-15 1,0 0-1,1 0 1,0-1-1,1 1 1,0-1-1,0 1 1,0-1 0,1 0-1,0 0 1,1 0-1,0-1 1,0 0-1,1 0 1,0 0 0,0 0-1,0-1 1,1 0-1,0-1 1,0 1-1,14 7 1,-20-13-40,8 5 135,0-1 0,0 0 0,13 3 0,-19-6-229,-1 0 0,1-1 0,-1 0 0,1 1 0,-1-1 0,1 0 0,-1-1 0,1 1 0,-1 0 0,1-1 0,-1 1 0,0-1 0,1 0 0,-1 1 1,0-1-1,1 0 0,-1-1 0,2 0 0,6-4-2709,-9 6 2175,0 0 1,0-1-1,0 1 1,0 0 0,0 0-1,1 0 1,-1-1-1,0 1 1,0 0 0,0 1-1,0-1 1,0 0-1,2 1 1,9 4-2223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2:4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5888,'2'0'297,"0"0"0,1 0 0,-1 0 0,0 1-1,0-1 1,1 1 0,-1 0 0,0-1 0,0 1 0,0 0 0,0 0 0,0 1 0,0-1 0,0 0 0,0 0 0,0 1 0,-1 0 0,1-1-1,-1 1 1,1 0 0,-1-1 0,1 1 0,-1 0 0,0 0 0,0 0 0,0 0 0,0 1 0,0-1 0,-1 0 0,1 0 0,-1 0 0,1 1-1,-1-1 1,0 0 0,0 1 0,0 3 0,3 20 2951,-2-29-3130,-1-1-1,1 1 1,0 0 0,0 0-1,0 0 1,2-3-1,3-10-129,11-27-1439,-16 45 1271,-1 8 1302,-1-1-1877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6:29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27 154 2976,'-6'-2'506,"-10"-3"405,16 5-834,0 0 0,0 0 0,-1 0 0,1 0 0,0 0 0,0 0 0,-1 0 1,1 0-1,0 0 0,-2-1 694,2 0-694,0 1 0,0 0 0,0 0 0,0 0 0,-1-1 1,1 1-1,0 0 0,0 0 0,0 0 0,0-1 0,0 1 0,0 0 0,0 0 0,0-1 1,0 1-1,0 0 0,0 0 0,0 0 0,0-1 0,3-8 2439,-3 8-2381,0 0 0,0 0-1,0 0 1,0 1 0,0-1 0,0 0 0,1 0-1,-1 0 1,0 1 0,1-1 0,-1 0 0,0 0-1,1 1 1,-1-1 0,1 0 0,-1 1 0,1-1-1,0 0 1,7-5 209,-1 1 0,1 0 0,-1 0 0,1 0 0,1 1 0,12-4 0,57-16 284,-56 18-410,157-33 875,-163 36-991,0 0 0,0 1 0,1 1 0,-1 0 0,0 1 0,18 3 0,-33-3-78,1 0 0,-1 0 0,0 1 0,1-1-1,-1 1 1,1-1 0,-1 1 0,0-1-1,0 1 1,1 0 0,-1 0 0,0 0 0,0 0-1,0-1 1,0 1 0,0 1 0,0-1-1,1 2 1,-1-2 5,-1 0 1,0 0-1,1 0 0,-1 0 0,0 0 0,0 0 0,0 0 1,0 0-1,0 0 0,0 0 0,0 0 0,-1 0 1,1 0-1,0 0 0,-1 0 0,1 0 0,0 0 1,-1 0-1,1 0 0,-1 0 0,1 0 0,-1 0 1,0-1-1,1 1 0,-2 1 0,-3 3 66,0 0 0,-1 0 0,0 0 0,1-1 0,-2 1 0,-7 3 0,-41 18 165,46-22-220,-41 16 177,-45 22 212,92-41-421,0 1 1,0 0 0,0 0 0,0 0-1,1 0 1,-1 0 0,0 1 0,1-1-1,0 1 1,0 0 0,-1-1 0,2 1-1,-1 0 1,0 0 0,0 0-1,1 1 1,-2 4 0,2-4 5,1 1 1,-1-1 0,1 0-1,0 1 1,0-1-1,1 1 1,-1-1 0,1 1-1,0-1 1,0 0-1,0 0 1,4 8-1,4 7-4,1 0-1,0 0 0,14 18 1,43 49 527,-9-14 243,-52-63-548,-1-1 0,1 1 0,5 12 0,-10-19-172,0-1-1,-1 1 0,1 0 0,0-1 1,-1 1-1,1 0 0,-1-1 0,0 1 0,1 0 1,-1 0-1,0 0 0,0-1 0,0 1 1,0 0-1,0 0 0,-1 0 0,1-1 0,-1 1 1,1 0-1,-1 0 0,1-1 0,-1 1 0,0 0 1,0-1-1,0 1 0,0-1 0,-1 2 1,-1-1-21,0 0 0,0 0 1,0 0-1,-1-1 1,1 1-1,0-1 0,-1 0 1,1 0-1,-6 1 1,-31 3 199,34-5-232,-101 5-2808,63-5-1567,-81 12 1,89-1 522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2:44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2656,'0'-1'57,"0"1"0,0-1 1,0 1-1,0-1 0,0 1 1,0 0-1,0-1 0,0 1 0,0-1 1,1 1-1,-1 0 0,0-1 0,0 1 1,0-1-1,1 1 0,-1 0 0,0-1 1,0 1-1,1 0 0,-1-1 1,0 1-1,1-1 0,0 1 91,-1 0 0,1 0 0,-1-1 0,0 1 0,1-1 0,-1 1 0,0 0 0,1-1 0,-1 1 0,0-1-1,0 1 1,1 0 0,-1-1 0,0 1 0,0-1 0,0 1 0,0-1 0,0 1 0,0-1 0,1 1 0,-1-1 0,-1 0 0,2-3 729,-1 2-615,0 1 0,0 0 0,0 0 0,0 0 0,0 0 0,0-1 0,0 1 0,0 0 0,0 0 0,-1 0 0,1 0 0,0 0 0,-1-1 0,1 1 0,-1 0 0,1 0 0,-1 0 0,1 0 0,-2-1 0,0 1 427,4 2-242,-1 0-111,-1 7-48,0 354 3264,8-124-3115,-6-188-422,1 2-3288,-7-42 997,2-7 51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2:44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0 5312,'0'0'1701,"1"2"-1093,0-1-1,0 0 0,0 1 1,0-1-1,0 1 0,0 0 1,0-1-1,1 3 1,-3 8-231,-1 0 0,0 0 0,0-1 0,-1 0 1,0 1-1,-1-1 0,0 0 0,-1 0 0,-1-1 1,1 0-1,-2 0 0,-7 11 0,-14 14 62,-57 56-1,85-90-427,-58 56 32,56-56-12,1 0 0,0 0 0,0 0 1,0 0-1,0 0 0,0 1 0,1-1 0,-1 0 0,0 0 0,0 0 0,0 3 0,32 3 593,23-2-192,0-3 0,74-7 0,-92 2-309,-14 2-1573,42-8-1,-53 6 165,15-4-2669,-10-1-1961,-3-1 1996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2:48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80 206 4160,'3'-14'2025,"-2"10"-486,0 11 2059,-2 27-2269,-11 56 0,3-30-765,-6 79 391,-26 161 601,39-278-1267,-1 5 516,1-23 289,3-9-505,1-15-112,-2-68-427,20-141 0,-13 187-137,2 0 0,2 0 0,1 1 0,3 1 0,29-58 0,-35 80 11,9-18-78,27-37-1,-39 64 53,1 0-1,0 0 1,0 1 0,1 0 0,0 0-1,1 1 1,-1 0 0,1 0 0,12-6-1,-17 11 71,1 0 1,-1 1-1,0-1 0,1 1 0,0 0 0,-1 0 0,1 0 0,0 1 0,-1-1 0,1 1 0,0 0 0,-1 1 0,1-1 0,5 2 0,-3 0 19,-1 0-1,1 0 1,-1 1 0,0 0-1,0 0 1,0 1-1,0 0 1,10 8-1,-5-2 47,-1 0 0,0 1 0,-1 0 0,0 1 0,-1 0 0,0 1 0,-1-1 0,9 22-1,-11-22 117,-1 0-1,0 0 0,-1 1 0,0-1 0,-1 1 0,-1-1 0,0 1 0,0 0 0,-1 0 0,-1-1 1,0 1-1,-4 16 0,3-23-59,0-1 1,0 1 0,0 0-1,-1-1 1,0 0 0,0 0-1,0 0 1,-1 0-1,1 0 1,-1-1 0,0 1-1,-9 6 1,7-6-1,-1-1 0,0 0 0,0 0 0,0-1 0,-1 0 0,1 0 0,-1-1 0,-13 4 0,5-4-66,0-1 0,-1 0 0,1-1 0,0 0 0,0-1 0,0-1 1,0-1-1,0 0 0,-16-7 0,5 1-105,1-1 0,-30-17 1,52 25-211,1 1-187,0-1 0,0 1 0,1-1 0,-1 0 0,1 0 0,-1 0 0,1 0 0,-3-3 0,5 5 323,0 0-1,1-1 1,-1 1 0,0 0-1,0 0 1,0-1 0,1 1-1,-1 0 1,0 0-1,1-1 1,-1 1 0,0 0-1,0 0 1,1 0-1,-1-1 1,0 1 0,1 0-1,-1 0 1,1 0 0,-1 0-1,0 0 1,1 0-1,-1 0 1,0 0 0,1 0-1,-1 0 1,1 0 0,44 4-4746,-12 3 3004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2:5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3 917 4320,'-1'0'33,"1"0"1,0 0 0,0 1-1,0-1 1,0 0-1,-1 0 1,1 0-1,0 0 1,0 1-1,0-1 1,0 0-1,0 0 1,0 0 0,0 1-1,0-1 1,0 0-1,0 0 1,0 0-1,0 1 1,0-1-1,0 0 1,0 0 0,0 1-1,0-1 1,0 0-1,0 0 1,0 0-1,0 1 1,0-1-1,0 0 1,0 0-1,0 0 1,0 1 0,0-1-1,0 0 1,1 0-1,-1 0 1,0 0-1,0 1 1,0-1-1,0 0 1,1 0 0,-1 0-1,0 0 1,0 0-1,0 0 1,0 0-1,1 1 1,-1-1-1,0 0 1,0 0 0,0 0-1,1 0 1,-1 0-1,0 0 1,0 0-1,0 0 1,1 0-1,-1 0 1,0 0-1,1 0 1,9 4 1539,-8-2-1329,1-1-1,-1 1 1,1-1 0,-1 0 0,1 1-1,0-1 1,0 0 0,-1-1-1,1 1 1,0 0 0,0-1-1,0 1 1,0-1 0,0 0-1,0 0 1,0 0 0,0-1-1,0 1 1,0-1 0,-1 1-1,1-1 1,3-1 0,2-1-63,-1 0-1,1 0 1,-1 0 0,0-1-1,0 0 1,0 0 0,10-9 0,-6 2-9,-1-1 1,0 0 0,-1-1-1,0 0 1,-1 0 0,-1-1-1,11-25 1,-15 30-117,-1 0 0,1 0 0,-2 0 1,1-1-1,-1 1 0,0 0 0,-1-1 1,-1-13-1,0 17-82,1 1-1,-1-1 1,0 1 0,-1 0-1,1 0 1,-1-1 0,0 1-1,0 0 1,0 0 0,-1 1-1,0-1 1,0 1 0,0-1-1,-1 1 1,1 0 0,-6-5 0,6 7 3,1 1 1,0 0 0,0 0 0,0 0 0,-1 0 0,1 0 0,0 0-1,-1 0 1,1 1 0,-1-1 0,1 1 0,-1 0 0,1 0 0,-1 0-1,1 0 1,-1 0 0,1 0 0,-1 1 0,1-1 0,-1 1 0,1 0-1,-1-1 1,1 1 0,0 0 0,0 1 0,-1-1 0,1 0 0,0 1-1,0-1 1,0 1 0,0-1 0,-2 4 0,-1 1 47,0 0 0,1 0 0,-1 1 0,1-1 0,1 1 0,-1 0 0,1 0 0,0 1 0,1-1 0,-3 13 0,0 6 232,-2 49 0,6-60-179,1-1-1,0 1 1,1-1 0,1 0-1,0 1 1,5 17 0,-4-25-40,-1-1 1,1 1-1,0-1 0,1 1 1,-1-1-1,1 0 1,0 0-1,1-1 1,0 1-1,0-1 0,0 0 1,0 0-1,1-1 1,8 7-1,-6-7 36,-1 0 0,1 0 0,-1-1-1,1 0 1,0 0 0,0-1 0,1 0-1,-1 0 1,0-1 0,1 0 0,13 0 0,-11-2 10,0 0 1,0-1 0,0 0-1,0-1 1,0 0 0,0 0 0,-1-1-1,12-6 1,-7 1-21,-1 0-1,0 0 1,0-1-1,-1-1 1,0 0-1,-1-1 1,0 0 0,-1-1-1,0 0 1,-1-1-1,13-24 1,-13 21-12,-2-1 1,0 1-1,-1-1 0,-1-1 1,7-32-1,-10 16-26,-3 22-56,1 0 0,5-21 0,-5 30-25,0 0 1,1 1 0,-1-1-1,0 1 1,1-1-1,0 1 1,0 0-1,0 0 1,0 0-1,1 0 1,-1 0 0,1 0-1,5-4 1,-2 3-40,1-1-1,-1 1 1,1 1 0,0-1 0,1 1 0,-1 0-1,1 1 1,-1-1 0,10 0 0,-14 2 83,-1 1 0,1 0 0,0-1 0,0 1-1,-1 0 1,1 1 0,0-1 0,-1 0 0,1 1 0,0 0 0,-1-1 0,1 1 0,-1 0 0,1 0 0,-1 1-1,1-1 1,-1 0 0,0 1 0,1 0 0,-1-1 0,0 1 0,0 0 0,0 0 0,-1 0 0,1 0 0,0 0-1,-1 1 1,1-1 0,1 4 0,-1-1 10,0 0 0,-1 1 0,0-1 0,1 0 1,-2 1-1,1-1 0,0 7 0,-4 40-131,1-29 90,-2 22 24,-1 44 424,5-80-330,0 1 1,1 0-1,1-1 0,-1 0 1,1 1-1,7 16 0,-9-25-60,0-1-1,1 1 0,-1 0 0,0-1 0,1 1 0,-1-1 0,1 1 1,-1 0-1,1-1 0,-1 1 0,1-1 0,-1 1 0,1-1 0,-1 0 1,1 1-1,0-1 0,-1 0 0,1 1 0,0-1 0,-1 0 0,1 0 1,0 1-1,-1-1 0,2 0 0,0 0 11,0 0 1,0 0-1,0 0 0,0-1 1,-1 1-1,1-1 0,0 1 1,0-1-1,2-1 0,2-1 62,0-1-1,0 0 1,11-9-1,-6 2-45,0 0-1,16-22 0,3-4-42,13-13 98,-15 16-265,0 3 1,66-57 0,-94 88 147,1-1-1,0 1 1,-1-1 0,1 1 0,0-1 0,0 1-1,-1-1 1,1 1 0,0 0 0,0 0 0,-1-1-1,1 1 1,0 0 0,0 0 0,0 0 0,0 0-1,0 0 12,-1 0 0,1 0-1,-1 0 1,0 0 0,1 1-1,-1-1 1,0 0 0,1 0-1,-1 1 1,0-1 0,1 0-1,-1 0 1,0 1 0,0-1-1,1 0 1,-1 1 0,0-1-1,0 0 1,0 1 0,0-1-1,1 1 1,-1-1 0,0 1-1,1 3-13,-1 1-1,1-1 0,-1 0 0,0 1 1,-1 3-1,1 2 56,0 20-16,1 54-3,0-75-8,1 1 0,-1-1 0,1 0 0,1 0 0,0 0 0,7 15 0,-7-18 44,0 0 0,0 0 0,1-1 0,0 1 1,0-1-1,0 0 0,10 8 0,-12-11-25,0-1 0,0 0 0,0 1 0,0-1 1,1 0-1,-1 0 0,0-1 0,1 1 0,-1 0 1,0-1-1,1 1 0,-1-1 0,1 0 0,-1 0 1,1 0-1,-1 0 0,1 0 0,-1 0 0,1-1 1,-1 1-1,0-1 0,1 0 0,-1 0 1,3-1-1,2-2 5,0 1 1,-1-2 0,1 1 0,-1-1-1,-1 0 1,1 0 0,0 0 0,-1-1-1,6-8 1,6-10-34,14-29-1,-18 31-27,17-25 24,-17 28-139,-1-1 0,10-21 1,-22 41 131,0 0 0,0 0 0,0 0 0,0 0 1,0 0-1,0 0 0,0 0 0,-1 0 0,1 0 1,0 0-1,0 0 0,0 0 0,0 0 0,0 0 1,0 0-1,0 0 0,0 0 0,0 0 0,-1 0 0,1 0 1,0 0-1,0 0 0,0 0 0,0 0 0,0 0 1,0 0-1,0 0 0,0 0 0,0 0 0,0 0 0,-1 0 1,1 0-1,0 0 0,0 0 0,0 0 0,0 0 1,0 0-1,0 0 0,0 0 0,0 0 0,0-1 1,0 1-1,0 0 0,0 0 0,0 0 0,0 0 0,0 0 1,0 0-1,-1 0 0,1 0 0,0 0 0,0 0 1,0-1-1,0 1 0,0 0 0,0 0 0,-7 5-314,3 0 293,0 1 0,1-1 0,-1 0 0,1 1 0,0 0 0,1 0 0,-1 0 0,1 0 0,1 0 0,-3 11 0,1 2 65,1 0 0,1 25 0,1-38 1,1 0 1,0 0-1,0 0 0,0 0 1,1 1-1,0-2 1,0 1-1,1 0 0,-1 0 1,1-1-1,7 11 0,-9-15-7,0 1-1,1 0 1,-1-1 0,0 1-1,1-1 1,-1 1 0,1-1-1,-1 0 1,1 0 0,0 0-1,-1 0 1,1 0-1,0 0 1,0 0 0,0 0-1,0-1 1,0 1 0,0-1-1,0 1 1,0-1-1,0 0 1,0 0 0,0 0-1,0 0 1,0 0 0,0 0-1,0-1 1,0 1-1,0-1 1,-1 1 0,1-1-1,0 0 1,0 1 0,0-1-1,0 0 1,-1 0-1,1-1 1,0 1 0,1-2-1,1-1 48,1 0 0,-1-1 0,0 1 0,-1-1 0,1 0 0,-1-1 0,0 1-1,0 0 1,0-1 0,2-7 0,-3 6-19,0-1-1,0 1 1,0-1-1,-1 0 1,0 0 0,0 0-1,-1-13 1,-1 14-101,-1 1 0,1 0 0,-1 0 0,0 1 0,0-1 0,-1 0 0,1 1 0,-1-1 0,-1 1 0,1 0 0,-1 0 0,0 0 0,0 0 0,0 1 0,-1-1 0,1 1 0,-1 1 0,0-1 0,0 0 0,-1 1 0,1 0 0,-1 1 0,1-1 0,-1 1 0,0 0 0,0 0 0,0 1 0,0 0 0,0 0 0,-1 0 0,-6 1 0,-7 1-195,20-1 242,0 0 0,-1 0 0,1 0-1,0 0 1,0 0 0,0 0 0,0 0 0,0 0 0,0 0 0,0 0 0,0 0 0,0 0-1,0 0 1,0 0 0,0 0 0,0 0 0,0 0 0,-1 0 0,1 0 0,0 0 0,0 1-1,0-1 1,0 0 0,0 0 0,0 0 0,0 0 0,0 0 0,0 0 0,0 0 0,0 0-1,0 0 1,0 0 0,0 0 0,0 0 0,0 0 0,0 0 0,0 1 0,0-1 0,0 0-1,0 0 1,0 0 0,0 0 0,0 0 0,0 0 0,0 0 0,0 0 0,0 0 0,0 0-1,0 0 1,0 0 0,0 0 0,0 1 0,0-1 0,0 0 0,0 0 0,1 0 0,8 5-18,-1-3 31,0 0 0,0 0-1,0-1 1,1 0 0,-1-1 0,0 0 0,1 0-1,-1 0 1,9-3 0,8 1 15,242-30 182,-149 16-270,46-12 111,-164 28-50,0 0 1,0 0 0,1 0-1,-1 0 1,0 0 0,0 0-1,0 0 1,0 0 0,0 0-1,1 0 1,-1 0-1,0 0 1,0 0 0,0 0-1,0 0 1,1 0 0,-1 0-1,0 0 1,0 0 0,0 0-1,0 0 1,0 0-1,0 0 1,1 0 0,-1 0-1,0 0 1,0 0 0,0 0-1,0 1 1,0-1 0,0 0-1,1 0 1,-1 0-1,0 0 1,0 0 0,0 0-1,0 1 1,0-1 0,0 0-1,0 0 1,0 0 0,0 0-1,0 0 1,0 0-1,0 1 1,0-1 0,0 0-1,0 0 1,-3 11 21,-14 15 48,-2-3-45,-54 74 87,62-80-106,0 1 0,2 0 0,-15 37 0,21-48-9,1-1-1,1 1 0,-1 0 0,1 8 1,0-13 24,1 0 0,0 0 0,1 0 0,-1 0 0,0 0 0,0 0 0,1-1 0,-1 1 1,2 3-1,-1-5-5,-1 1 0,1 0 0,-1 0 0,1-1 1,-1 1-1,1 0 0,-1-1 0,1 1 0,0-1 1,-1 1-1,1-1 0,0 1 0,0-1 0,-1 1 1,1-1-1,0 0 0,0 1 0,0-1 0,-1 0 1,1 0-1,1 0 0,1 0 8,0 0-1,-1-1 1,1 1 0,-1-1 0,0 0-1,1 0 1,-1 0 0,1 0-1,-1 0 1,0 0 0,0-1 0,0 1-1,0-1 1,0 1 0,0-1-1,0 0 1,2-3 0,7-8 46,13-18-1,-20 25-65,136-180 505,-40 54-339,-84 107-214,-1-1 0,-2 0 0,18-46 0,-20 38-7,12-61 1,-19 75-43,-2-1-1,0 1 1,-2 0 0,-2-34-1,2 50 8,0 0 0,-1 0-1,0 1 1,0-1-1,0 1 1,0-1-1,0 0 1,0 1-1,-1 0 1,0-1 0,-3-3-1,5 6 59,-1 0 0,0 0 0,1 1 0,-1-1 0,1 1-1,-1-1 1,0 1 0,0-1 0,1 1 0,-1-1 0,0 1 0,0-1 0,0 1 0,0 0-1,1 0 1,-1-1 0,0 1 0,0 0 0,0 0 0,0 0 0,0 0 0,0 0 0,1 0-1,-1 0 1,0 0 0,0 1 0,0-1 0,0 0 0,0 0 0,0 1 0,-3 1-15,1 0 1,0 0 0,-1 0 0,1 0 0,0 1 0,-3 3-1,-5 6 54,1 0 0,0 1-1,1 0 1,0 1 0,-11 23-1,-29 80 452,47-112-428,-12 35 140,3 0-1,1 0 1,1 1-1,3 0 1,2 1-1,0 53 0,4-74-92,2 0 0,4 26-1,-5-37-16,2 0-1,-1-1 0,1 1 0,1-1 0,0 0 0,0 0 1,6 9-1,-9-17-23,0 1 1,1 0-1,-1 0 1,0-1-1,1 1 1,0 0-1,-1-1 1,1 0-1,0 1 1,0-1-1,0 0 1,-1 0-1,1 0 1,0 0-1,1 0 1,-1 0-1,0-1 1,0 1 0,0-1-1,0 0 1,0 1-1,1-1 1,-1 0-1,0 0 1,0 0-1,5-1 1,0-1 8,1-1-1,0 0 1,-1 0 0,0 0 0,0-1 0,9-6-1,41-33 167,-36 26-177,55-47-139,6-6 184,-73 62-129,30-23-512,-43 84 48,1-21 686,1-1 0,3 39-1,1-53-49,0 1 0,1-1 0,1 1 0,1-1 0,9 23-1,-10-30-45,6 13 207,-10-23-287,1 1 0,-1 0 0,1 0 0,-1-1 0,1 1 0,-1 0 0,1-1 0,0 1 0,-1-1 1,1 1-1,0-1 0,-1 1 0,1-1 0,0 1 0,0-1 0,0 0 0,-1 1 0,1-1 0,0 0 0,0 0 0,1 1 0,-1-2-353,0 1 0,-1-1 1,1 1-1,0-1 0,-1 1 0,1-1 0,-1 0 0,1 1 0,-1-1 0,1 1 0,-1-1 0,0 0 0,1 0 0,-1 1 0,0-1 1,1 0-1,-1 0 0,0 1 0,0-2 0,0-2-1586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2:5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43 7232,'-18'-28'3264,"5"25"-2848,5-2 1856,3 2-1568,5 0-1376,8 6 384,-3-3 96,8 8 128,0 0-1632,0 7 928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2:51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1728 336 5632,'-11'5'9112,"0"4"-8541,1-1 1,-9 11-1,4-3-7,0 2-1,1-1 1,1 2-1,1 0 1,-17 33-1,22-36-338,-2 3 201,-11 38 0,18-52-375,1 0 0,0 0 0,0 0-1,1 1 1,-1-1 0,1 0 0,0 0 0,1 1 0,-1-1 0,1 0 0,0 0 0,3 10 0,-2-12-28,-1 0-1,1 0 1,0 0 0,0-1-1,0 1 1,1 0 0,-1-1-1,1 1 1,-1-1 0,1 0-1,0 0 1,-1 0-1,1 0 1,0-1 0,1 1-1,-1-1 1,0 0 0,0 1-1,1-2 1,5 2 0,4 0 23,-1 0 1,1-2 0,0 1 0,15-3-1,-4 0-764,1-2 0,44-13 0,-12 2-600</inkml:trace>
  <inkml:trace contextRef="#ctx0" brushRef="#br0" timeOffset="1">44 36 8064,'-41'-36'3648,"38"36"-3168,6 0-1120,10 0 256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2:5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1279 1728,'-3'0'113,"3"0"-77,-1 0 0,1 0 1,-1 0-1,1 0 1,0 1-1,-1-1 0,1 0 1,-1 0-1,1 0 1,0 0-1,-1 0 0,1 0 1,-1 1-1,1-1 0,0 0 1,-1 0-1,1 1 1,0-1-1,-1 0 0,1 1 1,0-1-1,0 0 1,-1 1-1,1-1 0,0 0 1,0 1-1,-1-1 1,1 2 1295,7-1 2224,-7-1-3383,1 0 0,0 1 0,-1-1 1,1 0-1,0 0 0,0 0 0,-1 0 1,1 0-1,0 0 0,0 0 0,-1 0 1,1 0-1,0 0 0,1 0 0,7-4 283,0 0 0,0-1 0,-1 0 0,0 0 0,0-1 0,0 0 0,-1-1 0,0 1 0,11-14 0,6-14 306,-2-1 1,32-67-1,20-79 177,-46 109-549,13-44-150,-24 64-280,39-84 0,-56 135 26,1 0 0,-1 0 1,1 0-1,-1 0 0,1 0 0,-1 0 0,1 1 0,0-1 1,-1 0-1,1 0 0,0 0 0,-1 1 0,1-1 0,0 0 0,0 1 1,0-1-1,0 1 0,1-1 0,-1 1 10,0 0 0,-1 0 0,1 0 0,-1 0 0,1 0 0,-1 1 0,1-1 0,-1 0 0,1 0-1,-1 1 1,1-1 0,-1 0 0,1 1 0,-1-1 0,0 0 0,1 1 0,-1-1 0,0 1 0,1-1 0,-1 1 0,0-1 0,1 1 0,-1-1 0,0 1 0,3 6-4,0 0 1,-1-1 0,3 15-1,-4-18-3,3 28-15,-1-1 0,-1 1 0,-2 33 0,-1-26 82,-1 29 148,-4 0 0,-3 0 0,-20 79 0,25-129-134,2-5 32,-1 0 0,0 1 0,-1-1 0,0-1-1,-1 1 1,0 0 0,-9 12 0,13-22-71,0-1 0,0 0 0,0 1 0,0-1 0,0 0 0,-1 0 0,1 0 0,0 0 0,-1 0-1,-1 1 1,2-1-9,0-1 1,0 0-1,0 0 0,1 0 0,-1 0 0,0 0 0,0 0 0,0 0 0,0 0 0,0 0 0,1-1 0,-1 1 0,0 0 0,0 0 1,0-1-1,1 1 0,-1-1 0,0 1 0,0 0 0,1-1 0,-1 1 0,0-1 0,1 0 0,-1 1 0,1-1 0,-1 0 0,1 1 1,-1-1-1,0-1 0,-3-4 27,-1-1 1,1 0-1,0 0 1,1 0-1,0 0 1,-4-13-1,-10-53-278,8 28 37,8 42 160,-1-6-102,0 0 0,0 0 0,1-1 0,0 1 0,0 0 0,2-14-1,-1 22 106,0 0 0,0 0 0,0 0 0,1 0-1,-1 0 1,0 0 0,1 0 0,-1 0 0,1 0 0,-1 0-1,1 0 1,-1 1 0,1-1 0,-1 0 0,1 0-1,0 1 1,0-1 0,-1 0 0,1 1 0,0-1-1,0 0 1,0 1 0,0-1 0,-1 1 0,1 0-1,0-1 1,0 1 0,0 0 0,0-1 0,0 1 0,0 0-1,0 0 1,0 0 0,0 0 0,0 0 0,0 0-1,2 1 1,4 0-67,1 0 0,-1 1 0,0 0 0,9 4 0,-4-2 165,4 0-34,-1 0 0,1-1 0,-1-1 0,1-1 0,0 0 0,0-1 0,0 0 0,-1-1 0,1-1 0,27-7 0,6-5 197,91-40-1,-137 53-228,23-9 78,-1-2-1,0-1 1,0 0-1,24-20 1,-18 7 9,-1-1 1,42-51 0,-41 39 7,-2-1-1,-2-2 1,22-45 0,54-137 17,-93 202-103,-2-1 0,8-32-1,-14 46-58,0 1 1,-1 0-1,0 0 0,-1-1 0,0 1 0,0-1 1,0 1-1,-1 0 0,-1 0 0,-3-14 0,5 21 34,-1 0-1,1-1 0,-1 1 1,1 0-1,-1 0 0,1 0 1,-1 0-1,0 0 0,1 0 1,-1 1-1,0-1 0,0 0 0,1 0 1,-1 0-1,0 1 0,0-1 1,0 0-1,0 1 0,0-1 1,0 1-1,-2-1 0,1 1 3,1-1 1,-1 1-1,0 0 0,1 0 0,-1 0 0,0 1 0,1-1 0,-1 0 0,1 1 1,-1-1-1,0 1 0,1-1 0,-3 2 0,-1 1-4,-1 1 1,1-1-1,0 1 0,1 0 1,-1 1-1,1-1 0,-7 8 1,-1 6 59,0 1 0,2 0 1,0 1-1,1 0 0,1 1 1,-7 25-1,-24 135 526,24-103-323,-51 297 477,60-335-668,-5 45 526,11-78-470,0-6-90,1 0 1,-1 0 0,0 0-1,-1 0 1,1 0-1,0 0 1,0 0 0,0 0-1,-1 0 1,1 0 0,0 0-1,-1 0 1,1 0-1,-1 0 1,0 1 0,8-28 445,-6 21-452,27-69-7,-23 63-43,1 1 0,0 0 0,0 0 0,1 0 0,10-10 0,-12 14-1,2 0 0,-1 1-1,1-1 1,0 1-1,0 0 1,0 1 0,1 0-1,11-5 1,-16 7 2,0 1 0,1 0 1,-1 0-1,0 1 0,1-1 0,-1 1 0,1-1 1,-1 1-1,1 0 0,-1 0 0,0 1 1,1-1-1,-1 1 0,1-1 0,-1 1 1,0 0-1,1 1 0,-1-1 0,0 0 0,0 1 1,0 0-1,0-1 0,5 6 0,-2-1 19,1 2-1,-1-1 0,-1 1 0,0 0 1,7 12-1,4 8 91,-12-23-55,12 19 29,0-1 0,24 25 0,-36-43-29,1 0 1,0-1 0,0 1 0,1-1 0,-1 0 0,1 0 0,0 0-1,0-1 1,0 0 0,1 0 0,-1-1 0,0 0 0,1 0-1,12 2 1,-14-4 12,-1 0-1,1-1 1,0 1-1,-1-1 1,1 0-1,0 0 1,-1 0-1,1-1 1,-1 0 0,0 0-1,0 0 1,1 0-1,-1-1 1,0 1-1,-1-1 1,1 0-1,6-6 1,1-4 10,0 0 1,0-1-1,11-21 1,-16 27-44,-4 5 0,6-11 5,0 1-1,8-19 1,-14 28-26,-1 0 0,1 0-1,-1 0 1,0 0 0,0 0 0,-1 0 0,1-1 0,-1 1 0,0 0 0,0 0 0,-1 0 0,1-1-1,-2-5 1,2 9 2,0 0 0,-1 0 0,1 1 0,0-1 0,-1 0-1,1 0 1,0 0 0,-1 0 0,1 0 0,-1 1 0,1-1-1,-1 0 1,0 0 0,1 1 0,-1-1 0,0 0 0,0 1 0,1-1-1,-1 1 1,0-1 0,0 1 0,0 0 0,1-1 0,-1 1-1,0-1 1,0 1 0,0 0 0,0 0 0,0 0 0,0 0-1,0 0 1,0 0 0,0 0 0,0 0 0,0 0 0,0 0 0,1 0-1,-3 1 1,0 0-13,1 0 0,-1 0-1,1 0 1,-1 1 0,1-1-1,0 1 1,0 0 0,0-1 0,-1 1-1,2 0 1,-1 0 0,0 0-1,-2 3 1,2 0 30,-1 0-1,1 0 1,0 0-1,0 0 1,0 1-1,0-1 1,1 0-1,0 1 1,1-1-1,-1 1 1,1-1-1,0 1 1,0-1-1,1 1 1,-1-1-1,1 1 1,0-1-1,2 6 1,0-3 15,0 0 1,0-1 0,1 1 0,0-1 0,0 0 0,0 0 0,1 0 0,0-1 0,1 0 0,-1 1-1,10 6 1,-12-11 7,0 0 0,0 0 0,0-1 0,0 1 0,1-1 0,-1 0 0,0 0 0,1 0 0,-1 0 0,0-1 0,1 1 0,-1-1 0,1 0 0,-1 0 0,1 0 0,0 0 0,-1-1 0,0 0 0,1 1 0,-1-1 0,1 0 0,3-2 0,8-4 31,0 0 0,0-1 0,18-13-1,-21 14-93,30-20 66,160-111 9,-181 121-4,-1-2-1,0 0 0,-2-1 0,0 0 0,-1-2 0,27-45 0,-19 17-68,19-55-1,-29 66-28,-1 2-205,-1-1 0,12-65 0,-25 101 203,1 0-1,-1-1 0,0 1 0,0 0 0,0-1 0,0 1 1,-1 0-1,1 0 0,0-1 0,-2-3 0,2 6 61,0 0 0,-1 0 0,1 0-1,0-1 1,0 1 0,0 0 0,0 0-1,0 0 1,0 0 0,-1-1-1,1 1 1,0 0 0,0 0 0,0 0-1,0 0 1,-1 0 0,1 0 0,0-1-1,0 1 1,0 0 0,-1 0 0,1 0-1,0 0 1,0 0 0,-1 0 0,1 0-1,0 0 1,0 0 0,0 0-1,-1 0 1,1 0 0,0 0 0,0 0-1,-1 0 1,1 0 0,0 0 0,0 0-1,-1 1 1,0 0-8,0 0-1,0 0 0,0 0 1,0 0-1,0 0 1,0 0-1,0 0 0,0 1 1,0-1-1,0 2 1,-11 21-63,1-1 0,-11 41-1,-10 55 49,19-69 97,3-11-61,2 0 0,-7 70 0,14-95 66,1 0 0,1 0 0,0 0 0,1 0 0,0-1 1,1 1-1,0-1 0,1 1 0,1-1 0,0 0 0,10 17 0,-14-28-44,0-1-1,0 1 1,0-1-1,0 1 1,0-1-1,0 1 1,0-1 0,0 0-1,1 0 1,-1 1-1,1-1 1,-1 0-1,1 0 1,-1-1 0,1 1-1,0 0 1,-1 0-1,1-1 1,0 1-1,0-1 1,-1 1 0,1-1-1,0 0 1,0 0-1,0 0 1,-1 0-1,1 0 1,0 0-1,0 0 1,0-1 0,-1 1-1,1-1 1,3-1-1,6-3 17,0-1-1,-1 0 0,0-1 1,0-1-1,15-14 1,-12 11-24,-9 9-15,25-22 42,-2-2 0,49-55 1,-37 31-93,-3-1 1,-3-1 0,-1-2 0,-3-1 0,38-103-1,-67 156 41,1 0-26,0-1 0,0 1 0,0 0 0,0-1 0,-1 1 1,1 0-1,-1-1 0,1 1 0,-1-1 0,0 1 0,0-1 0,0 1 0,0-1 0,-1 1 0,1-1 0,-2-2 0,2 4 19,0 1-1,-1-1 1,1 1 0,0-1-1,-1 1 1,1-1 0,-1 1-1,1-1 1,-1 1 0,1-1-1,-1 1 1,1-1 0,-1 1-1,0 0 1,1-1 0,-1 1-1,0 0 1,1 0 0,-1-1-1,0 1 1,1 0 0,-1 0-1,0 0 1,1 0 0,-1 0-1,0 0 1,0 0 0,-17 4-169,13-1 165,0 0 0,0 0 0,0 1 0,1-1 0,-1 1 0,1 0 0,0 0 0,0 1 0,0-1 0,1 1 0,-4 6 0,3-5 8,-20 30 147,2 2-1,2 0 1,2 1-1,-22 64 1,34-86 39,1 1-1,1-1 1,0 1 0,1 0-1,1 0 1,1 1 0,0-1-1,3 26 1,-1-34-106,1 0-1,0-1 1,0 1-1,1-1 1,0 1-1,1-1 1,0 0-1,1 0 1,0-1-1,0 1 1,1-1 0,0 0-1,0 0 1,0-1-1,1 0 1,14 11-1,-15-14-46,-1 0-1,1 0 1,1-1-1,-1 0 0,0 0 1,1 0-1,0-1 1,10 3-1,-6-4-853,0 1-1,1-2 1,-1 1-1,17-2 1,-10-1-3362,-4 4 1318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3:0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1034 2144,'5'0'1522,"-1"-1"0,0 1 1,1-1-1,-1 0 0,5-2 0,-2 0-1196,1 0-1,0 0 1,-1-1 0,0 0-1,0-1 1,0 0-1,-1 0 1,12-11 0,29-34 53,-3-3 1,-1-1 0,-4-3-1,50-90 1,-38 47 87,38-110-1,-76 172-284,1-5-65,22-41 0,-36 82-159,1 0-1,0 1 0,0-1 0,0 0 1,0 1-1,0-1 0,0 1 0,0-1 1,0 1-1,1 0 0,-1-1 0,0 1 1,1 0-1,-1 0 0,1 0 0,0 0 1,-1 0-1,3 0 0,-3 0 15,0 1-1,-1 0 1,1 0-1,0 0 1,0 1-1,-1-1 1,1 0-1,0 0 0,0 0 1,-1 0-1,1 1 1,0-1-1,0 0 1,-1 1-1,1-1 1,-1 0-1,2 2 1,0-1 13,-1 1 1,1-1 0,-1 1 0,1 0-1,-1 0 1,1 0 0,1 3 0,5 14-7,-1 0 1,-1 0 0,-1 1 0,0 0-1,2 27 1,-1-13 56,2 20 72,-1 1 1,-4-1-1,-1 2 0,-3-1 0,-2-1 0,-16 79 0,15-109-48,-25 97 287,25-107-210,-1 0 1,-1 0 0,0-1 0,-1 0 0,0 0-1,-13 16 1,17-25-49,0-1 0,0 1 0,-1 0 0,1-1 0,-1 0 0,-5 4 0,7-6-40,0 0-1,0 0 0,0 0 1,0-1-1,0 1 0,-1 0 1,1-1-1,0 0 0,0 1 1,0-1-1,-1 0 1,1 0-1,0 0 0,0 0 1,-1-1-1,-2 0 0,-1-1 11,1 0 0,-1 0-1,1 0 1,-1-1 0,1 0-1,0 0 1,0-1 0,1 1-1,-1-1 1,1 0 0,0 0-1,0-1 1,-6-7 0,-4-8-138,1 0 0,-10-24 0,16 32 70,-22-35-232,18 31 23,-13-25 0,6 7-993,17 33 710,2 2 106,12 8 368,-1-1 0,1-1 0,1 1 0,-1-2-1,1 0 1,1-1 0,-1 0 0,0-1 0,22 3-1,-9-6 182,0-1 0,0-1 0,0-1 0,-1-1-1,31-8 1,-33 5-19,0-1 0,-1-1 0,0-1 0,0-1-1,-1-2 1,33-21 0,-42 23-88,1-1 0,-1 0 0,-1-1 0,0 0 0,13-19 0,42-71 74,-52 78-119,18-28 28,60-106 159,12-39-232,-98 182 30,-2 0-1,0-1 1,5-22 0,-9 33-30,0 3-24,-1 0 0,1 0 0,-1 0 0,0 0 0,0 0 0,0 0 0,0 0 0,0 0-1,0 0 1,0-1 0,-1-2 0,1 5 45,0 0 0,0-1 0,0 1-1,-1 0 1,1-1 0,0 1 0,0 0 0,0 0-1,0 0 1,0-1 0,-1 1 0,1 0 0,0 0-1,0-1 1,0 1 0,-1 0 0,1 0 0,0 0-1,0 0 1,0-1 0,-1 1 0,1 0 0,0 0-1,0 0 1,-1 0 0,1 0 0,0 0 0,-1 0 0,1 0-1,0 0 1,0 0 0,-1 0 0,1 0 0,0 0-1,0 0 1,-1 0 0,1 0 0,0 0 0,-1 0-1,-11 7-371,8-5 295,-4 4 36,1 0 0,-1 0-1,1 1 1,0 0 0,1 0 0,-1 1 0,-6 10 0,1 1 68,1 1-1,-10 24 1,4-2 98,-16 65 0,-3 47 232,29-120-257,-22 123 252,24-133-125,2 0 0,0 0 0,2 0 0,3 39-1,-2-59-185,1 0 0,-1-1-1,1 1 1,0-1-1,0 1 1,1-1-1,-1 1 1,1-1 0,0 0-1,3 5 1,-4-7 11,0 0 0,0 0 0,0 1 0,0-1 0,0 0 0,1-1 0,-1 1 0,0 0 0,1 0 0,-1 0 0,1-1 0,-1 1 0,1-1 0,-1 1 0,1-1 0,-1 0 0,1 1 0,-1-1 0,1 0 0,0 0 0,-1 0 1,1 0-1,-1 0 0,1-1 0,-1 1 0,1 0 0,2-2 0,21-8 70,-2-2 0,0 0 1,0-1-1,24-20 0,4-1 60,-29 19-122,0-2 1,-1 0-1,-1-2 1,21-24-1,-35 35-85,0 0 0,-1 0 1,0 0-1,-1-1 0,6-14 0,-6 13-173,-2 0-557,-1 8 656,5 6 173,-1 0-44,-2-1-13,0-1 0,1 0 1,-1 0-1,1-1 0,0 1 0,4 1 0,15 6 18,-3 2 130,22 14-283,-39-23 134,0 0 1,-1 1-1,1-1 1,0 1-1,-1-1 0,0 1 1,1 0-1,-1 0 1,0 0-1,2 5 0,-3-4-13,0 0-1,-1 0 1,1 0-1,-1 0 1,0 0-1,0 0 0,0 0 1,-1 0-1,-1 7 1,1 1 6,-2 5-19,2-6 20,-1 0 1,2 0-1,0 12 0,0-20 52,0 0 0,1 1-1,-1-1 1,1 0 0,0 1 0,0-1 0,1 0-1,-1 0 1,0 0 0,1 0 0,0 0-1,0 0 1,0-1 0,3 5 0,-4-7-27,0 1-1,0-1 1,-1 0 0,1 1 0,0-1 0,0 0 0,0 0 0,-1 0-1,1 0 1,0 0 0,0 0 0,0 0 0,0 0 0,-1 0-1,1 0 1,0 0 0,0 0 0,-1-1 0,1 1 0,1-1 0,16-7 74,-6-1 16,19-16 0,0-1-58,91-72 424,-89 60-1354,-42 64 367,7-16 543,0-1-1,1 0 1,0 1-1,0 0 0,1-1 1,2 19-1,-1-19 28,0 0-8,0 0-1,0-1 1,1 1 0,4 8-1,-6-16-18,0 0 1,1 1-1,-1-1 0,1 0 0,-1 0 1,1 0-1,0 0 0,-1 0 0,1 0 1,0 0-1,0 0 0,-1 0 0,1 0 1,0-1-1,0 1 0,0 0 0,0 0 0,0-1 1,0 1-1,0-1 0,1 1 0,-1-1 1,0 1-1,0-1 0,0 0 0,1 1 1,-1-1-1,0 0 0,0 0 0,0 0 1,1 0-1,-1 0 0,0 0 0,0-1 0,3 1 1,12-6 91,-1 0-1,1-1 1,-1-1 0,14-9 0,55-41-51,-73 50-68,-1-2 0,-1 1 0,14-17 0,4-5-523,-42 66 29,13-30 496,0 1 1,-1 0-1,2 0 0,-1 0 1,1 0-1,0 0 0,0 0 0,0 0 1,1 0-1,0 1 0,1-1 1,-1 0-1,1 0 0,0 0 1,0 0-1,1 0 0,3 7 0,-4-11 21,0 0 1,0 0-1,0-1 0,0 1 0,0 0 0,1-1 0,-1 1 0,1-1 0,-1 0 0,1 1 0,-1-1 0,1 0 0,0 0 0,0 0 0,-1 0 0,1 0 0,0 0 0,3 0 1,-2 0 8,0-1 0,0 0 1,-1 0-1,1-1 0,0 1 1,0 0-1,-1-1 0,1 0 1,0 0-1,-1 1 0,1-2 1,3-1-1,102-62 152,-71 41-295,-27 18 97,0-1 3,0 0 1,0 1 0,1 0-1,0 1 1,0 0-1,0 1 1,0 0 0,17-3-1,-19 6-31,0 0 0,1 1 0,-1 0 0,0 0 0,14 3-1,1 3-30,30 10-1,-57-16 112,0-1 1,-1 1-1,1 0 0,0 0 0,-7 1 0,-8 0-82,4 0 16,0 1 0,0 0-1,0 1 1,0 1 0,0 0 0,1 1-1,0 0 1,0 1 0,0 1 0,1 0 0,-18 13-1,26-16 32,0-1-1,1 1 1,-1 0-1,1 0 1,0 0-1,0 0 1,1 0-1,-1 1 1,1-1-1,0 1 1,0 0-1,0 0 1,1-1-1,0 1 1,0 0-1,0 0 0,0 0 1,1 10-1,0-12 21,0 0-1,0 0 0,1 0 0,-1 1 0,1-1 1,-1 0-1,1 0 0,0 0 0,0 0 1,0-1-1,1 1 0,-1 0 0,1 0 0,-1-1 1,1 1-1,0-1 0,0 1 0,0-1 1,1 0-1,-1 0 0,0 0 0,1 0 0,-1 0 1,1 0-1,0-1 0,0 0 0,-1 1 1,1-1-1,0 0 0,0 0 0,6 1 0,1-1 24,0-1 0,1 0 0,-1 0-1,0-1 1,0 0 0,0-1 0,15-4 0,66-26 123,41-30-148,-128 60-1,11-6-3,-1 0 0,1-1 1,-1-1-1,-1 0 0,0-1 0,0 0 0,-1-1 0,0 0 1,-2-1-1,1-1 0,-1 1 0,9-20 0,14-35-8,44-135-1,-4 5-195,-59 166-333,18-58-1,-32 90 512,0 0-1,-1 0 1,1 0 0,0 1 0,0-1-1,0 0 1,-1 0 0,1 0-1,0 0 1,0 0 0,-1 0 0,1 0-1,0 1 1,0-1 0,-1 0-1,1 0 1,0 0 0,0 0 0,-1 0-1,1 0 1,0 0 0,0 0-1,-1-1 1,1 1 0,0 0-1,0 0 1,-1 0 0,1 0 0,0 0-1,0 0 1,-1 0 0,1 0-1,0-1 1,0 1 0,0 0 0,-1 0-1,1 0 1,0-1 0,0 1-1,0 0 1,0 0 0,-1 0 0,1-1-1,0 1 1,0 0 0,0 0-1,0-1 1,0 1 0,0 0 0,0 0-1,0-1 1,0 1 0,0 0-1,0 0 1,0-1 0,0 1-1,0 0 1,0 0 0,0-1 0,0 1-1,0 0 1,0 0 0,0-1-1,0 1 1,0 0 0,1 0 0,-1-1-1,0 1 1,0 0 0,-2 1-22,-1 1 0,1-1 1,-1 1-1,1 0 1,0 0-1,-3 3 0,-1 3 36,0-1 0,1 1 0,1 1 0,-1-1-1,1 1 1,-5 16 0,-11 59 47,11-44-13,-10 48 48,4 1 1,-4 100-1,18-169-23,1 0-1,0 0 1,2 0 0,0 0-1,2 0 1,0 0-1,1 0 1,9 22 0,-13-39-33,0-1 1,0 0-1,0 0 1,0 0 0,0 0-1,0 0 1,1 0-1,-1 0 1,1 0-1,-1-1 1,1 1-1,0 0 1,0-1 0,-1 0-1,1 1 1,0-1-1,4 2 1,-4-3 13,1 1-1,0-1 1,0 1 0,0-1 0,0 0-1,0 0 1,0 0 0,0 0 0,0-1-1,-1 1 1,1-1 0,0 0 0,0 0-1,3-1 1,21-10 73,33-20 1,-12 6-83,-14 8-25,-1-1 0,-1-1 1,49-41-1,-7-1-372,-74 62 354,0 0 0,0-1 0,0 1 0,1 0 0,-1 0-1,0 0 1,0 0 0,0-1 0,0 1 0,0 0 0,0 0 0,0 0-1,1 0 1,-1 0 0,0-1 0,0 1 0,0 0 0,0 0 0,1 0 0,-1 0-1,0 0 1,0 0 0,0 0 0,1 0 0,-1 0 0,0 0 0,0 0-1,0 0 1,1 0 0,-1 0 0,0 0 0,0 0 0,0 0 0,1 0-1,-1 0 1,0 0 0,0 0 0,0 0 0,1 0 0,-1 0 0,0 0-1,0 0 1,0 11-277,-7 15 48,3-15 243,0 0 0,1 1-1,0-1 1,1 1 0,0 0-1,1 0 1,1-1 0,1 18 0,0-21 83,0 1 0,4 13 0,-4-20-43,0 0 0,-1 0-1,1 0 1,0 0 0,0 0-1,0 0 1,1-1 0,-1 1-1,0 0 1,1-1 0,-1 1-1,1 0 1,-1-1 0,1 0-1,-1 1 1,4 1 0,-3-3-16,0 0 1,0 0-1,0 1 1,-1-1-1,1 0 1,0 0-1,0-1 1,-1 1-1,1 0 1,0-1-1,0 1 0,-1-1 1,1 1-1,0-1 1,-1 0-1,1 0 1,0 0-1,-1 0 1,3-2-1,3-2-35,0 0 0,12-13-1,-5 4 49,-3 3-50,-1 0-1,0 0 1,-1-1 0,11-18-1,8-12 82,-17 25-299,11-20 1,-24 43 148,0 1 0,1-1-1,-1 0 1,1 1 0,0-1 0,1 1 0,0 10 0,0-3 77,1-1-1,0 0 1,5 18-1,-5-29 31,-1 1 0,1-1-1,0 0 1,-1 0 0,1 0 0,0 0-1,0 1 1,1-1 0,-1 0 0,0-1-1,1 1 1,-1 0 0,1 0 0,0-1-1,0 1 1,-1-1 0,1 1 0,0-1 0,0 0-1,0 1 1,0-1 0,1 0 0,-1-1-1,0 1 1,0 0 0,1-1 0,-1 1-1,0-1 1,1 1 0,-1-1 0,0 0-1,1 0 1,4-1 0,5-1 36,1-1-1,-1 0 1,1-1 0,-1 0 0,12-6-1,-16 6-100,23-8 85,69-32 7,-84 35-42,0 0-1,-1-1 1,-1 0 0,16-15 0,-13 9-50,13-20 0,-15 18-39,-14 18 59,-1-1-1,0 1 1,1-1 0,-1 1-1,1-1 1,-1 1 0,1 0 0,-1-1-1,1 1 1,-1-1 0,1 1-1,-1 0 1,1-1 0,-1 1-1,1 0 1,0 0 0,-1 0 0,1-1-1,-1 1 1,1 0 0,0 0-1,-1 0 1,2 0 0,-1 1-9,0-1 0,0 1 0,0-1 0,0 1-1,0 0 1,0-1 0,0 1 0,0 0 0,0 0 0,0 0 0,1 1 0,4 6 11,0 0 0,-1 0 0,0 0 0,-1 1 1,0 0-1,0 0 0,-1 0 0,0 0 0,0 0 0,-1 1 0,2 15 0,-1-10-4,0 0 0,2-1-1,9 24 1,-13-34 66,1 0 1,0-1-1,0 1 0,0-1 1,0 1-1,1-1 0,-1 1 1,4 2-1,-4-5-38,-1 0 0,0 0 0,1 0 0,0 0 0,-1 0 1,1-1-1,0 1 0,-1 0 0,1-1 0,0 1 0,-1-1 0,1 0 0,0 0 0,0 1 0,0-1 0,-1 0 1,1 0-1,0-1 0,0 1 0,0 0 0,2-2 0,9-2 68,0-1-1,22-11 1,-3 0 21,-13 8-97,101-51 195,-106 51-200,0-1 1,-1-1 0,-1 0 0,0 0-1,0-1 1,14-17 0,-24 26-22,-1 0 1,1-1-1,-1 1 1,1 0-1,-1 0 0,0-1 1,1 1-1,-1-1 1,0 1-1,-1-1 1,1 1-1,0-1 0,-1 0 1,0 1-1,1-1 1,-1-4-1,0 6 15,0 1 1,-1-1-1,1 1 0,0-1 1,0 1-1,0-1 0,-1 1 1,1-1-1,0 1 0,-1-1 1,1 1-1,0 0 0,-1-1 1,1 1-1,0-1 0,-1 1 1,1 0-1,-1-1 0,1 1 1,-1 0-1,1 0 0,-1-1 1,1 1-1,-1 0 0,1 0 1,-1 0-1,-19 0-44,12 1 55,1 1-1,-14 5 1,8 0 43,0 0 0,0 0-1,1 2 1,0-1 0,0 1 0,-13 14-1,23-21-21,0 0 1,0 0-1,0 0 0,1 0 0,-1 1 0,0-1 0,1 1 0,0-1 0,-1 1 0,1 0 0,0-1 1,0 1-1,1 0 0,-1 0 0,1-1 0,-1 1 0,1 0 0,0 0 0,0 0 0,0 4 0,1-4 0,0 0 0,0 0-1,0 1 1,1-1-1,-1 0 1,1 0-1,-1 0 1,1 0-1,0-1 1,0 1 0,1 0-1,-1-1 1,0 0-1,1 1 1,0-1-1,4 3 1,15 8 97,1 0 1,0-2-1,0 0 0,1-2 1,1 0-1,0-2 0,39 6 1,-50-11-567,0-1 0,1 0 0,-1-1-1,0-1 1,0-1 0,0 0 0,0 0 0,27-10 0,-38 12 59,0-1-1,-1 0 0,1 0 0,0 0 0,-1 0 1,1 0-1,0 0 0,-1-1 0,0 1 0,1-1 0,-1 0 1,0 0-1,0 0 0,0 0 0,0 0 0,2-3 1,5-8-2558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3:01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4640,'-23'2'582,"11"-1"-77,-1 0-1,-12 4 1,13-2 470,0-1 0,0 2 0,1 0-1,-22 9 1,27-9-88,-9 5 340,14-9-1161,1 0-1,0 0 1,-1 1-1,1-1 1,0 0-1,-1 1 1,1-1-1,0 0 1,-1 0-1,1 1 1,0-1 0,0 1-1,0-1 1,-1 0-1,1 1 1,0-1-1,0 0 1,0 1-1,0-1 1,0 1-1,-1-1 1,1 1-1,0-1 1,0 0 0,0 1-1,0-1 1,0 1-1,0-1 1,1 1-1,-1-1-34,0 1 0,0-1 0,1 0 0,-1 1 1,0-1-1,0 1 0,1-1 0,-1 0 0,0 0 0,1 1 0,-1-1 0,0 0 0,1 0 0,-1 1 0,1-1 0,-1 0 0,0 0 0,1 0 1,-1 1-1,1-1 0,-1 0 0,1 0 0,15 2 709,24 1 1,-30-3-617,245-3 1239,-148 0-1110,-62 2-391,67-3-40,-40-3-5490,-62 7 3610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3:0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62 4576,'-9'-3'2336,"13"3"32,1 3-1344,3-3 1152,5 0-1280,18-3 1568,5 3-1409,25-5 161,-1 2-768,30-6-128,-8 1-192,1-3-32,-9 8-32,1-9-1472,-13 4 800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6:34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176 387 1728,'0'0'3,"0"-1"54,0 1 0,1-1 0,-1 1-1,0 0 1,0-1 0,1 1 0,-1-1-1,0 1 1,1-1 0,-1 1 0,0 0 0,1-1-1,-1 1 1,1 0 0,-1-1 0,1 1-1,-1 0 1,1 0 0,-1 0 0,0-1 0,1 1-1,-1 0 1,1 0 0,0 0 0,-1 0-1,1 0 1,-1 0 0,1 0 0,0 0 0,-1 0 47,1 0 1,-1 0 0,1-1 0,-1 1 0,1 0 0,-1 0 0,1 0-1,-1 0 1,1-1 0,-1 1 0,1 0 0,-1-1 0,1 1 0,-1 0-1,0-1 1,1 1 0,-1 0 0,0-1 0,1 1 0,-1-1-1,0 1 1,0-1 0,1 1 0,-1 0 0,0-1 0,0 1 0,0-1-1,0 1 1,1-1 0,-1 1 0,0-1 0,0 1 0,0-1 0,0 0-1,0 1 1,0-1 0,-1 0 0,1 0 32,0 0 0,0-1 1,0 1-1,-1 0 0,1 0 0,0 0 1,-1-1-1,1 1 0,-1 0 0,1 0 1,-1 0-1,0 0 0,0 0 0,1 0 0,-1 0 1,0 0-1,0 0 0,-1-1 0,-2 1-29,1-1 0,0 0 0,-1 1 0,1 0 0,-1 0-1,1 0 1,-1 0 0,0 0 0,1 1 0,-1 0 0,0 0-1,1 0 1,-1 0 0,0 0 0,1 1 0,-8 1 0,5 0-9,0 0 1,0 0 0,0 1-1,0 0 1,1 0 0,-1 0 0,1 1-1,-10 7 1,8-5 20,-1 1-1,0 1 0,-13 15 0,19-20-83,1-1 0,-1 0 0,1 0 1,0 1-1,-1-1 0,1 1 0,0 0 1,1-1-1,-1 1 0,0-1 1,1 1-1,-1 0 0,1 0 0,0-1 1,0 1-1,0 4 0,1-5-10,-1-1 0,1 0 0,-1 1 0,1-1 0,0 0 0,-1 0-1,1 1 1,0-1 0,0 0 0,0 0 0,0 0 0,0 0 0,0 0 0,0 0-1,0 0 1,0 0 0,0-1 0,1 1 0,1 0 0,28 11 116,-20-9-156,29 8-56,-25-8 25,26 11 0,-27-9 95,-7-2 34,0-1 1,0 1-1,-1 0 0,0 1 1,1-1-1,-1 1 0,8 7 1,-14-11-50,1 1 0,-1-1 0,0 1 0,1-1 0,-1 1 0,0-1 1,1 1-1,-1-1 0,0 1 0,1-1 0,-1 1 0,0-1 0,0 1 0,0-1 0,0 1 0,1-1 1,-1 1-1,0 0 0,0-1 0,0 1 0,0-1 0,0 1 0,0 0 0,-1-1 0,1 1 0,0-1 1,0 1-1,0-1 0,0 1 0,-1-1 0,1 1 0,0-1 0,-1 1 0,1-1 0,0 1 0,-1-1 1,1 1-1,0-1 0,-1 1 0,1-1 0,-1 0 0,1 1 0,-1-1 0,1 0 0,-1 1 0,1-1 1,-1 0-1,1 0 0,-2 1 0,-5 2 138,0 0 0,1-1-1,-11 3 1,8-3-70,-11 4 175,-21 3 0,27-7-162,1 1 0,-1 1 0,0 0 0,-14 7 0,12-3-45,19-7-8,9-3 59,96-29-164,-17 3 25,-77 25 17,76-20 120,127-51 0,-185 59-96,-1-2 0,0-1 0,-1-2 0,-1 0 0,0-3 0,-2 0 0,-1-1 0,-1-2 0,22-29 0,1-16-2,-30 42 63,-15 26-74,31-54 22,-31 51-58,0-1-1,0 1 1,-1-1 0,0 1-1,0-1 1,1-12 0,-3 19 17,0-1 0,0 0 0,0 1 0,0-1 0,0 1 1,0-1-1,0 0 0,0 1 0,0-1 0,0 1 0,0-1 0,0 0 1,0 1-1,-1-1 0,1 1 0,0-1 0,0 1 0,-1-1 0,1 1 1,0-1-1,-1 1 0,1-1 0,-1 1 0,1-1 0,0 1 0,-1 0 1,1-1-1,-2 0 0,1 1-5,0 0 0,0 0 0,-1 0-1,1 0 1,0 0 0,0 0 0,-1 0 0,1 0 0,0 1 0,0-1 0,0 0-1,-1 1 1,1-1 0,0 1 0,0 0 0,0-1 0,-2 2 0,-6 4 2,-1 1 0,1 1 0,0 0-1,1 0 1,0 0 0,-11 16 0,-41 66-97,58-87 107,-119 224 342,112-207-179,1 0 0,-8 28-1,15-43-111,0 0 0,0 0 0,0 1 0,0-1-1,1 0 1,0 0 0,0 1 0,0-1 0,1 0-1,-1 0 1,1 0 0,1 1 0,-1-1 0,5 9-1,-5-12-33,0 0 0,0-1 0,1 0 0,-1 1 0,0-1 0,1 0-1,-1 1 1,1-1 0,0 0 0,-1 0 0,1 0 0,0 0-1,-1-1 1,1 1 0,0 0 0,0-1 0,0 1 0,0-1 0,0 0-1,0 0 1,0 1 0,0-1 0,0-1 0,3 1 0,4-1-1,1-1 1,-1 0-1,16-6 1,-22 7-27,42-14-17,46-14 24,148-37-273,-235 65 296,0 0 8,-1 0 1,0 0 0,1 0-1,-1-1 1,0 1 0,0-1-1,4-2 1,-8 2 5,-6 2-24,-12 1-40,-6 2-21,-1 0 0,1 2 0,-46 16 0,43-11 134,-61 25 67,78-30-47,0 1 0,1 0 0,0 0 0,0 1-1,-16 15 1,26-22-97,0 0-1,0 0 0,0 0 0,0 0 0,0 0 1,-1 0-1,1 0 0,0 0 0,0 0 1,0 0-1,0 0 0,0 0 0,0 0 1,0 0-1,0 0 0,0 1 0,0-1 0,0 0 1,-1 0-1,1 0 0,0 0 0,0 0 1,0 0-1,0 0 0,0 0 0,0 0 1,0 0-1,0 1 0,0-1 0,0 0 0,0 0 1,0 0-1,0 0 0,0 0 0,0 0 1,0 0-1,0 0 0,0 1 0,0-1 1,0 0-1,0 0 0,0 0 0,0 0 0,0 0 1,0 0-1,0 0 0,0 0 0,1 0 1,-1 1-1,0-1 0,0 0 0,0 0 1,0 0-1,0 0 0,0 0 0,0 0 0,0 0 1,0 0-1,0 0 0,0 0 0,1 0 1,-1 0-1,0 0 0,0 0 0,0 0 1,0 0-1,12-1 149,16-6-78,26-11-130,-36 10 3,1 2 0,0 0-1,-1 1 1,2 1 0,33-2 0,-51 6 27,1 0 0,-1 0 0,1 0 1,-1 1-1,0-1 0,1 1 0,-1 0 0,0 0 0,1 0 0,-1 0 0,0 0 0,0 0 0,3 2 0,0 2 1,0 0 1,0 0-1,6 7 1,-6-6 99,0 0 1,11 9 0,-13-14-54,-1 1-1,1-1 1,0 0 0,-1 0 0,1 0-1,0-1 1,0 1 0,0 0 0,0-1-1,0 0 1,-1 0 0,1 0 0,0 0-1,0 0 1,0-1 0,0 1 0,0-1-1,-1 0 1,5-1 0,1-1-12,1 0 0,-1-1 1,0 0-1,-1 0 0,11-7 1,15-11 171,-23 16-175,1-1 1,-2 0-1,1 0 1,-1-1 0,11-11-1,-5-1 16,0-1 0,-2 0 0,16-33-1,25-74-208,-45 103 106,-1 0-1,-1 0 1,-1-1 0,-1 0 0,3-43 0,-8 69 70,0 0 0,0 0 0,0-1 0,0 1 0,0 0 0,0-1 0,0 1 0,0 0 0,0 0 0,0-1 0,0 1 0,0 0 0,0 0 0,0-1 0,0 1 0,-1 0 0,1 0 0,0-1 0,0 1 0,0 0 0,0 0 0,0-1 0,-1 1 0,1 0 1,0 0-1,0 0 0,0-1 0,-1 1 0,1 0 0,0 0 0,0 0 0,-1 0 0,-6 4-123,-6 11 37,3 2 30,0 1-1,1 0 1,-8 25-1,-15 60 2,21-62 86,2-11 86,-16 62 108,22-79-115,0 1 1,2 0 0,0 0 0,1 22-1,0-34-58,0 0 0,0 0 0,0 0 0,1 0-1,-1 0 1,1 0 0,0 0 0,-1 0 0,1 0-1,0-1 1,2 4 0,-3-5-25,1 1-1,0 0 0,0 0 1,-1-1-1,1 1 1,0-1-1,0 1 1,0-1-1,0 1 1,-1-1-1,1 1 1,0-1-1,0 0 1,0 1-1,0-1 1,0 0-1,1 0 1,2 0-4,0 0 0,-1-1 0,1 1 0,-1-1 0,1 0 0,-1 0 0,1-1 0,-1 1 0,0-1 0,1 1 1,2-3-1,139-76-1166,-132 72 973,-9 5-56,-5 5 41,0-2 182,1 1 1,-1 0-1,1-1 1,-1 1-1,1 0 1,0 0-1,-1-1 1,1 1-1,0 0 1,0 0-1,-1 0 1,1-1-1,0 1 1,0 0-1,0 0 1,0 0-1,0 0 1,0-1-1,0 1 1,1 2-1,-1 6 19,0-8-3,0 0-1,0 0 1,1-1-1,-1 1 1,0 0-1,1-1 1,-1 1-1,0 0 1,1-1-1,-1 1 1,1-1-1,-1 1 1,1-1-1,-1 1 1,1-1-1,-1 1 1,1-1-1,0 1 1,-1-1-1,1 0 1,0 1-1,-1-1 1,1 0-1,0 1 1,0-1-1,0 0 1,24 5 114,-20-4-107,3 0 22,1-1 0,-1 0 0,0 0 0,1-1 0,10-2 1,13-1 87,-19 3-101,0-1 0,0 0-1,-1-1 1,1 0 0,-1-1 0,0 0-1,0-1 1,0-1 0,0 1 0,-1-2-1,0 0 1,0 0 0,-1-1 0,0 0-1,-1-1 1,10-10 0,-2-3 11,0 0-1,-2-1 1,24-47 0,-14 13-48,-13 27-70,17-29-1,-20 45 67,14-31-3,-21 42 7,0-1 0,-1 0 1,0 1-1,0-1 0,0 0 0,0 0 0,-1 0 1,1 1-1,-1-1 0,0-4 0,0 8 7,0-1-1,0 1 0,0 0 0,-1-1 0,1 1 0,0 0 0,0-1 1,0 1-1,0 0 0,0-1 0,0 1 0,0 0 0,-1-1 1,1 1-1,0 0 0,0 0 0,0-1 0,-1 1 0,1 0 1,0 0-1,0-1 0,-1 1 0,1 0 0,0 0 0,-1 0 1,1-1-1,0 1 0,-1 0 0,1 0 0,0 0 0,-1 0 0,1 0 1,0 0-1,-1 0 0,1 0 0,0 0 0,-1 0 0,1 0 1,0 0-1,-1 0 0,1 0 0,0 0 0,-1 0 0,1 0 1,0 0-1,-1 0 0,1 1 0,0-1 0,0 0 0,-1 0 1,1 0-1,-16 12-231,10-6 218,1 0 0,0 1-1,0-1 1,0 1 0,1 1 0,0-1 0,0 1-1,1-1 1,-4 13 0,-3 7 5,-19 42 145,4 1 0,-24 104 0,46-160-55,1-1 0,1 0 0,0 19 0,1-26 11,0-1 1,1 0 0,0 1-1,0-1 1,0 0-1,1 0 1,-1 0 0,1 0-1,1 0 1,-1 0-1,4 6 1,-4-9-57,-1 0 0,1-1 0,0 1 0,-1-1 1,1 1-1,0-1 0,0 1 0,0-1 0,0 0 0,0 0 0,0 0 0,0 0 1,0 0-1,0-1 0,1 1 0,-1-1 0,0 1 0,0-1 0,1 0 0,-1 0 0,0 0 1,1 0-1,-1 0 0,0 0 0,0-1 0,1 1 0,-1-1 0,0 1 0,4-3 1,6-2 6,0-1 1,-1 0 0,1-1 0,10-8 0,-10 7 5,16-12 65,28-26 0,-55 46-118,0-1 1,0 0-1,0 0 0,0 0 0,0 0 1,-1 0-1,1 0 0,0 0 1,0 0-1,-1 0 0,1-1 1,0 0-1,-1 1 8,0 1-1,0 0 1,0 0 0,0-1-1,0 1 1,0 0 0,0 0 0,0-1-1,0 1 1,0 0 0,-1 0-1,1 0 1,0-1 0,0 1-1,0 0 1,0 0 0,0 0 0,-1 0-1,1-1 1,0 1 0,0 0-1,0 0 1,0 0 0,-1 0 0,1 0-1,0 0 1,0-1 0,0 1-1,-1 0 1,1 0 0,0 0-1,0 0 1,-1 0 0,1 0 0,0 0-1,0 0 1,0 0 0,-1 0-1,-1 0-15,-1 0 0,1 1 0,0-1 0,-1 0 0,1 1 0,0-1 0,-1 1 0,1 0 0,0 0 0,0 0 0,-4 3 0,4-3 29,-1 1 0,1 0 0,0 0 0,0 0 0,0 0 0,0 0 0,0 0 1,1 0-1,-1 1 0,1-1 0,-1 1 0,1-1 0,0 1 0,-2 4 0,3-5 16,0 1 0,-1-1 0,1 0 0,0 0 0,0 0 0,0 0 0,1 1 0,-1-1 0,1 0 0,-1 0 0,1 0 0,-1 0 0,1 0 0,0 0 0,0 0-1,0 0 1,0 0 0,1-1 0,2 4 0,1 1 19,1 0-1,0-1 0,0 0 0,0 0 1,1-1-1,-1 0 0,13 6 0,1-2-299,31 10 0,-40-15-485,-1 0 0,21 2 0,-27-5 88,1 0-1,-1 0 1,1 0-1,-1 0 1,1-1-1,-1 0 0,0 0 1,1 0-1,6-3 1,7-4-1606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3:19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126 373 3552,'-3'3'5757,"4"-7"-4096,1-11-322,3-15-192,-5 31-1057,-1 27 112,-2 1 65,-1-1-1,-9 31 0,-3 16 19,1 16-245,-37 199 576,52-287-533,-1 0 0,1 0 0,-1 0 1,0 0-1,0 0 0,-1 0 0,-2 4 1,4-7-71,0 0 1,0 0 0,0 0-1,0 0 1,0 0 0,0 0-1,0 0 1,0 0 0,-1 0-1,1 0 1,0 1 0,0-1-1,0 0 1,0 0 0,0 0-1,-1 0 1,1 0 0,0 0-1,0 0 1,0 0 0,0 0-1,0 0 1,0 0 0,-1 0 0,1 0-1,0-1 1,0 1 0,0 0-1,0 0 1,0 0 0,0 0-1,-1 0 1,1 0 0,0 0-1,0 0 1,0 0 0,0 0-1,0 0 1,0-1 0,0 1-1,0 0 1,0 0 0,-1 0-1,1 0 1,0 0 0,0 0-1,0-1 1,0 1 0,0 0-1,0 0 1,0 0 0,-5-20 411,1-20-353,2-1 0,1 1 0,6-45 0,3 17-208,18-70 0,26-69-291,-48 197 335,-3 8 31,0 0 1,0 0 0,-1-1-1,1 1 1,-1 0-1,1 0 1,0-4 0,-1 5 54,0 1 0,0 0 1,0 0-1,0 0 1,0 0-1,0 0 0,0-1 1,0 1-1,0 0 1,0 0-1,0 0 1,0 0-1,0 0 0,0-1 1,0 1-1,0 0 1,0 0-1,0 0 0,0 0 1,1 0-1,-1 0 1,0 0-1,0-1 0,0 1 1,0 0-1,0 0 1,0 0-1,0 0 1,1 0-1,-1 0 0,0 0 1,0 0-1,0 0 1,0 0-1,0 0 0,1 0 1,-1 0-1,0 0 1,0 0-1,8 2-20,7 9 153,3 12 40,25 29 1,-23-30 6,26 36-1,-30-31-106,-1 0 0,-2 1 0,15 42-1,21 92 258,-39-126-184,7 23 441,-13-44-321,-4-15-250,0 0 1,0 0-1,0 0 0,0 0 1,0 0-1,0 0 0,0 0 0,1 0 1,-1 0-1,0 0 0,0 0 1,0 0-1,0 0 0,0 0 1,0 0-1,0 0 0,0 0 0,1 0 1,-1 0-1,0 0 0,0 0 1,0 0-1,0 0 0,0 0 0,0 0 1,0-1-1,0 1 0,0 0 1,1 0-1,-1 0 0,0 0 1,0 0-1,0 0 0,0 0 0,0 0 1,0 0-1,0 0 0,0-1 1,0 1-1,0 0 0,0 0 0,0 0 1,0 0-1,0 0 0,0 0 1,0 0-1,0-1 0,0 1 1,0 0-1,0 0 0,0 0 0,0 0 1,3-26 533,3-126-299,20-21-276,-10 85 94,50-252-124,-59 304 127,-4 15-175,-3 16 28,1 1 1,0-1-1,-1 0 1,4-8-1,-3 34-2983,-1 11-4655,0-27 6119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3:3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24 6880,'-5'-8'3691,"7"21"144,0-1-3687,-1 7 432,0 0-1,-4 28 0,1-12-18,-18 393 2596,20-269-2510,1-74-19,-1-85-655,0 0 0,1 0 1,-1 0-1,0 0 0,0 0 1,0 0-1,0 0 0,1 0 1,-1 0-1,0 0 0,0 0 1,0 0-1,0 0 0,1-1 1,-1 1-1,0 0 0,0 0 1,0 0-1,0 0 0,0 0 1,1 0-1,-1 0 0,0 0 1,0-1-1,0 1 0,0 0 1,0 0-1,0 0 0,0 0 1,0 0-1,0 0 0,1-1 1,-1 1-1,0 0 0,0 0 1,0 0-1,0 0 0,0-1 1,0 1-1,0 0 0,0 0 1,5-21-2321,0 0 1,3-38-1,-5 31 736,-1 9 985,-1 1-1,-1 0 1,-3-20-1,-10-57 163,6 45 490,-23-104 2248,-2-32 2626,32 183-4815,0-1 0,-1 0 1,2 0-1,-1 0 0,0 0 1,1 0-1,0 0 0,0 0 1,0 0-1,0 1 0,0-1 1,1 0-1,0 1 1,0-1-1,0 1 0,0 0 1,0 0-1,1-1 0,4-3 1,-1 2-8,-1 1 0,1 0 0,0 0 0,1 1 0,-1-1 0,1 2 0,-1-1 0,1 1 0,0 0 0,10-2 0,1 1-45,0 0-1,0 2 1,0 0 0,0 1 0,0 1 0,0 0 0,0 2-1,0 0 1,-1 1 0,1 1 0,-1 0 0,19 9-1,-30-11-15,0 0-1,-1 0 0,1 1 1,0 0-1,-1 0 0,0 0 1,0 1-1,0 0 0,-1 0 0,1 0 1,-1 0-1,-1 1 0,1-1 1,-1 1-1,0 0 0,0 0 0,3 10 1,-5-9 46,0 0 0,0 0-1,-1 0 1,0 0 0,0 0 0,-1-1 0,0 1 0,0 0 0,-3 7 0,1-2 47,-2 0 0,1-1 0,-2 1-1,-6 11 1,2-8 16,0-1-1,-1 0 0,-24 25 0,-44 29 289,-14 15-155,90-80-246,1-1-7,0-1 0,0 2-1,1-1 1,-1 0 0,0 0 0,1 0-1,-2 4 1,3-5-7,-1 0 0,1-1 0,0 1 0,0 0 0,0 0 0,0-1 0,0 1-1,0 0 1,0 0 0,1-1 0,-1 1 0,0 0 0,0-1 0,0 1 0,1 0 0,-1 0 0,0-1 0,1 1-1,-1-1 1,1 1 0,-1 0 0,1-1 0,-1 1 0,1-1 0,-1 1 0,1-1 0,-1 1 0,1-1 0,0 0-1,-1 1 1,1-1 0,0 0 0,-1 1 0,2-1 0,12 6 7,0 0 0,1-1 1,0-1-1,17 3 0,17 5-112,-42-10 115,96 30-80,-87-25 67,-1-1-1,1 2 0,-1 0 1,18 14-1,-28-18 33,0 0 0,-1 0-1,1 0 1,4 6 0,-8-8-10,1 0-1,-1 0 1,0 0 0,0 0 0,0 0-1,0 0 1,0 0 0,0 1 0,0-1 0,-1 0-1,1 0 1,-1 1 0,0-1 0,0 4-1,0-4 22,0 1 0,-1 0 0,0-1-1,1 1 1,-1-1 0,0 1-1,0-1 1,0 0 0,-1 1 0,1-1-1,-1 0 1,1 0 0,-1 0 0,0 0-1,1 0 1,-4 2 0,-2 2 61,-1-1 0,0 0 0,-9 5 0,17-10-97,-29 15 138,-1-1-1,-53 17 1,62-24-85,-1-2-1,-1 0 0,1-2 0,-40 2 0,55-5-197,0 0 1,0-1-1,0 0 0,0 0 0,0-1 0,0 0 0,-9-4 1,14 5-47,-1 0 1,1 0 0,0 0 0,0 0 0,0 0 0,0-1 0,0 1 0,1-1-1,-1 0 1,0 1 0,1-1 0,-1 0 0,1 0 0,-1 0 0,1 0 0,0 0 0,0 0-1,0 0 1,0-1 0,0 1 0,1 0 0,-1-1 0,1 1 0,-1 0 0,1-5-1,0 3-257,0 0 0,1 0 0,-1 0 0,1 0 0,0 0-1,0 0 1,1 0 0,-1 0 0,1 0 0,0 0-1,0 1 1,0-1 0,0 1 0,1-1 0,0 1-1,-1 0 1,1 0 0,0 0 0,0 0 0,6-3-1,25-15-2012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3:3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43 3392,'1'-2'194,"1"-1"1,-1 1-1,1 0 0,-1 0 1,1-1-1,0 1 0,0 0 1,0 0-1,0 1 1,0-1-1,0 0 0,1 1 1,-1-1-1,0 1 0,1 0 1,-1 0-1,5-1 0,22-7 4105,-29 9-4247,0 0-1,0 0 1,1 0-1,-1 0 1,0 0 0,0 0-1,0 1 1,1-1-1,-1 0 1,0 0 0,0 0-1,0 0 1,1 0-1,-1 1 1,0-1 0,0 0-1,0 0 1,0 0-1,1 0 1,-1 1 0,0-1-1,0 0 1,0 0-1,0 0 1,0 1-1,0-1 1,0 0 0,0 0-1,0 1 1,0-1-1,0 0 1,0 0 0,0 1-1,0-1 1,0 0-1,0 0 1,0 1 0,0-1-1,-2 11 496,2-9-205,-51 199 3163,38-157-3101,-63 190 494,22-74 124,14 1-266,18-66-173,22-93-515,-1 0 0,1 0 0,0 0 1,-1 0-1,1 0 0,0 1 0,0-1 0,0 0 0,1 4 1,0-6-51,-1 1 1,0-1 0,0 1-1,1-1 1,-1 1 0,0-1-1,1 0 1,-1 1 0,0-1-1,1 1 1,-1-1 0,1 0 0,-1 1-1,1-1 1,-1 0 0,1 0-1,-1 1 1,1-1 0,-1 0-1,1 0 1,-1 0 0,1 0-1,-1 0 1,1 1 0,0-1 0,-1 0-1,1 0 1,-1 0 0,1-1-1,-1 1 1,1 0 0,-1 0-1,1 0 1,-1 0 0,1 0-1,-1-1 1,1 1 0,-1 0 0,1 0-1,-1-1 1,2 0 0,8-3 3,71-31 58,149-44-1,-188 66-78,11-2 68,-48 13-78,1 1 0,-1 1 1,1-1-1,-1 1 0,1 0 0,-1 0 1,7 1-1,-10-1-14,0 1 1,-1-1-1,1 0 0,0 0 1,0 0-1,0 0 0,4-1 1,-5 1-305,0 0 0,-1-1 0,1 1 0,0 0 1,0-1-1,0 1 0,0-1 0,-1 1 0,1-1 1,0 1-1,0-1 0,-1 0 0,2 0 1,-2 0-36,0 0 0,1 1 1,-1-1-1,0 0 1,1 0-1,-1 0 0,0 0 1,0 1-1,0-1 1,0 0-1,0 0 1,0 0-1,0 0 0,0 1 1,0-1-1,0 0 1,-1 0-1,1 0 1,0 1-1,0-1 0,-1 0 1,1 0-1,0 1 1,-1-1-1,1 0 0,-1 1 1,1-1-1,-1 0 1,0 1-1,1-1 1,-1 1-1,1-1 0,-3 0 1,-5-4-2295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3:3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92 5472,'-14'-4'669,"10"3"-412,0 0 0,0 0 0,0 0 1,0 1-1,0 0 0,-6 0 0,8 0-61,-21-1 6877,48-3-5313,25 1 0,7-2-1099,93-7 288,78-11-666,-216 21-521,-2 0-473,-1 1 0,1-2 0,13-4 0,-22 7 558,-1 0-1,1 0 1,0 0 0,-1-1 0,1 1-1,0 0 1,-1 0 0,1-1 0,-1 1-1,1 0 1,0-1 0,-1 1 0,1-1-1,-1 1 1,1-1 0,-1 1 0,0-1-1,1 1 1,-1-1 0,1 1 0,-1-1 0,0 1-1,1-1 1,-1 0 0,0 1 0,0-1-1,0 0 1,1 1 0,-1-2 0,2-4-1751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3:4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59 8960,'-31'-6'4064,"36"1"-3520,3 2 1600,10-2-1281,26-3 865,8 4-1024,19-4 128,-1 8-512,5-8 96,-6 8-256,6-6-64,-9 6-64,4-5-32,-4 5 0,-9 0-2048,-8 5 1120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3:4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20 6816,'4'-19'3744,"-3"19"-3500,-1 1-1,1-1 1,-1 0 0,1 1 0,0-1 0,-1 1 0,1-1 0,-1 1 0,1-1-1,-1 1 1,0-1 0,1 1 0,-1 0 0,1-1 0,-1 1 0,0 0 0,0-1-1,1 1 1,-1 0 0,0 0 0,2 2-89,-1-1 0,0 1 1,0 0-1,0 0 0,0-1 0,0 6 0,-1 0 145,-1 0 0,0 0 0,0 0 0,-1-1 0,0 1 0,0 0 0,-1-1 0,-5 12 0,2-7-57,-1-1 0,0 0 0,-1 0 0,-14 15 1,-2-3-98,-1-1 1,-1 0-1,-32 19 1,8-6-73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3:2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46 688 2496,'-1'0'34,"1"-1"1,0 1-1,-1 0 0,1-1 1,0 1-1,-1 0 0,1-1 1,0 1-1,0-1 1,-1 1-1,1-1 0,0 1 1,0 0-1,0-1 0,0 1 1,-1-1-1,1 1 0,0-1 1,0 1-1,0-1 1,0 1-1,0-1 0,0 1 1,0-1-1,0 1 0,1-1 1,-1 1-1,0-1 1,0 1-1,0 0 0,1-2 1,1-3 305,-2 5-165,1-1 0,-1 1 0,0 0-1,0-1 1,1 1 0,-1 0 0,0-1 0,0 1 0,0-1 0,0 1 0,1-1 0,-1 1-1,0-1 1,0 1 0,0 0 0,0-1 0,0 1 0,0-1 0,0 1 0,0-1 0,-1 1 0,1-1-1,0 1 1,0-1 0,0 1 0,0 0 0,-1-1 0,1 1 0,0-1 0,0 1 0,-1 0-1,1-1 1,0 1 0,-1 0 0,1-1 0,0 1 0,-1 0 0,1 0 0,0-1 0,-1 1 0,0 0-1,1 0-117,-1 0 0,0 0 0,1 0 0,-1 0 1,0 0-1,1 0 0,-1 0 0,0 0 0,1 1 0,-1-1 0,1 0 0,-1 1 0,0-1 0,1 0 0,-1 1 0,1-1 0,-1 0 0,1 1 0,-1-1 0,1 1 0,-1-1 0,1 1 0,0-1 0,-1 1 0,1 0 0,-1 0 0,-3 8 89,1-1 0,1 0 0,-1 1 0,1 0 0,-1 12 0,-2 50 155,4-47-123,-1 19 114,1 1 0,3-1 0,12 77 0,-12-113-223,0-1 1,0 1 0,0 0-1,1-1 1,0 1 0,1-1 0,-1 0-1,7 8 1,-9-12-45,0-1-1,0 0 1,0 1 0,1-1-1,-1 0 1,0 0 0,0 0-1,1 0 1,-1 0 0,0 0-1,1 0 1,-1-1 0,1 1-1,-1 0 1,1-1-1,0 1 1,-1-1 0,1 1-1,0-1 1,-1 0 0,1 0-1,0 0 1,-1 0 0,1 0-1,0 0 1,-1 0 0,1-1-1,-1 1 1,1-1-1,0 1 1,-1-1 0,1 1-1,-1-1 1,1 0 0,-1 0-1,1 0 1,-1 0 0,0 0-1,0 0 1,1 0 0,-1 0-1,0 0 1,1-2-1,5-5 22,-1 0-1,0 0 0,0 0 1,-1-1-1,-1 0 0,7-16 1,17-61-28,-21 60-92,0-8 17,-1 1 1,-1-1-1,-2 0 1,-2-46-1,-9 114-332,7 80 590,2-61-333,-1-28 224,1 0 0,2 0-1,0 0 1,8 25 0,-10-45-55,1-1 1,0 1-1,0-1 1,0 1-1,5 6 1,-6-9-15,0-1 0,0 0 1,0 0-1,0 0 0,0 0 1,0 0-1,0 0 1,0 0-1,0 0 0,1 0 1,-1 0-1,0-1 1,1 1-1,-1 0 0,1-1 1,-1 1-1,0-1 1,1 0-1,-1 1 0,1-1 1,-1 0-1,3 0 0,2-1 33,-1 0-1,0 0 0,0-1 0,1 0 0,-1 0 0,0 0 1,-1-1-1,1 1 0,5-5 0,6-5 87,16-16-1,-26 23-138,80-85-83,8-6-176,-88 90 240,1 1 0,0 0 0,0 1-1,0 0 1,1 0 0,-1 0 0,11-3 0,-13 6-5,0-1 0,0 1-1,0 0 1,0 1 0,0-1-1,0 1 1,0 0 0,1 0 0,-1 1-1,0-1 1,0 1 0,7 2-1,6 3-17,-5-2 126,21 9-1,-34-13-80,0 0-1,1 0 1,-1 0 0,0 0 0,0 1 0,0-1 0,0 0-1,0 0 1,0 0 0,0 0 0,0 0 0,0 0 0,0 0-1,0 0 1,0 0 0,0 0 0,0 0 0,0 0 0,0 0-1,0 0 1,1 0 0,-1 1 0,0-1 0,0 0-1,0 0 1,0 0 0,0 0 0,0 0 0,0 0 0,0 0-1,0 0 1,0 0 0,0 0 0,1 0 0,-1 0 0,0 0-1,0 0 1,0 0 0,0 0 0,0 0 0,0-1 0,0 1-1,0 0 1,0 0 0,0 0 0,0 0 0,1 0 0,-1 0-1,0 0 1,0 0 0,0 0 0,0 0 0,0 0-1,0 0 1,0 0 0,0 0 0,0 0 0,0-1 0,0 1-1,0 0 1,0 0 0,-4-6 191,-14-8-217,13 12 22,1 0 0,-1 1 0,1 0 0,-1 0 0,0 0-1,1 0 1,-1 1 0,0 0 0,1 0 0,-1 0 0,0 0-1,-7 2 1,5 0-29,0 0-1,0 1 1,0 0-1,1 0 1,-1 0-1,1 1 1,-11 7-1,8-4-8,1 1 0,0-1 0,0 2 0,0-1 0,1 1 0,0 0 0,1 0 0,0 1 0,1 0 0,-8 18 0,12-24 40,-1 1 0,1-1-1,0 1 1,1-1-1,-1 1 1,1-1 0,0 1-1,0-1 1,0 1-1,1-1 1,-1 1 0,1-1-1,0 1 1,0-1-1,4 8 1,-2-6-3,-1-1 1,2 0-1,-1 0 1,0 0-1,1-1 1,0 1-1,0-1 0,1 0 1,-1 0-1,1 0 1,7 4-1,-5-3 36,1 0 0,0-1 0,0 0 0,0 0 1,0-1-1,1 0 0,-1-1 0,1 0 0,0 0 0,-1 0 0,1-2 0,0 1 0,0-1 0,0 0 0,0 0 1,0-1-1,0-1 0,-1 0 0,1 0 0,0 0 0,15-7 0,-10 2-11,-1 0 0,0-1 0,23-16 1,34-36 101,-53 44-116,160-155-1,-19 3 256,-138 144-272,-2-1 1,0-1 0,-1-1 0,20-45-1,-21 34-113,-2 0-1,-1-1 0,9-53 1,-13 53 3,-3 0-1,-1 0 1,-2 0 0,-2-58 0,-1 92 59,-1 1 0,1-1 0,-1 1 0,0 0 0,-1-1 1,-1-5-1,2 10 38,1-1 1,0 0-1,-1 1 0,1-1 1,-1 1-1,1-1 1,-1 0-1,1 1 1,-1-1-1,1 1 0,-1 0 1,0-1-1,1 1 1,-1-1-1,0 1 0,1 0 1,-1-1-1,0 1 1,-1 0-2,1 0 0,0 0 0,0 0 0,0 0 0,0 0 0,0 0 0,0 1 0,0-1 0,1 0 0,-1 1 0,0-1 0,0 0 0,0 1 0,0-1 0,0 1 0,0 0 0,-1 0 0,-2 4 2,-1 0-1,1 1 0,-1 0 1,1-1-1,1 2 0,-1-1 1,1 0-1,-4 11 1,2-4-17,-9 21 47,2 0 0,-8 41 0,4-16-57,7-28 14,-9 29 173,-14 84 0,24-88 49,3-1 0,2 63 0,4-88-120,1-1 0,1 1 0,12 45 0,-7-46 48,1 0 1,20 39-1,-24-57-69,2 1 1,-1-1-1,1-1 0,1 1 0,0-1 0,1-1 0,-1 0 0,15 11 0,-20-17-24,0-1-1,1 0 1,0 0 0,-1-1 0,1 1-1,0-1 1,0 0 0,0 0-1,-1 0 1,1 0 0,0-1-1,0 1 1,0-1 0,1 0 0,-1-1-1,0 1 1,0-1 0,0 1-1,-1-1 1,1 0 0,0-1-1,5-1 1,0-1 1,1-1 0,-1 0 0,0-1 0,0 1 0,-1-2 0,1 1-1,11-13 1,2-6 23,0-1-1,-2-1 0,-1-1 0,20-38 0,-33 53-13,0 0-1,0 0 1,-2-1-1,0 0 1,3-15 0,-6 21-35,0 0 0,0 0 0,0-1 0,-1 1 0,-1 0 0,0-1 0,0 1 0,0 0 0,-5-15 0,5 21-12,1 0-1,-1 1 1,1-1 0,-1 0-1,0 1 1,0-1 0,0 1-1,0-1 1,0 1 0,0-1-1,0 1 1,0 0 0,-1 0 0,1-1-1,-1 1 1,1 0 0,0 0-1,-1 0 1,0 1 0,1-1-1,-1 0 1,0 0 0,1 1-1,-1-1 1,0 1 0,1 0-1,-1-1 1,0 1 0,0 0-1,0 0 1,1 0 0,-1 0-1,0 1 1,0-1 0,1 0-1,-1 1 1,0-1 0,1 1-1,-4 1 1,-1 0-22,1 1 0,0 0-1,0 0 1,0 1 0,0-1-1,0 1 1,1 0 0,-1 1 0,1-1-1,-7 10 1,3-1 2,1 1-1,0 0 1,0 1 0,1-1-1,1 1 1,1 0-1,0 0 1,1 1 0,-2 22-1,4-24 50,1 0 0,0-1 1,1 1-1,0 0 0,1-1 0,0 1 0,1-1 0,1 0 0,0 0 0,1 0 0,8 14 0,-11-22 7,1 0 0,1-1-1,-1 1 1,0-1 0,1 0-1,0 0 1,0 0-1,0-1 1,1 0 0,-1 1-1,1-1 1,0-1 0,-1 1-1,1-1 1,1 1 0,-1-2-1,0 1 1,0 0-1,1-1 1,-1 0 0,1 0-1,-1-1 1,9 0 0,6-1 97,1-1 0,-1 0 1,0-2-1,38-12 0,-47 13-104,-1 0 0,1-1-1,-1-1 1,0 0 0,0 0-1,-1-1 1,16-13 0,3-3 31,32-37 1,-48 46-46,-1 0-1,0-1 0,-2-1 0,17-30 0,6-13-22,-6 12-236,-23 43 178,-2 8 48,-1 10 4,-14 59-45,7-42 142,-4 46 0,10-67-27,1 0 1,0 0 0,1 0-1,0 0 1,1 0-1,0-1 1,1 1 0,5 13-1,-7-22-17,0 0 0,0 0 1,1 0-1,-1 0 0,1 0 0,0 0 0,0 0 0,-1 0 0,1-1 0,0 1 0,0-1 0,1 1 0,-1-1 0,0 0 0,0 0 0,1 0 0,-1 0 0,1 0 1,-1 0-1,1-1 0,-1 1 0,1-1 0,-1 0 0,1 0 0,-1 0 0,5 0 0,1-1-36,1 0-1,-1 0 1,0 0-1,0-1 1,0 0 0,0-1-1,8-4 1,-10 5-487,-1-1 0,0-1 0,0 1 0,0-1 0,0 0 1,0 0-1,-1 0 0,0 0 0,0-1 0,0 0 0,0 0 0,-1 0 1,0 0-1,0 0 0,0-1 0,-1 1 0,0-1 0,0 0 0,2-10 1,-5-26-2825,0-4 1100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3:24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20 6560,'-13'-19'2976,"5"27"-2592,3-8 704,10 0-672,-2 8-800,-3-2 384,5 11 32,0-6-2656,3 2 1408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3:2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126 483 3072,'6'0'3047,"6"-1"972,-7-2-3868,1 0-1,-1 0 0,0 0 0,0-1 1,0 0-1,-1 0 0,1 0 0,-1 0 1,0-1-1,0 1 0,-1-1 0,1 0 1,-1 0-1,3-7 0,5-10-6,17-48 0,-26 64-56,3-8-71,39-120-14,-36 103 274,-1 0 1,4-42 0,-10 63-182,-1 9-93,1 0 0,-1 0 0,0-1 0,0 1 0,0 0 0,0 0 0,0-1 0,0 1 0,0 0 0,0-1 0,0 1 0,-1 0 0,1 0 0,0-1 0,-2 0 0,2 1-5,0 1 0,0 0 0,0 0 0,-1 0 0,1 0 0,0 0 1,0 0-1,0 0 0,-1 0 0,1 0 0,0 0 0,0 0 0,0 0 0,-1 0 0,1 0 0,0 0 0,0 0 1,0 0-1,-1 0 0,1 0 0,0 0 0,0 0 0,0 0 0,-1 0 0,1 0 0,0 0 0,0 1 0,0-1 1,0 0-1,-1 0 0,1 0 0,0 0 0,0 0 0,0 1 0,0-1 0,0 0 0,0 0 0,-1 0 1,1 0-1,0 1 0,0-1 0,-6 9-46,-11 32 452,-21 77-1,33-103-303,-58 171 1084,-40 177 315,46-146-540,35-130-127,15-76-299,6-12-225,3-6-226,38-96 67,-23 56-143,18-49-7,35-46-177,-57 120 114,1 0-1,1 1 0,35-38 0,-49 57 25,1 1 1,0-1-1,0 1 0,0 0 0,0-1 0,0 1 1,0 0-1,0 0 0,1 1 0,-1-1 1,5-1-1,-6 2 26,0 0 0,0 0 0,0 0 0,0 0-1,0 0 1,0 0 0,0 0 0,0 0 0,0 0 0,0 1 0,0-1 0,0 0 0,0 1 0,0-1 0,0 0 0,0 1 0,0 0 0,0-1-1,0 1 1,0-1 0,-1 1 0,1 0 0,0 0 0,-1-1 0,1 1 0,0 0 0,-1 0 0,2 2 0,0 1 14,-1 1 1,1-1 0,-1 1-1,0-1 1,0 1-1,-1 0 1,1 6-1,-2 36 109,0-32-68,-4 65 118,0-34 36,3 0 0,2 0 0,6 51 0,-5-92-155,0 1-1,1-1 1,-1 1-1,1-1 1,5 9-1,-7-12-28,1-1-1,0 1 1,0-1-1,0 1 1,0-1-1,0 1 1,1-1 0,-1 0-1,0 1 1,1-1-1,-1 0 1,1 0-1,-1 0 1,1 0-1,0 0 1,-1-1 0,1 1-1,0 0 1,-1-1-1,5 1 1,1 0 18,0-1 0,0 0 0,0-1 1,0 0-1,0 0 0,0-1 0,-1 1 0,13-6 1,2-2 78,27-17 0,-20 10-86,0 0-5,0-1 0,-1-1-1,-1-2 1,-1 0 0,0-2 0,32-38-1,34-54-36,-59 73-141,-23 22 17,-29 47-59,-105 225 151,119-240 88,-1 2-47,0-1 16,0 1-1,-4 15 0,10-26 19,0 0-1,0 0 0,1 0 1,-1 0-1,1 0 0,0 0 1,0 0-1,0 0 0,0 0 1,1 0-1,0 0 0,0 0 1,1 5-1,-1-8 1,-1 0 0,1 0 0,0 1 0,0-1-1,-1 0 1,1 0 0,0 0 0,0 0 0,0 0 0,0 0 0,0 0 0,0 0 0,0 0-1,1-1 1,-1 1 0,0 0 0,0-1 0,1 1 0,-1-1 0,0 1 0,1-1-1,-1 1 1,0-1 0,1 0 0,-1 0 0,1 0 0,2 0 0,-1 0 10,0-1-1,0 1 1,-1-1 0,1 0 0,0 0-1,0 0 1,0 0 0,-1 0 0,1-1-1,0 1 1,-1-1 0,5-3 0,0-3-28,0 0 0,0 0 0,-1 0 0,0-1 0,-1 0 0,0 0 0,0 0 0,5-17 0,22-83 57,-30 99-15,9-39-100,5-70 0,-15 111 28,0 7-14,-1-1 0,0 0 0,0 0 0,0 0 0,0 0 0,0 0 0,0 1 0,0-1 0,0 0 0,-2-2 0,-3 15-446,0 15 447,2 0 1,0 0-1,2 40 0,1-60 34,5 81 69,-3-73-7,0-1-1,1 1 1,0-1-1,7 16 0,-9-26-19,1 0-1,-1 0 0,1 0 0,-1 0 1,1 0-1,0-1 0,0 1 0,0 0 1,4 2-1,-5-4-20,0-1 0,0 1 0,0 0 0,0-1 0,0 1 0,1-1 0,-1 1 0,0-1 0,0 0 0,0 1 0,1-1 1,-1 0-1,0 0 0,0 0 0,1 0 0,-1 0 0,0 0 0,0 0 0,1 0 0,-1-1 0,0 1 0,0 0 0,0-1 0,1 1 0,1-2 0,4-2 42,0-1 0,1 0 0,-2 0 0,1 0-1,-1-1 1,0 0 0,8-10 0,34-53 140,-35 50-218,5-8 3,1-2 3,22-40-1,-24 34-66,27-39 0,-31 58-222,-13 16 298,0 0 1,0 0 0,0 0-1,1 0 1,-1 0 0,0 0-1,0 0 1,0 0 0,0 0-1,0 0 1,0 0 0,0 0-1,1 0 1,-1 0 0,0 0-1,0 0 1,0 0 0,0 0-1,0 0 1,0 0 0,1 0-1,-1 0 1,0 0 0,0 0 0,0 0-1,0 0 1,0 0 0,0 0-1,0 0 1,0 0 0,0 0-1,1 1 1,-1-1 0,0 0-1,0 0 1,0 0 0,0 0-1,0 0 1,0 0 0,0 0-1,0 0 1,0 1 0,2 11-42,-2 43-124,5 211 642,-5-262-432,1-1 1,-1 0 0,1 0-1,0 1 1,0-1 0,0 0-1,0 0 1,0 0 0,3 5-1,-3-7-19,0 0-1,-1 0 0,1-1 1,0 1-1,0 0 0,0 0 1,0 0-1,0-1 0,-1 1 1,1-1-1,0 1 0,0-1 0,1 1 1,-1-1-1,0 1 0,0-1 1,0 0-1,0 0 0,0 1 1,0-1-1,0 0 0,0 0 1,1 0-1,-1 0 0,0-1 0,0 1 1,0 0-1,0 0 0,0-1 1,0 1-1,0 0 0,0-1 1,2 0-1,2-2 11,-1 1 0,0-1 0,0 0 0,-1 0 0,1 0 0,-1-1 0,1 1 0,-1-1 0,5-7 0,3-6-17,8-19-1,-12 23 5,44-99-53,12-23-327,-54 124 273,-9 11 81,0 0 0,0 0 0,0-1 0,1 1 0,-1 0 0,0 0 0,1 0 0,-1 0 1,0 0-1,0-1 0,1 1 0,-1 0 0,0 0 0,0 0 0,1 0 0,-1 0 0,0 0 0,1 0 0,-1 0 0,0 0 0,1 0 0,-1 0 0,0 0 0,1 1 0,-1-1-4,1 1 0,0 0 0,-1 0 0,1 0 0,-1-1-1,1 1 1,-1 0 0,1 0 0,-1 0 0,0 0 0,1 0 0,-1 0-1,0 0 1,0 0 0,0 0 0,1 0 0,-1 0 0,0 0 0,-1 0-1,1 1 1,1 8-23,0-1 1,1 1-1,0-1 0,1 1 0,6 14 0,-1 0 3,-5-14 60,1 0 0,0-1 0,0 0 0,1 0 0,0 0 1,0 0-1,11 11 0,-14-17-19,0-1 1,1 1 0,0-1-1,-1 0 1,1 0-1,0 0 1,0 0-1,0 0 1,0 0-1,0-1 1,1 0-1,-1 1 1,0-1-1,1 0 1,-1-1-1,1 1 1,-1-1-1,1 1 1,-1-1-1,1 0 1,0-1-1,-1 1 1,1 0-1,-1-1 1,4-1-1,5-2 24,0 0-1,0-1 0,-1-1 0,1 0 0,-1 0 0,-1-1 1,1-1-1,-1 1 0,13-15 0,-3 1 40,-1-1 0,-1-1 0,16-26 0,-27 38-93,-1 0-1,9-18 1,-14 24 4,1 0 1,-1 0-1,1 0 0,-1 0 0,0 0 1,-1 0-1,0 0 0,0-10 1,0 14 7,0 0 0,0 0 0,-1 0 0,1 0 0,0 0 0,-1 0 0,1 0 0,-1 1 0,1-1 1,-1 0-1,1 0 0,-1 0 0,1 0 0,-1 1 0,0-1 0,0 0 0,1 1 0,-1-1 0,0 0 1,0 1-1,0-1 0,0 1 0,0-1 0,0 1 0,1 0 0,-1-1 0,0 1 0,0 0 0,0 0 1,0 0-1,0-1 0,0 1 0,0 0 0,-1 0 0,0 1 0,-3-1-16,0 1 0,1-1 0,-1 1 0,1 0 0,-1 1-1,-5 2 1,1 0 17,1 1 1,-1 0-1,1 0 0,0 1 0,1 0 0,0 0 1,-1 1-1,2 0 0,-1 0 0,-7 13 0,3-4 35,1 1 0,1 0 0,1 0 0,-8 23-1,14-35 8,1 1 0,-1-1 0,1 1 0,0-1 0,0 1 0,0-1 0,1 1 0,0 0 0,0-1 0,2 9 0,-1-10 10,0-1 1,0 1 0,0 0-1,1-1 1,0 1 0,-1-1-1,1 1 1,1-1-1,-1 0 1,0 0 0,1 0-1,-1 0 1,1-1 0,0 1-1,5 3 1,0-1 21,0 0 0,0-1-1,0 0 1,0-1 0,1 0 0,-1 0 0,1 0-1,16 1 1,2-1 25,42 0-1,-54-3-45,0-1 0,0 0 0,0-1 0,-1 0 0,1-2 0,0 1 0,-1-2 0,0 0 0,0 0 0,21-13 1,28-23-1533,-53 34-1246,17-19 0,-14 13 477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3:30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6 763 3072,'-5'-7'4030,"12"4"1201,1 1-5895,-4 1 849,1-1 0,0 0 0,-1 0-1,1-1 1,-1 1 0,0-1 0,0 0 0,7-6 0,30-34 659,-28 29-669,34-42 472,10-11-404,-5 11-211,-51 55-38,-1 1-1,0 0 0,0 0 1,0 0-1,1-1 1,-1 1-1,0 0 1,0 0-1,1-1 0,-1 1 1,0 0-1,0 0 1,1 0-1,-1 0 1,0 0-1,0-1 0,1 1 1,-1 0-1,0 0 1,1 0-1,-1 0 1,0 0-1,1 0 0,-1 0 1,0 0-1,1 0 1,-1 0-1,0 0 1,0 0-1,1 0 0,-1 1 1,1-1-1,-1 0-1,0 1-1,1 0 0,-1 0 1,1-1-1,-1 1 0,0 0 1,0 0-1,0-1 0,1 1 1,-1 0-1,0 0 0,0-1 1,0 1-1,0 1 1,-3 40 160,-2-1 0,-2 1 0,-12 42 0,-54 180 743,-20 89 812,85-307-1571,1-7 236,-14 43 0,14-69 215,7-13-578,0 0 1,0 0-1,0 0 1,0 0-1,0 0 1,-1 0-1,1 0 1,0 0-1,0 0 1,0 0-1,0 0 0,0 0 1,-1 0-1,1 0 1,0 0-1,0 0 1,0-1-1,0 1 1,0 0-1,0 0 1,-1 0-1,1 0 1,0 0-1,0 0 1,0 0-1,0-1 1,0 1-1,0 0 1,0 0-1,0 0 0,0 0 1,0 0-1,0-1 1,0 1-1,0 0 1,0 0-1,0 0 1,0 0-1,0 0 1,0-1-1,0 1 1,0 0-1,0 0 1,0 0-1,-2-34 343,2 9-321,2 1-1,1-1 0,1 0 1,11-32-1,40-102-16,-50 146 7,104-229 16,-4 41-289,-84 167 126,2 0 0,1 2-1,44-46 1,-58 68 56,22-17-1,-29 24 39,0 2 0,0-1 0,0 0 1,0 0-1,0 1 0,0 0 0,0 0 0,0-1 1,0 2-1,1-1 0,-1 0 0,0 1 0,7-1 0,-8 2 15,-1-1-1,1 0 1,-1 1-1,1 0 0,-1-1 1,1 1-1,-1 0 1,1 0-1,-1 0 0,0 0 1,1 0-1,-1 0 1,0 0-1,0 0 0,0 0 1,0 0-1,0 1 1,0-1-1,0 0 0,-1 1 1,1-1-1,0 1 1,-1-1-1,1 1 0,0 1 1,1 6-1,0 1 0,0-1 0,1 11 0,-3-13 35,3 28 43,-3 1 0,0 0 0,-10 59 0,7-75 42,0-1 0,-11 32 0,13-46-59,-1 0-1,0 0 1,0 0-1,-1 0 1,1-1-1,-1 1 1,0-1 0,0 0-1,0 1 1,-1-2-1,0 1 1,1 0-1,-1-1 1,-8 6-1,9-8-24,1 0 0,-1 0 0,1 0 0,-1-1 0,0 1 0,1-1 0,-1 1 0,0-1 0,1 0 0,-1 0 0,0 0 0,1-1 0,-1 1 0,0-1 0,1 1 0,-1-1 0,0 0 0,1 0 0,-1 0 0,1 0 0,0 0 0,-1-1 0,1 1 0,0-1 0,0 1 0,-3-4 0,-4-3-98,0-1 0,1 0 0,0-1 0,-9-15 0,16 25-64,3 1-64,3 4 149,1 0 0,1-1 0,-1 0 0,0 0 0,13 6 0,40 12 130,-47-18-66,1-1-1,0-1 0,0 0 1,0-1-1,0 0 1,0-1-1,0 0 1,0-1-1,0-1 1,0 0-1,0-1 1,0 0-1,-1-1 1,17-7-1,5-4 123,-1-2 1,-1-1-1,56-42 0,-68 44-85,-1-1 0,-1 0 1,32-40-1,37-69 66,-85 122-108,1-1 0,0 1 0,-1-1 0,0 0 0,0 1 0,-1-1 0,1 0 0,-1 0 0,0 0 0,0-1 0,-1 1 0,1 0 0,-1 0 0,0 0 0,-1 0 0,1-1 0,-3-6 0,3 10-11,-1 1 0,1 0 0,0 0 0,-1 0 0,0 0 0,1 0 0,-1 0 0,0 0 0,1 0 0,-1 0 0,0 0 0,0 0 0,0 0 0,0 0 0,0 0 0,0 1 0,0-1 0,0 0 0,0 1 0,0-1 0,0 1 0,0-1 0,0 1 0,-1 0 0,1-1 0,0 1 0,0 0 0,-1 0 0,1 0 0,0 0 0,0 0 0,-2 0 0,-1 1-17,1-1 0,-1 1-1,1 0 1,-1 0 0,1 0 0,-1 0 0,1 0-1,-1 1 1,-4 3 0,2 0-4,1-1-1,-1 1 1,1 1-1,0-1 1,1 1-1,-1-1 1,1 1-1,1 1 1,-1-1 0,1 1-1,0-1 1,0 1-1,1 0 1,0 0-1,0 0 1,-1 14-1,1-7 72,1 0 0,0 0 0,1 1 0,1-1 0,1 0 0,0 0 0,6 23 0,-4-26-23,0 0 1,1-1-1,0 1 0,0-1 1,2-1-1,-1 1 0,1-1 1,0 0-1,1 0 0,0-1 1,0 0-1,1 0 0,0-1 0,1 0 1,-1-1-1,14 7 0,-20-12 6,1 1-1,-1 0 0,1-1 1,0 1-1,-1-1 0,1 0 1,0-1-1,0 1 0,0-1 1,0 1-1,0-1 0,0 0 1,0 0-1,-1-1 0,1 1 1,0-1-1,0 0 0,0 0 1,4-2-1,-1-1 20,0-1-1,-1 0 1,1 0-1,-1-1 1,0 0-1,0 0 1,0 0-1,8-14 1,33-60 132,-41 68-114,12-22-15,-1 3-67,0 0 0,-3-2 0,20-59 0,-34 90 10,0 0 0,0 1 0,1-1 0,-1 1 0,1-1 0,-1 1 0,1-1 0,-1 1 0,1-1 0,0 1 0,0 0 0,0-1 0,0 1 0,0 0 0,0-1 0,0 1 0,0 0 0,0 0 0,0 0 0,1 0 0,-1 0 0,0 1 0,1-1 0,-1 0 0,1 0 0,-1 1 0,1-1 0,-1 1 0,1 0 0,-1-1 0,1 1 0,0 0 0,2 0 0,20-4 1,0 1-1,1 1 1,36 1 0,-47 2 1,1 1 1,-1 0-1,0 1 1,0 0-1,-1 1 1,1 0-1,20 11 0,-31-13 3,1 0 0,-1 1 0,1 0 1,-1-1-1,0 1 0,0 0 0,0 1 0,-1-1 0,1 0 0,-1 1 0,1 0 0,-1-1 0,0 1 0,-1 0 0,1 0 0,-1 0 0,0 0 0,1 1 0,-2-1 0,2 5 0,-1 10-22,0 0-1,0 0 1,-4 24-1,2-21 70,-5 25-140,4-37 144,1 0-1,-1 1 1,2-1-1,-1 1 1,2-1 0,-1 0-1,1 1 1,5 18-1,-5-26-12,0-1 0,0 1 0,0-1 0,1 1-1,-1-1 1,4 4 0,-5-5-22,1 0 0,0-1 0,-1 1 0,1 0 0,0-1 0,0 1 1,-1-1-1,1 1 0,0-1 0,0 1 0,0-1 0,0 1 0,0-1 0,-1 0 0,1 0 0,0 1 0,0-1 0,0 0 1,0 0-1,0 0 0,0 0 0,0 0 0,0 0 0,1 0 0,2-2 16,0 0 0,0 1 1,-1-1-1,1 0 0,-1-1 0,1 1 1,-1 0-1,0-1 0,0 0 0,0 0 0,3-5 1,6-7-32,12-20 0,68-101 102,-75 115-163,0 1 0,2 0 0,0 1 0,25-19 0,-32 31-81,-12 15-13,-3 8 100,-5 53 68,3-39-8,-1 50 0,6-72-1,0 1 0,1 0 1,0 0-1,1-1 1,0 1-1,0-1 0,1 1 1,0-1-1,0 0 1,6 9-1,-6-12 20,0-1 1,0 0-1,1 0 0,0 0 1,0 0-1,0-1 1,0 0-1,0 0 0,1 0 1,-1 0-1,1-1 0,0 1 1,0-1-1,0 0 0,0-1 1,0 1-1,0-1 0,1 0 1,-1-1-1,0 1 0,1-1 1,5 0-1,-1 0 35,1-1 0,-1 0 0,0-1 0,0 0 0,0 0 0,0-1 0,0 0 0,0-1 0,-1 0 0,12-7 0,-8 2-36,-1-1 1,0 0 0,-1-1-1,0 0 1,0-1 0,-1 0-1,-1 0 1,0-1 0,-1-1-1,0 1 1,-1-1 0,0 0-1,-2-1 1,1 0 0,4-22-1,-10 33-42,1 1 0,0-1 0,-1 1-1,0-1 1,0 1 0,0-1 0,0 1-1,-1-1 1,1 1 0,-1 0 0,0-1-1,-2-4 1,3 8 17,-1 0 0,1 0 0,-1-1-1,0 1 1,1 0 0,-1 0 0,1 0 0,-1 0 0,0 0 0,1 0-1,-1 0 1,0 0 0,1 0 0,-1 0 0,1 1 0,-1-1 0,0 0-1,1 0 1,-1 0 0,1 1 0,-1-1 0,0 0 0,1 1 0,-1-1-1,1 1 1,-1-1 0,0 1 0,-5 5-13,-1 0 0,1 1 0,0 0-1,0 0 1,1 0 0,0 1 0,0-1 0,1 1 0,-6 15-1,6-14 18,0 1 0,1 0 0,1-1 0,0 1 0,0 1 0,1-1 0,0 0 0,1 14 0,1-19 17,0 1 1,0-1-1,0 0 0,1 0 0,0 0 0,0 0 0,0 0 0,1 0 0,-1-1 0,1 1 0,0-1 1,1 1-1,-1-1 0,1 0 0,0-1 0,0 1 0,0-1 0,0 1 0,0-1 0,1-1 0,0 1 1,-1 0-1,1-1 0,0 0 0,0 0 0,0-1 0,1 1 0,-1-1 0,0 0 0,0-1 0,1 1 0,-1-1 1,0 0-1,1 0 0,-1-1 0,0 0 0,1 0 0,-1 0 0,0 0 0,10-5 0,-11 4 14,1 0 0,-1-1 0,0 0 0,0 0 0,0 0 0,0-1 0,-1 1 0,1-1 0,-1 0 0,0 0 0,0 0 0,0 0 0,0-1 0,-1 1 0,0-1 0,0 1 0,0-1 0,0 0 0,-1 0 0,1-7 0,0 0-21,0 0 0,-1 0 1,0 0-1,-1-1 0,-1 1 0,0 0 0,-3-16 0,3 23-8,0 1 1,0 0-1,-1-1 0,0 1 1,1 0-1,-2 0 0,1 0 1,0 0-1,-1 0 0,0 1 1,1-1-1,-1 1 0,-1 0 1,1 0-1,-1 0 0,1 0 1,-1 0-1,0 1 0,0-1 1,0 1-1,-7-3 0,-7-2 5,14 5-31,0 1 0,0-1 0,-1 1 0,-6-2-1,3 2-49,7 0 69,0 1 0,0 0 0,0 0 0,0 0 0,1 0 0,-1-1 0,0 1 0,0 0 0,0 1 0,0-1 0,0 0 0,1 0 0,-1 0 0,-2 1 0,-5 0-1,8-1 16,-1 0 0,1 0 1,0 0-1,-1 0 0,1 0 0,-1 0 0,1 0 0,-1 0 0,1 0 0,-1 0 0,1 0 0,-1-1 0,1 1 0,0 0 0,-1 0 0,1 0 0,-1-1 0,1 1 0,0 0 0,-1-1 0,1 1 0,-1 0 1,1-1-1,0 1 0,-1-1 0,1 1-6,0 0 1,0 0 0,0 0-1,0 0 1,0 0-1,0-1 1,0 1 0,0 0-1,0 0 1,0 0 0,0 0-1,0 0 1,-1 0-1,1 0 1,0 0 0,0 0-1,0 0 1,0 0 0,0 0-1,0 0 1,0 0 0,0 0-1,0 0 1,0 0-1,0 0 1,0 0 0,0 0-1,-1 0 1,1 0 0,0 0-1,0 0 1,0 0-1,0 0 1,0 0 0,0 0-1,0 0 1,0 0 0,0 0-1,0 0 1,0 0-1,-1 0 1,1 0 0,0 0-1,0 0 1,0 0 0,0 0-1,0 0 1,0 0 0,0 0-1,0 0 1,0 0-1,-12 1-86,12-1 89,-1 0 0,1 0 0,0-1 0,-1 1 1,1 0-1,-1 0 0,1 0 0,0 0 0,-1 0 0,1 0 1,-1 0-1,1 0 0,0 0 0,-1 0 0,1 0 0,-1 0 1,1 0-1,0 0 0,-1 0 0,1 0 0,0 1 0,-1-1 1,1 0-1,-1 0 0,1 0 0,0 1 0,0-1 0,-1 0 1,1 0-1,0 1 0,-1-1 0,1 0 0,0 1 0,0-1 1,-1 0-1,1 1 0,0 0 0,0 0-8,1 0 1,-1-1-1,1 1 1,-1 0-1,1 0 1,-1 0-1,1 0 0,0 0 1,0-1-1,-1 1 1,1 0-1,0 0 1,0-1-1,0 1 0,0-1 1,0 1-1,0-1 1,0 1-1,0-1 1,0 0-1,1 1 0,25 7-122,-7-7 129,0 0 0,0-1 1,0-1-1,38-7 0,95-22-24,53-6-93,-149 29 75,89-5 231,-128 13-239,-10 0 27,-7-1 71,-3 0 64,0 1-110,1-1-1,-1 0 1,0 1-1,1-1 1,-1 1 0,0-1-1,1 1 1,-1 0 0,1-1-1,-1 1 1,1 0-1,-1 0 1,-1 2 0,-18 18-29,8-7-64,-26 21 0,-13 13 120,37-32-25,1 0-1,1 0 0,1 2 0,0-1 0,1 2 0,1-1 0,1 1 1,-11 32-1,19-47-5,0-1 0,0 1 0,1 0 0,-1 0 0,1-1 0,0 1 0,0 0 0,0 0 0,1 0 0,-1-1 0,1 1 0,0 0 0,0-1 0,0 1 0,0-1 0,1 1 0,0-1 0,-1 1 0,1-1 0,0 0 0,4 4 0,-3-4 27,0 0 0,0 0 0,1-1 0,-1 1-1,1-1 1,-1 0 0,1 0 0,0 0 0,0 0 0,0-1-1,0 1 1,0-1 0,0 0 0,1 0 0,-1-1 0,0 1-1,0-1 1,8 0 0,-6-1-2,0 0 0,-1 0 0,1 0 1,0-1-1,0 0 0,-1 0 0,1 0 0,-1-1 0,0 0 0,0 0 1,0 0-1,9-8 0,-2 1 13,-2-1 1,1 0-1,15-23 1,-3-1 49,35-70 0,-38 67-69,24-44 7,31-63 29,-58 108-155,25-80 0,-34 89 66,-2 1-1,0-1 1,-2-1-1,0 1 1,-2-44-1,-2 69-4,0 0 0,-1 0-1,1 0 1,-1 0 0,0 0 0,1 0-1,-1 1 1,0-1 0,-1 0 0,1 0 0,-2-2-1,2 4 31,1 1-1,0-1 1,-1 1-1,1 0 1,-1-1 0,1 1-1,-1 0 1,1-1-1,-1 1 1,1 0-1,-1 0 1,1-1-1,-1 1 1,0 0-1,1 0 1,-1 0-1,1 0 1,-1 0-1,0 0 1,1 0-1,-1 0 1,0 0 0,-1 0-3,0 1 0,1-1 1,-1 1-1,1 0 1,-1 0-1,1 0 0,-1 0 1,1 0-1,-1 0 1,1 0-1,-2 2 0,-5 7-17,0-1 0,0 1 1,1 0-1,1 1 0,0-1 0,-7 18 0,-24 75-8,32-86 56,-9 27-7,1 2-1,3-1 1,-9 89 0,17-111 63,2 1 0,1 0-1,1-1 1,1 1 0,0-1 0,10 30 0,-12-49-25,1 0 1,0 1-1,-1-1 1,1 0-1,1 0 1,-1-1-1,5 7 0,-6-9-31,0 0-1,0 0 1,0 0-1,1 0 0,-1 0 1,0 0-1,1 0 1,-1-1-1,0 1 0,1 0 1,-1-1-1,1 1 1,-1-1-1,1 0 0,-1 1 1,1-1-1,-1 0 1,1 0-1,0 0 1,-1 0-1,1 0 0,-1 0 1,1 0-1,-1-1 1,3 0-1,3-2 31,0-1 1,0 0-1,0 0 1,-1-1-1,0 0 1,1 0-1,-2-1 1,7-6-1,-2 2-9,168-152-18,-167 152-61,22-13 0,-27 21-187,-5 8 29,-7 12-19,5-15 214,-9 22 20,1 0 1,2 1-1,-9 52 1,14-65 35,1 1 0,0 0 0,1-1 1,1 1-1,0 0 0,1-1 1,0 1-1,1-1 0,9 24 0,-10-31-13,1 0-1,0-1 0,0 1 0,1-1 0,-1 1 1,1-1-1,0 0 0,1-1 0,-1 1 0,1-1 1,6 5-1,-9-8-16,1 1 1,-1-1 0,1 1 0,0-1-1,0 0 1,0 0 0,0 0 0,0 0-1,0 0 1,0-1 0,0 0 0,0 1-1,0-1 1,0 0 0,0-1-1,0 1 1,0 0 0,0-1 0,0 0-1,0 0 1,0 0 0,0 0 0,5-2-1,-4 0-158,1 1 0,-1-1 1,0 0-1,0 0 0,-1 0 0,1 0 0,-1 0 0,0-1 0,1 0 0,-1 0 0,-1 0 0,1 0 0,-1 0 0,4-7 1,-4 3-657,1-1 1,-1 1-1,0-1 1,-1 0-1,0 1 1,0-18-1,-1-2-803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6:34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8 4384,'-26'-8'2016,"21"16"384,15-4-1472,11 1 1536,5 1-1408,27-1 160,9 3-704,30-13-192,4 5-192,14-3-448,-14-2 192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3:3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 6048,'-14'-6'3025,"8"3"-2032,8 3 93,35 2-772,13 16-1109,8 1-810,-29-12 1539,0-2-1,1-1 0,45 0 1,-73-4 198,1 0 0,-1 0 1,0 0-1,1 0 0,-1 0 0,0 0 1,1 1-1,-1-1 0,0 1 0,1 0 1,-1 0-1,0-1 0,0 1 0,0 1 1,0-1-1,0 0 0,0 0 0,0 1 1,3 2-1,-5-3-59,1 0 1,-1-1-1,0 1 1,1-1-1,-1 1 1,0 0-1,0-1 1,0 1-1,1 0 1,-1 0-1,0-1 1,0 1-1,0 0 1,0-1-1,0 1 1,0 0-1,0-1 1,-1 1-1,1 0 1,0-1-1,-1 2 1,-8 17 970,3-9-601,2-3-163,-20 41 1848,-25 73-1,44-107-1914,0 1 0,2 0-1,0 0 1,0 0 0,2 0-1,0 0 1,0 0-1,1 1 1,1-1 0,3 16-1,-3-28-180,0-1 0,0 1 0,0 0-1,0 0 1,0 0 0,1-1-1,-1 1 1,1-1 0,-1 1 0,1-1-1,0 0 1,0 1 0,0-1 0,0 0-1,4 2 1,-2-1 9,0-1 1,1 1-1,0-1 0,-1 0 1,1 0-1,0-1 0,0 1 0,6 0 1,3 0-358,0-1 1,-1-1-1,1 0 1,0 0-1,23-5 1,-19 2-1206,0-1 0,0-1 0,-1 0 0,33-16 0,-46 19 773,-1 0 0,0 0-1,0 0 1,-1-1 0,1 1 0,3-5 0,9-13-2820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3:3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55 7712,'-57'-21'3520,"47"15"-3072,15 1 32,8 2-352,13-9-256,9 4 64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3:3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27 894 3488,'-21'21'1968,"16"-17"1390,10-9-924,5-5-1927,0 0 1,13-20-1,8-8 8,-11 17-342,0 1 1,2 1-1,26-19 0,-47 37-180,0 0-1,0 1 1,0-1-1,0 0 1,0 1-1,0-1 1,0 1 0,1-1-1,-1 1 1,0-1-1,0 1 1,0 0-1,0 0 1,1 0-1,-1-1 1,0 1-1,0 0 1,0 1 0,2-1-1,-2 1 11,0-1 0,0 1 1,0 0-1,0-1 0,-1 1 0,1 0 0,0 0 0,-1 0 0,1 0 1,-1 0-1,1-1 0,-1 1 0,1 0 0,-1 0 0,0 0 0,1 0 1,-1 1-1,0-1 0,0 0 0,0 0 0,0 1 0,7 116 978,-5-38-399,1-46-209,9 42 1,-10-65-277,1 0-1,0 0 1,1-1-1,0 0 1,1 1 0,0-1-1,12 17 1,-14-24-27,0 1 1,0 0 0,1-1-1,-1 0 1,1 0-1,0 0 1,0 0 0,0 0-1,0-1 1,0 0-1,1 0 1,-1 0-1,1-1 1,0 1 0,-1-1-1,8 1 1,-6-2-33,1-1 1,-1 0-1,0-1 1,0 0-1,1 0 0,-1 0 1,-1 0-1,1-1 1,0 0-1,-1 0 1,1-1-1,-1 1 1,0-1-1,0-1 0,0 1 1,4-6-1,3-4 42,0 1-1,-2-2 1,0 0-1,13-24 0,1-8-108,-3 0-1,-2-2 0,-2 0 0,22-102 0,-37 138-30,-1-1-1,0-19 1,-1 32 47,0 1 0,0-1 0,0 0 0,0 0 1,0 0-1,0 1 0,0-1 0,0 0 0,1 0 0,-1 1 1,0-1-1,0 0 0,1 0 0,-1 1 0,0-1 0,1 0 1,-1 1-1,1-1 0,-1 0 0,1 1 0,-1-1 0,1 1 1,-1-1-1,1 1 0,0-1 0,1 0-5,0 1 1,0-1-1,0 1 0,0 0 1,0-1-1,0 1 0,0 0 1,0 0-1,-1 0 0,4 1 1,50 6-428,61 3 671,386 12 41,-440-21 271,-60-1-127,-14 3-80,-51 24-390,26-14 48,0 1-1,1 1 0,1 2 1,-33 22-1,53-30 43,1 2-1,0 0 1,0 0 0,1 1-1,1 1 1,0 0-1,0 0 1,1 2 0,1-1-1,1 1 1,-9 19-1,15-28 0,1 0 0,-1 0 0,1 0 0,1 0 0,-1 0 0,1 1 0,0-1 0,1 0 0,0 1 0,0 11 0,1-15-15,-1-1 1,1 0 0,0 0-1,0 1 1,-1-1 0,1 0 0,1 0-1,-1 0 1,0 0 0,1 0-1,-1 0 1,1 0 0,-1 0 0,1 0-1,0-1 1,0 1 0,-1-1-1,1 1 1,0-1 0,1 0 0,-1 0-1,0 0 1,0 0 0,0 0-1,1 0 1,-1-1 0,0 1 0,1-1-1,-1 0 1,0 1 0,5-1-1,-1 0 13,1 0 0,-1-1 0,0 0-1,0 0 1,0 0 0,0 0-1,0-1 1,11-5 0,-2 0 56,0-1 0,15-11 0,-12 7-53,-2-2 0,1 0 0,-2-1 0,28-32 0,40-75 64,-73 105-108,9-21-1,-16 32 18,-1 0 0,0 0 0,0-1 0,0 1 0,-1-1-1,1-12 1,-2 19-15,0-1 0,0 1 0,1-1 0,-1 1 0,0 0 0,0-1 1,0 1-1,0 0 0,0-1 0,-1 1 0,1-1 0,0 1 0,0 0 0,0-1 0,0 1 0,0 0 0,0-1 0,-1 1 0,1 0 0,0-1 0,0 1 0,0 0 0,-1-1 0,1 1 0,0 0 0,-1-1 0,-6 6-373,-7 16 24,10-9 372,1 0 0,0 0-1,1 0 1,0 0 0,0 0 0,1 0-1,2 23 1,0-26 17,0 0 1,1 0 0,0 0-1,0-1 1,1 1-1,0-1 1,0 1-1,1-1 1,0 0-1,1-1 1,7 11-1,-11-16-9,1 0 0,-1 1 0,1-1 0,0-1 0,0 1 0,0 0 0,0 0 0,0-1-1,0 1 1,0-1 0,1 1 0,-1-1 0,0 0 0,1 0 0,-1 0 0,1 0 0,-1-1-1,1 1 1,-1-1 0,1 1 0,0-1 0,-1 0 0,1 0 0,0 0 0,3-1 0,1-1 62,0-1 0,1 1 1,-2-1-1,1-1 0,12-7 1,31-26-91,-28 19 2,136-115 310,-152 127-311,0 0-1,0 0 1,-1 0 0,0 0 0,0-1 0,-1 0 0,0 0 0,0 0 0,0-1 0,-1 1-1,0-1 1,0 0 0,-1 0 0,0 0 0,-1 0 0,0 0 0,1-10 0,-2 17-2,0 0 0,1 0-1,-1 1 1,1-1 0,-1 0 0,1 1 0,-1-1 0,1 1 0,-1-1 0,1 1 0,0-1 0,-1 1 0,1-1 0,0 1 0,0-1 0,-1 1-1,1 0 1,0-1 0,0 1 0,-1 0 0,1 0 0,0 0 0,0 0 0,0 0 0,-1-1 0,2 2 0,26-4-120,-16 4 78,0-1-1,0 2 0,0 0 0,0 0 1,0 1-1,0 0 0,19 10 1,-26-11 40,0 0 1,-1 0-1,1 1 0,-1-1 1,0 1-1,0 1 1,0-1-1,0 0 1,0 1-1,-1 0 1,0 0-1,0 0 1,0 0-1,0 0 1,0 1-1,-1-1 1,0 1-1,0-1 1,0 1-1,-1 0 1,2 6-1,4 100-5,-6-103 37,-1 0 1,1 1-1,1-1 0,-1 0 1,2 0-1,-1-1 0,1 1 1,0 0-1,0-1 0,1 0 1,0 0-1,10 13 0,-13-18-9,0-1-1,1 0 0,-1 0 1,0 0-1,1 0 0,-1 0 1,0 0-1,1-1 0,-1 1 1,1 0-1,-1-1 0,1 1 1,0-1-1,-1 1 0,1-1 1,-1 0-1,1 1 0,0-1 1,-1 0-1,1 0 1,0 0-1,-1-1 0,1 1 1,0 0-1,1-1 0,4-1 31,-1-1 0,1 1 0,0-1 0,7-5-1,-14 8-38,140-88 141,16-8 112,-123 78-245,-11 6-331,30-13 0,-50 28 65,-3 4 151,-5 12 122,4-15-8,-2 10-5,0 1-1,0-1 1,1 1 0,1 0-1,1 0 1,0 0 0,1 0-1,1 15 1,0-24 18,0-1 1,-1 0-1,2 0 0,-1 0 1,0 0-1,1 0 0,0-1 1,0 1-1,1 0 0,-1-1 1,1 1-1,0-1 0,0 0 1,0 0-1,1 0 0,0 0 1,-1-1-1,1 0 0,0 1 1,1-1-1,-1-1 0,1 1 1,-1-1-1,1 1 0,0-1 1,7 2-1,-7-3 3,0-1 0,0 1 0,0 0 1,0-1-1,1 0 0,-1-1 0,0 1 0,0-1 0,0 0 0,0 0 1,0 0-1,0-1 0,10-4 0,3-3 15,0-1 0,21-16 0,-14 9-18,59-31-63,145-62 0,-140 67 211,-83 41-161,-4 1-23,0 1 0,-1-1 0,1 0 0,0 0-1,0 0 1,-1 0 0,1 0 0,-1-1 0,1 1 0,1-3 0,-3 4 10,0 0 0,0 0 0,0 0 0,1 0 0,-1 0 0,0 0-1,0 0 1,0 0 0,0 0 0,0 0 0,0 0 0,0-1 0,0 1 0,0 0-1,0 0 1,0 0 0,0 0 0,0 0 0,0 0 0,0 0 0,0 0 0,0-1-1,0 1 1,0 0 0,0 0 0,0 0 0,0 0 0,0 0 0,0 0 0,0 0-1,0-1 1,0 1 0,0 0 0,0 0 0,0 0 0,0 0 0,0 0-1,0 0 1,0 0 0,0 0 0,-1 0 0,1-1 0,-6 0-69,-18 3-26,3 4 100,-1 0-1,1 2 0,0 0 0,1 1 1,0 1-1,0 1 0,-22 17 1,31-19 5,0 0 0,0 0 0,0 1 0,2 1 0,-1-1 0,1 2 0,1-1 0,0 1 0,0 1 0,1-1 0,1 1 0,-8 22 0,13-31 7,0 1 0,0-1 0,0 1 0,1 0 1,-1-1-1,1 1 0,0 0 0,1-1 0,-1 1 1,1 0-1,2 7 0,-3-10 0,1-1-1,-1 0 1,1 1 0,0-1 0,0 0 0,-1 1-1,1-1 1,0 0 0,0 0 0,0 0-1,1 0 1,-1 0 0,0 0 0,0 0-1,0 0 1,2 1 0,-1-2 3,0 1-1,0-1 1,0 1 0,-1-1 0,1 0-1,0 1 1,0-1 0,0 0-1,0 0 1,0-1 0,0 1 0,0 0-1,0-1 1,0 1 0,3-2 0,8-4 26,-1-1 0,1 0 1,-1-1-1,-1 0 1,1-1-1,19-19 1,-4 0 40,-1-1 1,22-32 0,-8 10-142,-37 47 36,1-1-49,1-1 1,-1 0 0,0 1-1,0-1 1,-1-1 0,5-10-1,-8 17 63,0-1-1,0 1 1,1 0 0,-1 0-1,0 0 1,0 0-1,0 0 1,0-1 0,0 1-1,0 0 1,0 0-1,0 0 1,0 0 0,0-1-1,0 1 1,0 0-1,0 0 1,0 0 0,0 0-1,-1 0 1,1-1-1,0 1 1,0 0 0,0 0-1,0 0 1,0 0-1,0 0 1,0-1 0,0 1-1,0 0 1,-1 0-1,1 0 1,0 0 0,0 0-1,0 0 1,0 0-1,0 0 1,-1 0 0,1-1-1,0 1 1,0 0-1,0 0 1,0 0 0,0 0-1,-1 0 1,1 0-1,-11 3-136,-9 7 60,16-7 78,0 0-1,0 1 0,0-1 0,1 1 1,-1 0-1,1 0 0,0 0 0,0 0 0,0 1 1,1 0-1,-1-1 0,1 1 0,0 0 1,0 0-1,1 0 0,0 0 0,0 0 1,0 0-1,0 0 0,1 9 0,0-9 16,0 0 0,0 1 0,1-1-1,-1 0 1,1 1 0,1-1 0,-1 0 0,1 0-1,0 0 1,0 0 0,0-1 0,0 1 0,1 0-1,0-1 1,0 0 0,0 1 0,1-1 0,0-1-1,-1 1 1,6 3 0,-6-4 5,1-1 1,0 1-1,0-1 0,0 0 0,1 0 1,-1-1-1,0 1 0,1-1 1,-1 0-1,1 0 0,-1 0 0,1-1 1,0 0-1,-1 0 0,1 0 1,-1 0-1,1-1 0,0 1 0,7-3 1,-1-2 16,0 0 1,0 0-1,0-1 1,-1 0 0,1-1-1,14-12 1,47-38 69,109-89-176,-151 118 115,-1-1 0,-1-1 0,-1-2 0,32-51 0,72-147-321,-125 220 250,3-8-7,87-182-340,-88 175 245,-8 23 108,0 1 1,1 0 0,-1-1 0,0 1 0,0-1 0,0 1 0,0 0-1,0-1 1,0 1 0,0-1 0,-1 1 0,1 0 0,0-1-1,-2-2 1,2 4 14,0 0 0,-1 0 0,1 0 0,0 0 0,-1-1 0,1 1 0,0 0 0,-1 0 0,1 0 0,0 0 0,0 0 0,-1 0 0,1 0 0,0 0 0,-1 0 0,1 0-1,0 0 1,-1 0 0,1 0 0,0 0 0,-1 0 0,1 0 0,0 1 0,-1-1 0,1 0 0,0 0 0,0 0 0,-1 0 0,1 1 0,0-1 0,-12 8-126,9-6 114,-7 7 4,0-1-1,1 1 1,0 0-1,1 1 1,0 0-1,-8 14 1,-34 68 35,25-37-44,-33 106 0,4 63 209,51-212-153,-1 9-12,-4 36 0,8-51 19,0-1-1,0 1 1,0 0 0,1 0-1,0 0 1,0 0-1,0-1 1,1 1 0,0 0-1,0-1 1,3 6 0,-3-9-6,-1 0 0,1 0 0,-1 0 0,1 0 0,-1-1 1,1 1-1,0-1 0,0 1 0,0-1 0,0 0 0,0 1 0,0-1 0,0 0 1,1 0-1,-1-1 0,0 1 0,0 0 0,1-1 0,-1 0 0,0 1 1,1-1-1,-1 0 0,1 0 0,-1 0 0,0 0 0,1-1 0,3 0 1,7-2-6,0-1 0,-1 0 0,23-11 1,-25 10-70,41-20 52,20-8-485,-71 33 471,1 0 0,-1 0 0,0 0 0,0 0 0,0 0 1,1 0-1,-1 0 0,0 0 0,0 0 0,0 0 0,1 0 0,-1 0 0,0 0 1,0 0-1,0 1 0,0-1 0,1 0 0,-1 0 0,0 0 0,0 0 1,0 0-1,0 1 0,0-1 0,0 0 0,1 0 0,-1 0 0,0 0 1,0 1-1,0-1 0,0 0 0,0 0 0,0 0 0,0 1 0,0-1 1,0 0-1,0 0 0,0 0 0,0 1 0,0-1 0,0 0 0,0 0 1,0 0-1,0 0 0,0 1 0,-1 12-74,1-12 66,-2 19-95,-1 5-12,0 43-1,3-61 164,1 0 0,0-1 0,0 1 0,0-1-1,0 0 1,1 1 0,1-1 0,-1 0-1,1 0 1,0 0 0,6 10 0,-8-15-29,1 1 0,-1-1 0,0 0 1,1 0-1,-1 0 0,1 0 0,-1 0 0,1 0 1,-1 0-1,1 0 0,0-1 0,-1 1 1,1-1-1,0 1 0,-1-1 0,1 0 0,0 1 1,0-1-1,0 0 0,-1 0 0,1 0 1,0-1-1,0 1 0,1-1 0,6-1 36,-1 0 0,1-1 0,12-5 0,-18 6-42,129-65 15,-28 14 47,-82 42-36,-2 3-74,-1-2-1,-1 0 0,26-18 0,-34 17-48,-9 6 8,-10 4-60,-1 3 121,1 1 0,-1 0 0,1 0 0,-1 1 0,1 0 0,0 1 1,0 0-1,1 0 0,-1 1 0,1 0 0,1 1 0,-9 7 0,12-9 30,0-1-1,0 1 0,1 0 1,-1 0-1,1 0 0,0 0 1,1 0-1,-1 1 0,1 0 1,0-1-1,0 1 0,1 0 0,0 0 1,0 0-1,0 0 0,1 0 1,0 0-1,0 0 0,0-1 1,1 1-1,0 0 0,1 7 1,0-8-1,0 0 1,-1-1-1,2 1 1,-1-1-1,0 1 0,1-1 1,0 0-1,0 0 1,0 0-1,0 0 1,1-1-1,-1 1 1,1-1-1,0 0 1,0 0-1,0-1 1,1 1-1,-1-1 0,0 1 1,9 1-1,-7-2 21,-1 0 0,1-1 0,-1 0 0,1 0 0,-1-1 0,1 0 0,0 0 0,-1 0 0,1 0 0,0-1 0,-1 0 0,1 0 0,-1-1 0,1 1-1,-1-1 1,0 0 0,8-5 0,-3 0 5,0 0 0,0-1 0,-1 0-1,0 0 1,-1-1 0,0-1 0,0 1 0,-1-1-1,0 0 1,-1-1 0,0 0 0,0 0-1,-1 0 1,4-17 0,-7 25-40,-2-1 0,1 0 0,0 0 0,-1 1 0,1-1 0,-1 0 0,0 0 0,-1 0 0,1 1 0,-1-1 0,1 0 0,-1 0-1,0 1 1,-1-1 0,1 0 0,0 1 0,-4-6 0,2 5-13,0 0 0,-1 0 0,1 1 0,-1-1 0,0 1 0,0-1 0,0 1 0,-1 0 0,1 1 0,-1-1 0,-7-2 0,-4-1-28,-1 1 0,0 1-1,0 0 1,0 1 0,0 1 0,-30 1 0,27 1 82,-38 7 0,51-4-38,14-1 28,18-1 22,196-7-202,-132 0 125,-59 3-48,61 2 0,-89 1 76,0 0 0,0 0 1,0 1-1,0-1 0,0 1 1,0-1-1,0 1 0,0 0 1,0-1-1,-1 1 0,1 0 1,0 0-1,0 1 1,-1-1-1,1 0 0,-1 0 1,1 1-1,-1-1 0,0 1 1,1-1-1,-1 1 0,0 0 1,0-1-1,0 1 0,0 0 1,0 0-1,-1 0 0,1 0 1,0 0-1,-1 0 0,0 0 1,1 0-1,-1 0 0,0 0 1,0 2-1,0 8 87,-1 0 1,-1-1-1,1 1 0,-7 20 1,5-22 80,3-10-156,0 0-1,0 1 1,0-1 0,0 0-1,0 0 1,0 0 0,-1 0-1,1 0 1,0 0 0,0 0-1,0 0 1,0 1 0,0-1-1,0 0 1,0 0 0,0 0-1,0 0 1,0 0 0,0 0 0,0 0-1,0 1 1,0-1 0,0 0-1,0 0 1,0 0 0,0 0-1,1 0 1,-1 0 0,0 0-1,0 0 1,0 1 0,0-1-1,0 0 1,0 0 0,0 0-1,0 0 1,0 0 0,0 0-1,0 0 1,0 0 0,1 0-1,-1 0 1,0 0 0,0 0-1,0 0 1,0 0 0,0 0-1,0 0 1,0 0 0,1 1 0,6-5 248,15-14-130,-13 10-96,17-10 23,1 1-1,42-21 1,62-18-310,-130 55 254,39-13-132,-38 14 101,0-1 0,1 1 0,-1 0 0,0-1 0,0 1 0,1 0 0,-1 0 0,0 0 0,0 1 1,0-1-1,1 0 0,-1 1 0,0 0 0,0-1 0,3 3 0,-4-3 20,0 1-1,0 0 1,0 0 0,-1 0-1,1 0 1,0 0 0,-1 0 0,1 0-1,-1 0 1,1 0 0,-1 0-1,1 0 1,-1 0 0,0 0-1,1 0 1,-1 0 0,0 0 0,0 2-1,0 24 81,0-15-62,0-1 28,0 1-1,2 0 1,-1-1 0,1 1-1,1 0 1,0-1 0,1 0-1,0 0 1,1 0 0,0 0-1,0-1 1,1 0 0,1 0-1,-1 0 1,12 10 0,-17-18-14,1 0 1,0 0-1,0-1 1,0 1-1,0-1 1,0 1-1,0-1 1,0 0-1,0 0 1,0 0 0,1 0-1,-1 0 1,0-1-1,1 1 1,-1 0-1,0-1 1,1 0-1,-1 0 1,1 0-1,-1 0 1,0 0-1,1 0 1,-1-1-1,1 1 1,-1-1 0,0 1-1,1-1 1,-1 0-1,0 0 1,4-2-1,3-3 2,1-1 1,-1-1-1,0 1 0,0-1 0,9-12 0,4-3-7,280-227 43,-296 245-115,1 1 0,-1 0-1,8-3 1,-13 7 46,-1-1-1,1 1 1,0 0 0,0-1-1,-1 1 1,1 0-1,0 0 1,-1 0 0,1 0-1,0 0 1,0 0 0,-1 0-1,1 0 1,0 0 0,0 0-1,-1 0 1,1 0 0,1 1-1,-2-1 4,0 1 0,1-1-1,-1 1 1,0-1 0,1 1-1,-1-1 1,0 1 0,0 0-1,1-1 1,-1 1 0,0 0-1,0-1 1,0 1 0,0-1-1,0 1 1,0 0 0,0-1-1,0 1 1,0 0 0,0-1 0,0 1-1,0 0 1,-1-1 0,1 1-1,-1 0 1,-4 14 2,-1 0-1,-1 0 1,-1-1 0,0 0 0,-11 14-1,3-3 13,-72 120 85,83-136-83,-33 56 138,33-58-87,-1 0 1,1-1-1,-1 1 1,0-1-1,-1 0 1,-8 6-1,13-11-40,1 0-1,-1 0 1,0 0-1,1 0 1,-1 0-1,0 0 1,1-1-1,-1 1 1,0-1-1,0 1 1,-2-1 0,3 0-6,0 0 0,-1 0 0,1 0 0,0-1 0,0 1 0,0-1 0,-1 1 0,1-1 0,0 1 0,0-1 0,0 0 0,0 0 0,0 1 0,0-1 0,0 0 0,0 0 0,1 0 0,-1 0 0,0 0 0,-1-1 0,-1-5 0,-1 1 0,1 0-1,0-1 1,0 1 0,1-1-1,0 0 1,0 0 0,0 0-1,1 0 1,0-9 0,0 12-2,1-1 0,0 1 1,1-1-1,-1 1 1,1-1-1,0 1 1,3-9-1,-3 11-16,0-1-1,0 1 1,0 0-1,1 0 1,-1 0-1,1 0 1,-1 0 0,1 0-1,0 0 1,0 0-1,0 1 1,0-1-1,0 1 1,4-3 0,6 0 22,0 0 1,0 1-1,0 0 1,0 1 0,1 1-1,-1 0 1,13 0-1,-14 1-51,155 2 15,4 0-3924,-162-2 2849,0 0 1,-1-1 0,1-1-1,11-2 1,-1 0-1141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3:3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56 7136,'-31'-12'3232,"31"7"-2816,5 2 640,8 3-672,8-8-288,6 3-96,-1-1-800,5 1 416,-10-7-2688,-3 12 1664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3:3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707 270 9152,'5'0'4128,"44"0"-3584,3-3 1024,9 3-960,40-5 543,-1 5-671,28-3 0,-9 3-288,7 0-32,-16 3-96,-12-3-128,-21 5 32,-15-5-1312,-13 3 736,-19-3-2239,-7 3 1631</inkml:trace>
  <inkml:trace contextRef="#ctx0" brushRef="#br0" timeOffset="1">46 20 8224,'-46'-19'4224,"51"19"-4096,8 0-160,10 0-1376,8 3 768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3:37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49 219 1312,'-3'2'244,"0"-1"-1,0 1 1,-1 0 0,2 1-1,-1-1 1,0 0 0,0 1-1,1 0 1,-1-1 0,1 1-1,0 0 1,0 0 0,0 0-1,0 1 1,-2 5 0,2-4 204,1 0 1,0-1-1,0 1 1,1 0 0,-1 0-1,1 0 1,0-1 0,1 1-1,-1 0 1,1 0 0,0 0-1,0-1 1,2 6 0,-2-8-338,-1 0 0,1 0 0,0 0-1,1 0 1,-1 0 0,0 0 0,1 0 0,-1 0 0,1 0 0,-1-1 0,1 1 0,0 0 0,0-1 0,-1 0 0,1 1 0,0-1 0,0 0 0,1 0 0,-1 0 0,0 0 0,0-1 0,0 1 0,1-1 0,-1 1 0,0-1 0,1 0 0,-1 1 0,0-1 0,4-1 0,4 0 77,-1-1 0,1 0 1,-1 0-1,0-1 0,0 0 1,0-1-1,0 0 0,0-1 1,15-10-1,3-5-49,37-36 1,-41 35-46,92-92 98,-106 103-41,0-1 1,13-23 0,-20 31-135,0 1 0,-1-1 1,0 0-1,1 0 0,-1 0 1,0 0-1,-1 0 0,1 0 1,0 0-1,-1 0 0,0 0 1,0-1-1,0 1 0,0 0 1,0 0-1,-1 0 0,1 0 0,-2-5 1,2 8-21,-1-1 1,1 1-1,0-1 1,0 1 0,-1 0-1,1 0 1,0-1-1,0 1 1,-1 0-1,1-1 1,0 1-1,-1 0 1,1 0-1,-1 0 1,1-1 0,0 1-1,-1 0 1,1 0-1,-1 0 1,1 0-1,0 0 1,-1 0-1,1 0 1,-1 0-1,1 0 1,0 0 0,-1 0-1,1 0 1,-1 0-1,1 0 1,-1 0-1,1 0 1,0 0-1,-1 0 1,1 1-1,0-1 1,-1 0 0,1 0-1,-1 1 1,1-1-1,0 0 1,-1 1-1,-15 12-291,5 1 305,1 1 1,1-1-1,0 2 1,1-1-1,1 1 0,-8 23 1,13-33 45,0 0 0,0 1 0,0-1 0,1 1 0,1 0 0,-1-1 0,1 1 0,0-1 0,0 1 0,1 0 0,0-1 0,0 1 0,0-1 0,1 1 0,3 7 0,-4-12-33,0-1 0,0 1 0,0-1 0,0 0 0,0 1 0,0-1 0,0 0 0,0 0 0,1 1 0,-1-1 0,0 0 0,1-1 0,-1 1 0,1 0 0,-1 0 0,1 0 0,2 0 0,-1 0 6,0-1 0,0 0-1,0 1 1,0-1 0,0 0 0,0-1-1,0 1 1,0-1 0,5 0 0,5-4 47,0 0 0,0 0 1,19-13-1,-15 9-28,112-52 43,43-23 88,-113 50-340,-59 33 162,1 1 0,0-1 0,0 1 0,0-1 0,0 1 1,-1-1-1,1 1 0,0 0 0,0-1 0,0 1 0,0 0 0,0 0 1,0 0-1,0 0 0,0 0 0,0 0 0,0 0 0,0 0 0,0 0 1,0 0-1,0 1 0,1-1 0,-1 1 2,-1-1 0,1 1 0,0-1 0,-1 1-1,1 0 1,-1-1 0,1 1 0,-1 0 0,1 0 0,-1-1 0,1 1 0,-1 0-1,0 0 1,1 0 0,-1 0 0,0-1 0,0 1 0,0 0 0,0 0 0,0 0 0,0 0-1,0 1 1,0 10 78,-1 0-1,-1 0 0,0 0 0,-1 0 0,-7 20 0,2-8-45,3-6 94,-6 14 257,9-26-139,6-6 200,6-9-82,46-44-271,-20 20-41,-26 23-122,-1 1 1,2 0-1,-1 1 1,1 0-1,17-9 1,-27 16 46,0 1 0,0-1-1,1 1 1,-1-1 0,0 1 0,0 0 0,0-1 0,0 1 0,0 0 0,0 0 0,1 0 0,-1 0 0,0 0 0,0 0 0,0 0-1,1 0 1,-1 0 0,0 1 0,0-1 0,0 0 0,0 1 0,0-1 0,1 1 0,0 1 16,-1-1 0,0 0 0,0 1 0,0-1 0,0 1 0,0-1 0,-1 1-1,1 0 1,0-1 0,-1 1 0,1 0 0,-1-1 0,1 1 0,-1 0 0,0 2 0,2 9 58,0 0 0,0 0 1,2 0-1,7 19 0,-9-27-14,1 0 0,-1 0 1,1 0-1,0-1 0,1 0 1,-1 1-1,1-1 0,0 0 1,0-1-1,0 1 0,0-1 0,1 0 1,9 5-1,-3-3-46,-1-1-1,1 0 1,0-1 0,1 0 0,-1-1-1,0-1 1,1 1 0,-1-2-1,1 1 1,0-2 0,-1 0-1,1 0 1,-1-1 0,0 0 0,0-1-1,0 0 1,0-1 0,17-8-1,-14 5-1003,-1 1-711,-1 0 1,0-1-1,21-15 0,-16 6-619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3:3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35 6880,'-52'-35'3136,"21"39"-2720,21-4 32,10 3-320,5-3-384,8 5 128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3:4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310 723 2816,'5'-22'1696,"-5"22"-1525,0-1 0,-1 1 0,1 0 0,0-1 0,0 1 0,0-1 0,0 1 0,0 0 0,0-1 0,0 1 0,-1 0 0,1-1 0,0 1 0,0 0 0,0 0 0,-1-1 0,1 1 0,0 0 0,0-1 0,-1 1 0,1 0 0,0 0 0,-1 0 0,1-1 0,0 1 0,-1 0 0,1 0 0,0 0 0,-1 0 0,1 0-1,0 0 1,-1 0 0,1-1 0,-1 1 0,1 0 0,0 0 0,-1 0 0,1 1 0,0-1 0,-1 0 0,1 0 0,-1 0 0,1 0 0,0 0 0,-1 0 0,1 0 0,0 1 0,-1-1 0,-30 19 870,-64 43 301,83-53-1259,-1 1 1,2 1-1,-1 0 1,-19 25-1,19-17-26,0 1-1,0 0 0,2 1 1,1 0-1,0 1 0,-6 27 1,11-37-10,1 0 1,0 1-1,1 0 1,0 0-1,1 0 1,0-1-1,1 1 1,0 0-1,1 0 1,4 19-1,-4-29-17,0 1-1,1-1 0,-1 0 0,1 1 0,-1-1 0,1 0 1,0 0-1,0 0 0,0 0 0,1 0 0,-1 0 0,1-1 1,-1 1-1,1-1 0,0 1 0,0-1 0,0 0 0,0 0 0,1-1 1,-1 1-1,0-1 0,1 1 0,-1-1 0,1 0 0,-1-1 1,1 1-1,0 0 0,-1-1 0,6 0 0,0 0-3,0 0-1,1-1 1,-1 0-1,0 0 1,0-1-1,0 0 1,0-1-1,15-6 1,-12 3 14,-1-1 0,1 1 0,-1-2 0,-1 0 1,15-13-1,2-7 30,-1-2 1,-2-1-1,23-37 1,-36 51-72,22-29 35,22-37-201,-53 81 137,-1 0 1,0 0 0,0-1-1,0 1 1,0 0 0,0-1-1,-1 1 1,1-1 0,0-3-1,-2 6 13,1 0 0,-1 0 0,1 0 0,-1 0 0,1 0 0,0 1 0,-1-1 0,1 0 0,0 0 0,-1 0 0,1 1 0,-1-1 0,1 0 0,0 0-1,-1 1 1,1-1 0,0 0 0,0 0 0,-1 1 0,-1 2-19,0 1 0,0-1-1,0 0 1,0 1 0,1-1-1,-1 1 1,1 0 0,0-1-1,0 1 1,0 6 0,-1 40-84,3-33 90,-1-1 78,0 1-1,5 24 1,-3-34-27,0 0 0,0 0 0,0 0-1,1 0 1,0 0 0,0 0 0,1-1 0,4 8-1,-6-12-12,0 0 0,-1 0 0,1 0-1,0 0 1,0-1 0,0 1-1,0 0 1,0-1 0,1 1-1,-1-1 1,0 0 0,1 0 0,-1 0-1,1 0 1,-1 0 0,3 0-1,-1 0 15,0-1 1,0 0-1,0 0 0,0 0 0,0-1 0,0 1 0,0-1 0,0 0 0,6-2 1,2-2 33,-1 0 1,0-1 0,-1 0 0,1-1 0,15-13 0,0-4 85,-1-1 0,39-50 1,-34 37-42,-22 29-108,0-1 0,-1 0-1,0-1 1,-1 1 0,6-16 0,-11 24-2,-1 0 0,1 0-1,0 0 1,-1-1 0,0 1 0,0 0 0,0 0-1,0-1 1,0 1 0,0 0 0,0-1 0,-1 1-1,1 0 1,-1 0 0,1 0 0,-1 0-1,0-1 1,0 1 0,0 0 0,-2-2 0,1 1-86,-1 0 0,1 0 0,-1 0 1,0 0-1,0 0 0,0 1 0,0-1 0,-1 1 1,-6-3-1,1 2-138,5 6 88,4-2 140,1-1 0,-1 1-1,0-1 1,0 1 0,0-1 0,0 1 0,0-1 0,1 1 0,-1-1-1,0 1 1,0-1 0,1 1 0,-1-1 0,0 0 0,1 1 0,-1-1-1,0 1 1,1-1 0,-1 0 0,1 1 0,-1-1 0,0 0-1,1 0 1,0 1 0,8 2 31,-1 0-1,1-1 1,0 0-1,0 0 1,0-1 0,17 0-1,-4 1-55,-10-2 50,0 0-1,0 0 1,0-1-1,0-1 1,0 0-1,0 0 0,0-1 1,-1-1-1,1 0 1,-1-1-1,0 0 1,-1 0-1,20-13 0,5-9 130,53-50 0,23-40 7,-19-2 20,-61 75-102,-16 24-42,-1-1-1,-2 0 0,0-1 0,15-38 0,-23 47-65,0 0 1,0-1-1,-1 0 0,-1 1 1,0-1-1,-1 0 0,-1 0 1,0 0-1,-4-26 0,4 37 16,-1 0 0,0 0 0,0 1-1,0-1 1,0 0 0,-1 0 0,1 1 0,-1-1 0,-1-2-1,2 4 6,0 0 0,1 1 0,-1-1 0,0 0 0,0 0 0,1 1 0,-1-1 0,0 1 0,0-1 0,0 1 1,0-1-1,0 1 0,0-1 0,0 1 0,0 0 0,0-1 0,0 1 0,0 0 0,0 0 0,0 0 0,0 0 0,0 0 0,0 0 0,0 0 0,0 0 0,0 0 0,0 0 0,0 1 0,0-1 0,0 0 0,-1 1 0,-5 3 6,0 1 0,0-1 0,1 1 0,0 1 0,0-1 0,0 1 0,-9 11 0,5-2 26,-1 0-1,-10 23 1,8-10 147,1 0 1,-15 57-1,11-31 1,-162 674 1945,143-571-1008,34-153-1003,-1 5 125,2-9-220,0 0 0,0 0 0,0 0 0,0 1 0,0-1 0,0 0 0,-1 0 0,1 0 0,0 0 0,0 0 0,0 0 0,0 0-1,0 0 1,0 0 0,0 0 0,-1 0 0,1 0 0,0 0 0,0 0 0,0 0 0,0 0 0,0 0 0,0 0 0,-1 0 0,1 0 0,0 0 0,0 0 0,0 0 0,0 0-1,0 0 1,0 0 0,0 0 0,-1 0 0,1 0 0,0 0 0,0 0 0,0 0 0,0-1 0,0 1 0,0 0 0,0 0 0,0 0 0,0 0 0,0 0 0,0 0-1,-1 0 1,1 0 0,0-1 0,0 1 0,0 0 0,0 0 0,0 0 0,0 0 0,0 0 0,0 0 0,0-1 0,0 1 0,0 0 0,-1-11 196,1-14-208,2 0 0,1 1-1,0-1 1,2 1 0,1 0-1,16-42 1,-16 51-39,1 0 0,0 1-1,1 0 1,1 1 0,0-1 0,1 2 0,0-1-1,1 1 1,0 1 0,1 0 0,22-16 0,-29 24-7,1-1 0,0 1 0,-1 0 1,1 0-1,0 1 0,11-3 1,-16 4 36,1 1 1,-1 0 0,1 0 0,-1 0-1,1 0 1,-1 0 0,1 0 0,-1 0-1,1 0 1,-1 0 0,1 1 0,-1-1-1,0 1 1,1-1 0,-1 1 0,0 0 0,1-1-1,-1 1 1,0 0 0,0 0 0,1 0-1,-1 0 1,0 0 0,0 0 0,0 0-1,0 0 1,0 1 0,-1-1 0,1 0-1,0 0 1,-1 1 0,1-1 0,0 1 0,-1-1-1,1 2 1,1 8 35,1 1 0,-2-1 0,0 0 0,0 0 0,-1 15-1,0 12 63,1-28-59,7 76 116,-6-73-121,0-1-1,1 1 0,1 0 1,7 18-1,-9-27 27,0 0-1,1 0 1,-1 0-1,1 0 1,0-1-1,6 7 1,-8-9-18,1 1 0,-1-1 1,0 0-1,1 0 0,0 0 1,-1 0-1,1 0 0,-1-1 1,1 1-1,0 0 0,0-1 1,0 1-1,-1-1 0,1 0 0,0 1 1,0-1-1,0 0 0,0 0 1,-1 0-1,3-1 0,3-1 16,0 0-1,0-1 1,0 0-1,-1 0 0,1 0 1,-1-1-1,0 0 1,0 0-1,0-1 0,-1 0 1,1 0-1,7-10 1,5-7-63,27-47 1,-43 67 18,46-70 114,-25 40-177,26-49-1,-47 77 44,-2 4-3,0 0 0,0 0 1,0 0-1,0 0 0,0 0 0,0 0 1,0 0-1,0 0 0,0 0 0,0 0 1,0 0-1,0 0 0,-1 8-110,-4 19-48,-1 12 158,-3 41 0,8-68 85,1 0 1,1 0-1,0 0 0,0 0 0,1-1 0,1 1 0,0-1 0,5 13 0,-8-24-49,0 1-1,0 0 0,1 0 1,-1-1-1,0 1 0,1 0 1,-1-1-1,0 1 1,1 0-1,-1-1 0,1 1 1,-1-1-1,1 1 0,0 0 1,-1-1-1,1 1 0,0-1 1,-1 0-1,1 1 0,0-1 1,-1 0-1,1 1 0,0-1 1,0 0-1,-1 0 1,1 1-1,0-1 0,0 0 1,-1 0-1,1 0 0,0 0 1,0 0-1,0 0 0,-1 0 1,1-1-1,0 1 0,0 0 1,-1 0-1,1 0 1,0-1-1,0 1 0,-1 0 1,1-1-1,0 1 0,-1-1 1,1 1-1,-1-1 0,2 0 1,3-3 25,-1 0 0,0-1 0,1 1 0,5-10 0,4-4-29,1 0 1,1 1-1,0 1 0,1 1 1,1 0-1,0 1 1,1 1-1,0 1 1,1 0-1,1 2 1,27-11-1,-7 5-5,-11 3-130,37-9 0,-56 19 106,1 1 0,13-1-1,-26 3 24,1 0 0,0 0-1,0 0 1,0 0-1,0 0 1,0 0 0,0 0-1,0 0 1,0 0 0,0 0-1,0 1 1,0-1 0,0 0-1,0 0 1,0 0-1,0 0 1,0 0 0,0 0-1,0 0 1,1 0 0,-1 0-1,0 0 1,0 0 0,0 0-1,0 0 1,0 0-1,0 1 1,0-1 0,0 0-1,0 0 1,0 0 0,0 0-1,0 0 1,0 0 0,0 0-1,0 0 1,0 0-1,0 0 1,0 0 0,1 0-1,-1 0 1,0 0 0,0 0-1,0 0 1,0 0 0,0 0-1,0 0 1,0 0-1,0 0 1,0 0 0,0 0-1,0 0 1,0 0 0,1 0-1,-1 0 1,0 0-1,0 0 1,0 0 0,0 0-1,0 0 1,0 0 0,0 0-1,0 0 1,0 0 0,0-1-1,0 1 1,-9 2 96,-3-1-126,1 0 0,-1 1-1,0 0 1,0 1 0,-18 7-1,11-3-46,1 2 1,-27 15-1,36-18 51,0 0 1,0 1 0,1 1-1,0-1 1,0 1 0,-7 10 0,11-13 13,1 0 1,-1 0 0,1 0 0,0 0 0,1 0-1,0 1 1,0-1 0,0 1 0,0 0 0,1 0-1,0-1 1,-1 11 0,2-13 17,0-1-1,0 1 1,1-1 0,-1 0-1,1 1 1,-1-1 0,1 1-1,0-1 1,0 0 0,0 1-1,0-1 1,1 0 0,-1 0 0,0 0-1,1 0 1,0 0 0,-1 0-1,1-1 1,0 1 0,0 0-1,0-1 1,0 1 0,0-1-1,3 2 1,-1-2 7,0 1 0,1-1 0,-1 1 0,0-1 0,0 0 0,0-1 0,1 1-1,-1-1 1,0 0 0,1 0 0,-1 0 0,0-1 0,1 1 0,4-2 0,15-6 18,-1 0-1,1-1 1,-1-2 0,40-24 0,80-66 167,-134 94-196,25-21 22,-1-1 0,-1-2 0,-2-1 0,-1-1 0,-2-2 0,-1-1 0,-1 0 1,36-78-1,-4-10-117,26-52-5,-70 154 25,-9 16 23,-1 1-1,1 0 0,-1-1 0,0 1 0,-1-1 0,0 0 0,0 0 0,0 0 0,1-7 0,-3 12 44,0 1 0,0 0 0,0 0 0,0 0 0,0-1 1,0 1-1,-1 0 0,1 0 0,0 0 0,0-1 0,0 1 0,0 0 0,0 0 0,0 0 0,-1-1 0,1 1 1,0 0-1,0 0 0,0 0 0,0 0 0,-1 0 0,1 0 0,0-1 0,0 1 0,0 0 0,-1 0 1,1 0-1,0 0 0,0 0 0,0 0 0,-1 0 0,1 0 0,0 0 0,0 0 0,0 0 0,-1 0 0,1 0 1,0 0-1,0 0 0,-1 0 0,1 0 0,0 0 0,0 0 0,0 1 0,-1-1 0,1 0 0,0 0 0,0 0 1,0 0-1,0 0 0,-1 0 0,1 1 0,0-1 0,0 0 0,-16 13-162,9-4 89,-1 1 1,2 0 0,-12 22-1,-52 143 142,56-135-26,-26 67-30,-76 241 362,104-305-218,8-31-69,0 1 1,1 0 0,0 0 0,-1 16 0,4-29-78,0 0-1,0 0 1,0 1 0,0-1 0,0 0-1,0 0 1,0 0 0,0 0 0,0 0-1,0 0 1,0 0 0,0 0 0,0 0-1,0 1 1,0-1 0,0 0 0,0 0-1,1 0 1,-1 0 0,0 0 0,0 0-1,0 0 1,0 0 0,0 0 0,0 0-1,0 0 1,0 0 0,0 0 0,0 0-1,1 1 1,-1-1 0,0 0 0,0 0-1,0 0 1,0 0 0,0 0 0,0 0-1,0 0 1,0 0 0,0 0 0,1 0-1,-1 0 1,0 0 0,0 0 0,0 0-1,0-1 1,0 1 0,0 0 0,0 0-1,0 0 1,0 0 0,1 0 0,-1 0-1,0 0 1,0 0 0,0 0 0,0 0-1,0 0 1,0 0 0,0 0 0,0 0-1,0-1 1,5-3 64,4-10 109,0-1-44,22-26-1,-19 28-206,0 0-1,1 1 1,14-10 0,-19 17 37,-1 0 0,0 1 0,1 0 0,0 1 1,0-1-1,0 2 0,0-1 0,10-1 0,-12 3 28,-1 1 0,1 0-1,-1 0 1,1 0-1,-1 1 1,1 0 0,-1 0-1,0 0 1,1 1 0,-1 0-1,0 0 1,0 0-1,0 0 1,8 6 0,-1 0-11,-1 1 1,0 0 0,0 0-1,14 17 1,0 5 62,36 58 0,-32-44 153,-17-31-615,2 2-1754,-13-15 1636,-1-1 1,1 1-1,0 0 1,-1 0-1,1 0 1,-1 0-1,1 0 1,-1 0-1,0 0 1,1 0-1,-1 2 1,-3-9-2714,0-2 1104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3:48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59 6304,'-57'-47'2848,"31"40"-2464,17 2-96,13 10-672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3:50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65 3136,'2'-2'191,"0"0"-1,0-1 1,-1 1 0,2 0-1,-1 1 1,0-1 0,0 0-1,0 0 1,1 1 0,-1 0-1,1-1 1,-1 1-1,1 0 1,0 0 0,4-1-1,-7 2-66,1 0-1,-1 0 1,1 0-1,-1-1 0,1 1 1,0 0-1,-1-1 1,1 1-1,-1 0 0,1-1 1,-1 1-1,1 0 1,-1-1-1,0 1 0,1-1 1,-1 1-1,0-1 0,1 1 1,-1-1-1,0 1 1,1-1-1,-1 0 0,0 1 1,0-1-1,0 1 1,0-1-1,1 0 0,-1 1 1,0-1-1,0 1 0,0-1 1,0 0-1,0 1 1,0-1-1,-1 0 0,1 0 1,0 0-14,-1 0 0,1 0 1,-1 0-1,1 0 0,-1 0 1,0 0-1,1 0 0,-1 0 0,0 0 1,0 1-1,0-1 0,1 0 1,-1 1-1,0-1 0,0 0 0,0 1 1,0-1-1,0 1 0,0-1 0,0 1 1,0 0-1,0-1 0,0 1 1,-3 0-1,-7-2 0,-1 2 0,0 0 1,0 0-1,0 1 0,0 0 1,0 1-1,0 1 0,1-1 0,-1 2 1,1 0-1,0 0 0,0 1 1,1 0-1,-13 9 0,9-5-57,1 1 1,0 0-1,1 1 0,0 1 0,1 0 1,0 1-1,0 0 0,2 0 0,-16 28 1,14-19 37,1 0 0,-10 35 0,16-44-23,1-1 0,1 1 1,0-1-1,0 1 1,2 0-1,0 19 1,0-30-51,0 0 1,0-1 0,1 1-1,-1 0 1,1 0 0,-1 0-1,1 0 1,-1-1 0,1 1-1,0 0 1,0-1 0,0 1-1,0-1 1,0 1 0,2 2-1,-2-4-6,0 1 1,0 0-1,0-1 0,0 1 0,1-1 0,-1 1 0,0-1 0,0 1 0,0-1 0,0 0 1,1 0-1,-1 0 0,0 1 0,0-1 0,0 0 0,1-1 0,-1 1 0,1 0 0,4-2 31,0 0-1,0 0 1,0 0 0,-1-1-1,1 0 1,-1 0-1,7-5 1,-1 0 14,0-1 0,-1 0-1,0-1 1,0 0 0,13-19 0,35-62 129,-43 65-153,9-18-231,19-50 1,-42 94 188,-1 0 1,0-1-1,0 1 0,1 0 0,-1-1 1,0 1-1,0 0 0,0-1 0,0 1 1,0 0-1,0-1 0,1 1 0,-1-1 1,0 1-1,0 0 0,0-1 0,0 1 1,0-1-1,0 1 0,0 0 0,-1-1 1,1 1-1,0 0 0,0-1 0,0 1 1,0 0-1,0-1 0,0 1 0,-1 0 1,1-1-1,0 1 0,0 0 0,-1-1 1,1 1-1,0 0 0,-1-1 0,1 1-2,-1 0 0,1 0 0,-1 0 0,1 1 0,-1-1 0,1 0 0,-1 0 0,1 0-1,-1 0 1,1 1 0,-1-1 0,1 0 0,0 0 0,-1 1 0,1-1 0,-1 0 0,1 1 0,0-1-1,-1 0 1,1 1 0,0-1 0,-1 1 0,1-1 0,0 1 0,0-1 0,-1 0 0,1 2-1,-2 3 23,-1 1-1,2 0 1,-1-1-1,0 1 0,1 0 1,0 0-1,1 0 1,-1 0-1,1 1 0,1 5 1,1 5 47,0 0 0,5 20-1,-4-26-18,0 0 0,1-1 0,0 1 0,0-1 0,1 0 0,1 0-1,0-1 1,11 14 0,-15-19-4,1-1 1,0 0-1,0 0 0,0 0 1,0-1-1,1 1 0,-1-1 1,1 1-1,0-1 0,-1 0 0,1-1 1,0 1-1,0-1 0,0 1 1,0-1-1,0 0 0,1-1 0,-1 1 1,0-1-1,0 0 0,0 0 1,1 0-1,-1 0 0,8-2 0,-3-1 12,-1-1 0,1 1 0,-1-1 0,0 0 0,0-1 0,-1 0 0,1 0 0,-1-1 0,10-10 0,6-8 11,26-35 0,-13 15 50,14-10-51,14-15-258,-54 59-40,-7 11 137,-1 9 33,-3 3 96,2 0 0,-1-1-1,2 1 1,0 0 0,0-1 0,1 1 0,1-1 0,0 0 0,0 0 0,2 0 0,6 13-1,-5-16 35,-1 1-1,1-1 0,0-1 0,1 1 0,0-1 0,1 0 1,0-1-1,0 0 0,0 0 0,1-1 0,0-1 0,17 8 0,-19-9-20,0-2 0,0 1 0,1-1 0,-1-1 0,0 1 0,0-2 0,1 1 0,-1-1 0,1 0 0,-1 0 0,0-1 0,1-1 0,-1 1 0,0-1 0,0-1 0,0 1 0,15-8 0,-9 0 47,1 0-1,-2-1 0,1 0 0,-1-1 0,16-19 1,-22 22-95,12-11 80,-2-2-1,-1 0 0,0-1 1,12-26-1,-25 42-78,0 0-1,0-1 0,3-12 1,-5 18-12,-1 1 0,1-1 1,-1 0-1,1 1 0,-1-1 0,0 0 0,0 1 1,0-1-1,0 0 0,0 0 0,-1 1 0,1-1 1,0 0-1,-1 1 0,1-1 0,-1 1 1,1-1-1,-1 1 0,0-1 0,-1-1 0,1 2 5,0 1 0,0-1 0,0 1 0,0 0 0,0-1 0,0 1 0,1 0 0,-1 0 0,0 0 0,0 0 0,0 0 0,0 0 0,0 0 0,0 0 0,0 0 0,0 0 0,0 0 0,0 1 0,-2-1 0,1 1-26,-3 0 52,0 1 0,0 0 0,0 0 0,1 0 0,-1 1 0,1-1 0,0 1 1,-1 0-1,1 0 0,0 0 0,1 1 0,-1 0 0,1-1 0,-1 1 0,1 0 0,0 1 0,1-1 1,-1 1-1,-2 6 0,0 1 128,0 1 1,2-1 0,-1 1 0,1 0-1,1 0 1,-1 20 0,3-17 50,0-1-1,0 0 1,2 0 0,5 26-1,-6-34-134,2 0 0,-1 1 0,1-1 0,0 0-1,0 0 1,1 0 0,0 0 0,0-1 0,1 0 0,-1 0-1,8 7 1,-9-10-20,0 0 0,1-1 0,-1 1 0,1-1 0,0 0 0,0 0 0,-1-1 0,1 1 0,0-1 0,0 1 0,7 0 0,-3-1 26,-1-1 0,0 1 0,0-1 0,1-1 1,-1 1-1,9-3 0,5-3-126,0 0 0,0-1 0,27-14 1,27-18-3290,-44 21 1568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6:38.3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1 595 3136,'2'-6'4491,"14"-22"-1825,2-1-1146,-8 12-1101,1 0-1,0 0 1,2 1 0,0 1-1,22-21 1,-10 17-217,1 1-1,0 2 1,50-23 0,92-27 744,-127 51-486,-39 14-393,0 0 0,0 1-1,1-1 1,-1 0 0,0 1 0,1-1-1,2 1 1,-5 0-63,0 0 1,0 0-1,0 0 0,1 0 1,-1 0-1,0 0 0,0 0 1,0 0-1,0 1 0,0-1 1,0 0-1,0 0 1,0 0-1,0 0 0,0 0 1,0 0-1,0 0 0,0 0 1,0 1-1,0-1 0,0 0 1,0 0-1,0 0 0,0 0 1,0 0-1,0 0 0,0 1 1,0-1-1,0 0 0,0 0 1,0 0-1,0 0 1,0 0-1,0 0 0,0 0 1,0 1-1,0-1 0,0 0 1,0 0-1,0 0 0,0 0 1,0 0-1,0 0 0,-1 0 1,-9 13 1,-41 32 69,38-35 48,0 1-1,1 1 1,1-1 0,-18 23-1,22-23 127,0 0-1,1 0 1,0 1-1,-6 17 1,12-29-238,-1 0 0,1 1 0,0-1 0,0 0 0,0 0 0,0 0 0,0 1 0,0-1 0,0 0 0,0 0 0,0 0 0,0 1-1,0-1 1,0 0 0,0 0 0,0 1 0,0-1 0,0 0 0,0 0 0,0 0 0,0 1 0,0-1 0,0 0 0,0 0 0,1 0 0,-1 0 0,0 1 0,0-1 0,0 0 0,0 0 0,0 0 0,0 0 0,1 1 0,-1-1 0,0 0 0,0 0 0,0 0 0,1 0 0,-1 0 0,0 0 0,0 0 0,0 0 0,0 1 0,1-1 0,-1 0 0,0 0 0,0 0 0,1 0 0,-1 0 0,0 0 0,0 0 0,0 0 0,1 0 0,-1 0 0,0-1 0,0 1 0,15-4 140,-12 3-91,24-9 31,42-22 0,-14 5-118,108-48-512,-153 71 381,-7 6-57,-11 12-107,-2 5 500,5-10-114,1 2 1,-4 13-1,7-21-5,0 0 0,0 0 0,1 1 0,0-1 0,-1 0 0,1 0 0,0 0 0,1 0 0,-1 0 0,0 0 0,1 0 0,0 0-1,1 6 1,-1-9-45,-1 1 0,0-1 0,0 0 0,1 1 0,-1-1 0,0 1 0,1-1 0,-1 0-1,0 0 1,1 1 0,-1-1 0,1 0 0,-1 1 0,1-1 0,-1 0 0,0 0 0,1 0 0,-1 0-1,1 1 1,-1-1 0,1 0 0,-1 0 0,1 0 0,-1 0 0,2 0 0,15-5 250,15-14-15,2-6-261,1 2 1,1 2-1,0 1 0,45-16 0,-67 31-8,3-1-300,-17 6 316,0 0 0,0 0 0,0 0 0,0 0 1,0 0-1,0 0 0,0 0 0,0 0 1,0 0-1,0 0 0,0 0 0,0 0 1,1 1-1,-1-1 0,0 0 0,0 0 1,0 0-1,0 0 0,0 0 0,0 0 1,0 0-1,0 0 0,0 0 0,0 0 1,0 0-1,0 1 0,0-1 0,0 0 0,0 0 1,0 0-1,0 0 0,0 0 0,0 0 1,0 0-1,0 0 0,0 0 0,0 0 1,0 0-1,0 1 0,0-1 0,0 0 1,0 0-1,-1 0 0,1 0 0,0 0 1,0 0-1,0 0 0,0 0 0,0 0 1,0 0-1,-8 11-141,2-5 182,1 0 1,0 0-1,0 1 0,1-1 1,0 1-1,0 0 0,1 1 1,0-1-1,0 1 0,0-1 1,1 1-1,0 0 0,1 0 1,0 0-1,0 0 0,1 0 1,-1 0-1,2 0 0,-1 0 1,4 14-1,-4-20-15,1-1 0,-1 0 1,0 1-1,1-1 0,-1 0 0,1 0 1,-1 1-1,1-1 0,0 0 0,0 0 1,-1 0-1,1 0 0,0 0 0,0 0 1,0 0-1,0 0 0,0 0 0,0 0 0,1-1 1,1 2-1,-1-1-4,0-1 1,0 1 0,0-1-1,0 0 1,0 0-1,0 0 1,-1 0-1,1 0 1,0 0 0,0-1-1,0 1 1,0-1-1,2 0 1,7-3 38,-1-1 1,0 0-1,0-1 1,10-7-1,-10 6 33,30-17-74,1 2 0,48-19 0,-86 39-66,0 1-1,1 0 1,-1 0 0,1 0 0,-1 1-1,1-1 1,-1 1 0,1 0 0,0 0 0,3 0-1,9 1 17,-15-2 43,7 4 62,-8-2-57,1-1 0,-1 0 0,1 0 0,0 0-1,-1 1 1,1-1 0,-1 0 0,1 0 0,0 0 0,-1 0-1,1 0 1,0 0 0,-1 0 0,1 0 0,-1 0 0,1-1-1,0 1 1,-1 0 0,1 0 0,-1-1 0,1 1 0,-1 0-1,1 0 1,-1-1 0,1 1 0,-1-1 0,1 1 0,0-1-1,9-11 34,1 0-228,-36 16-171,20-2 355,1-1 0,-1 1 0,1 0 0,0 0 0,0 0 1,0 1-1,0-1 0,0 1 0,0 0 0,1 0 0,-1 0 0,1 0 0,0 1 0,0 0 0,0-1 0,1 1 1,-1 0-1,-1 6 0,-1 0-34,0 0 0,1 1 0,1 0 0,0 0 1,0 0-1,-1 12 0,4-19 56,0 1-1,0 0 1,0-1 0,0 1 0,1 0-1,0-1 1,0 1 0,0-1-1,0 1 1,1-1 0,-1 0 0,1 1-1,0-1 1,1 0 0,-1 0 0,1 0-1,4 5 1,-6-8-6,0 0 0,0-1 1,0 1-1,0 0 0,0-1 0,0 1 0,0 0 0,0-1 1,0 1-1,0-1 0,0 0 0,0 1 0,0-1 1,1 0-1,-1 0 0,0 1 0,0-1 0,2 0 0,-1-1 3,1 1-1,0 0 0,0-1 0,0 0 0,-1 1 1,1-1-1,3-2 0,5-3-1,-1 0 1,17-13-1,-25 17-18,100-86-12,-95 81 4,8-5-9,0 0 1,0 1-1,1 0 0,1 2 0,-1 0 0,2 0 0,-1 2 0,1 0 1,0 1-1,1 1 0,-1 1 0,1 0 0,33-1 0,-23 3-19,55 6-1,-64-3 54,-14-1-6,-1 0 0,0 0 0,0 1-1,0 0 1,6 2 0,-71-1-162,33-1 149,0 0 0,0 2 0,-41 9 0,54-9-4,0 1 0,0 1-1,1 0 1,0 1 0,0 1 0,0 0 0,0 0 0,-15 14-1,23-15-5,0 0-1,0 0 0,1 0 1,0 0-1,0 0 0,1 1 1,0 0-1,0 0 0,1 0 1,-1 0-1,-1 13 0,3-14 31,0 0 1,0 0-1,1 0 0,0 0 0,0 0 0,1 0 0,0 0 0,0 0 0,0 0 0,0 0 0,1 0 0,0 0 0,1-1 1,-1 1-1,1-1 0,0 1 0,0-1 0,1 0 0,-1 0 0,1-1 0,0 1 0,0-1 0,1 0 0,0 0 1,-1 0-1,1 0 0,0-1 0,1 0 0,8 4 0,0-2 25,1-1 0,-1-1 1,1 0-1,0-1 0,-1 0 0,1-1 0,0-1 1,0-1-1,20-2 0,-13-1 26,0 0-1,0-2 0,0 0 1,-1-1-1,31-15 1,-33 13-172,-14 7 90,0 0-1,0 0 1,0 0-1,-1-1 0,1 1 1,7-7-1,-9 9 5,6-6 108,11-8-51,49-59-38,-1 2 3,29-10 287,55-51-373,-137 116 27,-1 0 0,0-1-1,-2 0 1,0-1 0,0 0 0,-2-1 0,10-24-1,-19 40 18,1 0 0,-1-1 0,-1 1-1,1 0 1,0-1 0,-1 1 0,0-1 0,0 0-1,0-5 1,0 8 16,0 0 1,-1 0-1,1 1 0,0-1 0,0 0 0,-1 0 1,1 0-1,0 0 0,-1 1 0,1-1 0,-1 0 1,1 0-1,-1 1 0,1-1 0,-1 0 0,0 1 1,1-1-1,-1 0 0,0 1 0,0-1 0,1 1 1,-1 0-1,0-1 0,0 1 0,0-1 0,1 1 1,-1 0-1,0 0 0,0-1 0,0 1 0,0 0 0,0 0 1,0 0-1,0 0 0,1 0 0,-1 0 0,-2 1 1,-2 0-15,-1 0 0,1 1 0,0 0 1,0 0-1,0 0 0,0 1 0,-9 6 0,12-8 16,-13 10-25,0-1 1,1 2 0,1 0-1,-14 15 1,-41 58 13,61-74 28,-1-1-1,2 1 1,-1 0 0,1 1 0,1-1-1,0 1 1,1 0 0,0 1 0,1-1-1,0 1 1,1-1 0,1 1 0,0 0-1,0 0 1,1 0 0,1 0-1,0-1 1,1 1 0,7 24 0,-6-27 32,0 0 1,2 1 0,-1-2 0,1 1 0,1 0-1,-1-1 1,2 0 0,6 8 0,-9-13-16,0 0 0,0 0-1,1-1 1,-1 0 0,1 1 0,0-2 0,0 1 0,0-1 0,0 1 0,0-1 0,0-1 0,1 1 0,-1-1 0,1 0 0,-1 0 0,1 0 0,7-1 0,-4 0-8,0-1 1,-1-1-1,1 1 1,-1-1 0,1-1-1,-1 0 1,0 0-1,0 0 1,0-1-1,12-8 1,-4 1-9,0-1 0,0-1 0,20-21 0,-24 22 15,0-1 0,16-25 0,-24 31-50,0-1 1,0 1-1,0-1 0,-1 0 1,0 0-1,-1 0 0,2-11 1,-3 18 9,-1 0 1,0 0 0,0 0 0,0-1-1,0 1 1,0 0 0,0 0 0,0 0 0,0 0-1,0 0 1,-1 0 0,1 0 0,0 0-1,-1 0 1,1 0 0,-1 0 0,1 0 0,-1 0-1,1 0 1,-1 0 0,-1-1 0,1 1-5,-1 0 0,1 0 1,0 0-1,-1 1 1,1-1-1,-1 0 0,1 1 1,-1-1-1,1 1 0,-1 0 1,0-1-1,1 1 0,-3 0 1,-2 0 14,0 0 0,0 1 0,0 0-1,0 0 1,0 0 0,1 1 0,-11 4 0,9-3 7,-1 1 0,1 1 0,1-1 0,-1 1 0,1 0 0,-1 1 0,2 0 0,-1 0 0,1 0 0,-1 0-1,2 1 1,-1 0 0,1 0 0,0 0 0,0 1 0,1-1 0,0 1 0,0 0 0,1-1 0,0 1 0,1 1 0,0-1 0,0 0 0,0 0 0,1 0 0,0 1 0,1-1 0,0 0 0,2 9 0,-1-11 31,0 0 0,0 0 1,1 0-1,-1-1 1,1 1-1,1-1 0,-1 0 1,1 0-1,0 0 1,0 0-1,0 0 1,7 5-1,-7-7 4,0 0-1,0 0 1,0 0-1,1-1 1,-1 1-1,0-1 1,1 0-1,0-1 1,-1 1 0,1-1-1,0 0 1,0 0-1,0 0 1,0-1-1,0 1 1,5-1 0,-2-2-22,1 1 0,0-1 0,-1-1 0,0 1 0,0-1 0,0-1 0,0 0 1,0 0-1,13-10 0,3-4-8,33-35 0,-37 34 22,41-32 1,107-44-34,-143 82 104,52-32-351,-74 44 215,4-4 54,-7 5-19,0 0 0,0 0-1,0 0 1,0 0 0,0 1 0,0-1 0,0 0 0,0 0 0,0 0 0,0 0 0,0 0-1,0 0 1,0 0 0,0 0 0,0 0 0,0 0 0,0 0 0,0 0 0,0 0 0,0 0-1,1 0 1,-1 0 0,0 0 0,0 0 0,0 0 0,0 0 0,0 0 0,0 0 0,0 0-1,0 0 1,0 0 0,0 0 0,0 0 0,0 0 0,0 0 0,0 0 0,0 0 0,0 0-1,0 0 1,0 0 0,0 0 0,0 0 0,0 0 0,0 0 0,1 0 0,-28 4-127,22-2 131,0 1-1,0-1 1,0 1 0,-7 5 0,-2 1 36,3-2-25,0 0 0,1 1 0,0 0 0,1 1 0,0 0 0,0 0 0,1 1 0,0 0 0,0 0 1,1 1-1,-6 12 0,9-14 19,-1 1-1,1 0 1,1 0 0,0 0 0,1 0 0,0 0 0,0 0 0,1 1 0,0-1 0,1 1 0,0-1-1,1 1 1,3 16 0,-3-22-9,0 0-1,0 0 0,1 0 1,0-1-1,0 1 0,1-1 1,-1 0-1,1 1 0,0-1 1,0 0-1,0-1 0,0 1 1,6 4-1,-3-3 22,0-1-1,1 0 1,-1 0-1,1-1 1,-1 0-1,1 0 1,0-1 0,9 3-1,8-1 38,0-1-1,0-1 1,1-1 0,33-2-1,-32 0-922,1-2 0,26-5 1,-50 7 203,0 0 1,1 0-1,-1-1 1,0 1 0,0-1-1,0 1 1,-1-1-1,5-3 1,6-3-1929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3:5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1034 3488,'-28'19'1986,"17"-10"3199,12-12-3810,4-9 31,11-16-500,27-37-331,4 2 0,1 1-1,78-73 1,-110 120-453,1 1 1,1 1 0,22-12-1,-40 24-116,1 0-1,0 1 1,0-1-1,0 1 1,0-1-1,0 1 1,0 0-1,0-1 1,-1 1-1,1 0 1,0 0-1,0-1 0,0 1 1,0 0-1,0 0 1,0 0-1,0 0 1,0 0-1,0 1 1,0-1-1,0 0 1,1 1-1,-1-1 6,0 1 0,0 0 0,-1-1 1,1 1-1,0 0 0,-1 0 0,1 0 0,0-1 0,-1 1 0,0 0 0,1 0 0,-1 0 0,1 0 1,-1 0-1,0 0 0,0 0 0,1 2 0,-1 4 86,1 1 0,-1-1 0,-1 1 0,-1 9 0,-7 65 487,-11 65 427,19-125-787,2-11 4,-1-11-223,0 0-1,0 0 1,0 1-1,0-1 1,0 0-1,0 0 0,0 0 1,0 0-1,0 0 1,0 0-1,0 0 1,0 0-1,0 1 1,1-1-1,-1 0 0,0 0 1,0 0-1,0 0 1,0 0-1,0 0 1,0 0-1,0 0 0,0 0 1,0 0-1,0 1 1,0-1-1,0 0 1,1 0-1,-1 0 1,0 0-1,0 0 0,0 0 1,0 0-1,0 0 1,0 0-1,0 0 1,0 0-1,1 0 1,-1 0-1,0 0 0,0 0 1,0 0-1,0 0 1,0 0-1,0 0 1,0 0-1,0 0 1,1 0-1,-1 0 0,0 0 1,0 0-1,0 0 1,27-38 251,4-9-2,-18 25-232,1 0 0,24-26 0,-15 26-68,2 0 1,0 2 0,1 0-1,0 2 1,49-24 0,-66 37 2,0 0 0,0 1 1,0 0-1,0 1 0,1 0 1,0 0-1,-1 1 0,13-1 1,-21 3 42,0 0 0,0 0 0,0 0 1,0 0-1,0 0 0,0 1 0,1-1 1,-1 0-1,0 1 0,0-1 0,0 0 0,0 1 1,0-1-1,0 1 0,0 0 0,0-1 1,-1 1-1,1 0 0,0 0 0,0-1 0,0 1 1,-1 0-1,1 0 0,0 0 0,-1 0 1,1 0-1,-1 0 0,1 0 0,-1 0 0,0 0 1,1 0-1,-1 0 0,0 2 0,1 3-4,0 0-1,-1 0 1,0 0-1,-1 0 1,0 6-1,0-10 9,-20 127 363,5-44-148,15-78-174,0 0 0,1-1 0,0 1 0,0 0 0,0 0 0,1 0 0,1 9 0,-1-15-29,-1 1-1,0-1 1,1 0-1,-1 1 1,1-1-1,0 1 1,-1-1-1,1 0 1,0 0 0,0 1-1,0-1 1,0 0-1,0 0 1,0 0-1,0 0 1,0 0-1,1 0 1,-1-1-1,0 1 1,1 0-1,-1 0 1,0-1 0,1 1-1,-1-1 1,1 1-1,-1-1 1,0 0-1,1 0 1,-1 1-1,1-1 1,-1 0-1,1 0 1,-1-1-1,1 1 1,-1 0-1,1 0 1,-1-1 0,1 1-1,1-2 1,3 0 31,-1 0 1,0 0-1,0-1 1,0 0-1,-1 0 1,1 0-1,7-8 1,29-31 36,-35 36-84,16-21-4,32-50 1,-39 53-70,1 0 1,36-38 0,-66 102-360,5-14 389,3-5 10,1 0 0,0 0 1,1 1-1,2-1 0,0 1 0,2 36 1,0-52 55,1 0 1,0 1 0,0-1-1,1 0 1,0 0 0,4 10-1,-5-15-2,-1 1 0,1 0 0,0-1 0,0 1 0,0-1 0,0 1 0,0-1 0,0 0 0,0 1 0,0-1 0,1 0 0,-1 0 0,0 0 0,1 0 0,-1 0 0,1 0 0,-1 0 0,1 0 0,-1-1 0,1 1 0,0-1 0,-1 1 0,1-1 0,0 0 0,-1 1-1,1-1 1,0 0 0,0 0 0,2 0 0,0-1 6,-1-1-1,0 1 1,1 0-1,-1-1 0,0 0 1,1 0-1,-1 0 1,0 0-1,-1 0 1,1-1-1,0 1 1,-1-1-1,1 0 0,-1 1 1,0-1-1,0 0 1,3-5-1,2-6-19,0 0 0,8-25-1,-11 27-11,0-1 0,0 0 1,-1 0-1,-1 0 0,0 0 0,-1-1 0,0 1 0,-1 0 0,-1-1 0,0 1 0,0 0 0,-7-24 0,7 35-10,0-1 0,0 0 0,-1 1 0,1-1 0,-1 1 0,1-1 0,-1 1 0,0 0-1,0-1 1,0 1 0,0 0 0,0 0 0,0 0 0,-1 1 0,-2-3 0,3 4 5,0-1-1,1 0 1,-1 0 0,0 1 0,0-1 0,0 1 0,1-1 0,-1 1 0,0 0-1,0 0 1,0 0 0,0 0 0,0 0 0,0 0 0,0 0 0,0 1-1,1-1 1,-1 1 0,0-1 0,0 1 0,0 0 0,-2 1 0,2 0-22,-1-1 1,1 1-1,0 0 1,0 0-1,0 0 1,0 0-1,-2 3 1,3-5 31,1 1 0,0-1 0,0 1 1,-1-1-1,1 0 0,0 1 0,0-1 1,-1 1-1,1 0 0,0-1 1,0 1-1,0-1 0,0 1 0,0-1 1,0 1-1,0-1 0,0 1 0,0-1 1,0 1-1,0-1 0,0 1 0,0 0 1,0-1-1,1 1 0,-1-1 0,0 1 1,0-1-1,1 1 0,-1-1 1,0 0-1,1 1 0,-1-1 0,0 1 1,1-1-1,-1 0 0,1 1 0,-1-1 1,0 0-1,1 1 0,-1-1 0,1 0 1,-1 0-1,1 1 0,-1-1 0,2 0 1,0 1 8,0-1 1,1 1-1,-1-1 1,1 0-1,-1 0 1,0 0-1,1 0 1,-1 0 0,1-1-1,-1 1 1,0-1-1,1 1 1,-1-1-1,3-1 1,6-1-41,108-35 265,-38 11-164,-51 19-53,-1-2 0,-1 0 0,1-2 0,44-26 0,-50 23 15,0-2 0,-2-1 0,0-1 0,0 0 0,-2-2 0,0 0 0,23-36 0,115-215-16,-120 189 160,-36 82-186,-1 1 0,0-1 0,0 1 1,1 0-1,-1-1 0,0 1 0,0-1 0,0 1 0,1-1 0,-1 1 1,0-1-1,0 1 0,0 0 0,0-1 0,0 1 0,0-1 0,0 1 1,0-1-1,0 1 0,0-1 0,0 1 0,0-1 0,-1 1 0,1-1 1,0 1-1,0 0 0,0-1 0,-1 0 0,1 1 5,-1 0 1,1 0-1,-1 0 1,1 0-1,-1 0 0,1 0 1,-1 0-1,1 1 1,0-1-1,-1 0 0,1 0 1,-1 0-1,1 0 0,-1 1 1,1-1-1,0 0 1,-1 1-1,1-1 0,0 0 1,-1 0-1,1 1 0,0-1 1,-1 1-1,1-1 1,0 0-1,-1 2 0,-5 7-14,0 0 1,1 1-1,0 0 0,0 0 0,-4 14 0,-13 55-16,19-64 39,-38 200 460,35-181-400,0 8 62,2 1 0,2 0 0,4 52 0,1-60-30,1 0-1,2-1 1,1 0-1,15 43 1,-20-71 57,0 0-305,1 0 0,-1 1-1,1-1 1,6 8-1,-9-13 39,0 0-1,1-1 0,-1 1 0,1-1 0,-1 1 0,1-1 0,-1 1 0,1-1 0,-1 1 1,1-1-1,-1 1 0,1-1 0,0 1 0,-1-1 0,1 0 0,0 0 0,-1 1 1,1-1-1,0 0 0,0 0 0,-1 0 0,1 0 0,0 1 0,-1-1 0,1 0 1,0-1-1,0 1 0,-1 0 0,1 0 0,0 0 0,0 0 0,-1 0 0,1-1 0,0 1 1,-1 0-1,1-1 0,0 1 0,-1 0 0,1-1 0,-1 1 0,1-1 0,0 1 1,-1-1-1,1 1 0,-1-1 0,0 0 0,1 0 0,1-1-233,0 0 1,0-1-1,-1 1 0,0-1 1,1 1-1,-1-1 0,0 1 1,0-1-1,0 0 0,0 1 1,-1-1-1,1 0 0,-1 0 1,1-3-1,-1 1-133,5-31-1849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3:52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8640,'-5'0'3904,"31"-5"-3392,-3 2 1568,2 6-1248,14-3 575,5 0-831,10-3 320,2 3-544,11-3 32,-2 6-224,-4-3-224,-4 3 0,-8 2-32,-10 3 32,-17-2-4095,-4 3 2271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3:57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140 821 4160,'-2'-11'81,"0"-8"5419,2 19-5463,0 0 0,0 0 0,0 0 0,0 0 0,-1-1 1036,1 1-1036,0 0 0,0 0 0,0 0 0,0 0 0,0 0 0,0 0 0,0 0 0,0 0 0,0 0 0,-1 0 888,1 0-888,-3 10 922,-9 57 523,-15 92 66,-20 138-397,42-270-1034,-26 122 812,27-133-746,0 2 1373,12-39-810,2-14-686,7-43 1,1-5-81,0 12-68,42-103 0,-43 138 51,1 1 0,3 0-1,0 2 1,2 0 0,2 2-1,1 0 1,1 2 0,44-37-1,-64 60-22,1 0 0,0 1 0,0-1 0,1 1 0,0 1 0,-1 0 0,13-4 0,-18 7 35,-1 0 0,1 0 1,0 1-1,-1-1 0,1 1 1,0 0-1,0-1 0,-1 1 1,1 1-1,0-1 0,0 0 1,-1 1-1,1-1 0,0 1 0,0 0 1,-1 0-1,1 0 0,-1 0 1,1 0-1,-1 0 0,0 1 1,1-1-1,-1 1 0,0 0 1,0 0-1,0 0 0,0 0 0,0 0 1,2 3-1,-3-2 22,1 0 0,0 1 0,-1 0 0,0-1-1,0 1 1,0 0 0,0-1 0,-1 1 0,1 0 0,-1 0 0,0 0-1,0-1 1,-1 7 0,-2 7 54,-7 27-1,8-39-32,-3 16 22,-2 0-1,-1-1 1,0-1 0,-1 1 0,-2-1-1,0-1 1,0 0 0,-2 0 0,0-1-1,-31 29 1,41-43-4,0 1-1,-1-1 0,1-1 1,-1 1-1,0 0 1,0-1-1,0 0 1,0 0-1,-1 0 1,1 0-1,0-1 1,-1 1-1,1-1 1,-1 0-1,1-1 1,-1 1-1,0-1 0,1 0 1,-8-1-1,7 0-21,-1 0 0,0-1 0,1 0 0,-1 0 0,1 0 0,-1-1 0,1 0 0,0 0 0,0 0 0,1 0 0,-1-1 0,1 0 0,-5-5 0,6 7-24,1-1 0,0 1 0,0-1 0,0 0 0,0 0 0,1 0 0,-1 0 0,1 0 0,-1 0 0,1 0 0,0 0 0,0 0 0,1-1 0,-1 1 0,1 0 0,0-1 0,-1 1 0,2 0 0,-1-1 0,0 1 0,0 0 0,1-1 0,0 1 0,0 0 0,1-4 0,-1 5-8,1-1 0,-1 1 0,1 0 0,0 0-1,0-1 1,0 1 0,0 0 0,0 0 0,0 1 0,0-1-1,0 0 1,1 1 0,-1-1 0,1 1 0,-1 0 0,1 0-1,0 0 1,-1 0 0,5 0 0,6-2-20,1 1 0,24-1 0,-28 3 19,55-3-28,-23 3 16,0-3 1,67-13 0,-72 7 179,0-3 0,52-23 0,65-46-36,-134 68-75,27-21 0,-39 28-46,0-1 0,-1-1-1,1 1 1,-2-1 0,11-15-1,-13 13-37,-4 10 31,0 0 0,0 0 0,0-1 0,0 1 0,1 0 0,-1 0 0,0-1 0,0 1 0,0 0 0,0-1 0,0 1 0,0 0 0,1 0 0,-1 0 0,0-1 0,0 1 0,0 0 0,1 0 0,-1 0 0,0-1 0,0 1 1,0 0-1,1 0 0,-1 0 0,12 7-77,26 26 157,-18-18-118,0 2 1,-2 0 0,0 2-1,25 32 1,-27-26 144,-11-15-56,1 0 0,1-1 1,0 0-1,0 0 1,0-1-1,12 11 1,-17-18-15,0 0 1,0 0 0,0 0 0,1 0-1,-1 0 1,0-1 0,0 1 0,0-1-1,1 1 1,-1-1 0,0 0-1,1 0 1,-1 0 0,0 0 0,0 0-1,1-1 1,-1 1 0,0-1 0,5-1-1,1-1 46,-1 0 0,1 0-1,13-10 1,0-1 76,-2-1 0,33-33 0,-47 42-123,1 0 0,-2 0 0,1 0-1,-1-1 1,1 1 0,-2-1 0,4-8 0,-6 12-41,1 0-1,-1 0 1,0 0 0,0-1 0,-1 1-1,1 0 1,-1-1 0,0 1 0,1-1 0,-1 1-1,-1 0 1,1-1 0,-1 1 0,1 0-1,-1-1 1,0 1 0,-2-6 0,2 8 9,1 0 0,-1 0 0,0 1 1,1-1-1,-1 0 0,0 1 1,1-1-1,-1 1 0,0-1 0,0 1 1,0-1-1,1 1 0,-1-1 0,0 1 1,0 0-1,0 0 0,0-1 0,0 1 1,0 0-1,0 0 0,0 0 0,0 0 1,0 0-1,1 0 0,-1 0 1,0 0-1,0 0 0,0 1 0,0-1 1,0 0-1,0 0 0,0 1 0,0-1 1,1 1-1,-1-1 0,-1 2 0,-3 0-34,1 1 1,0 0-1,0 0 0,0 0 0,-6 7 0,2-2 20,1 1-1,0 1 1,1-1 0,0 1 0,0 0-1,-6 18 1,10-24 32,0 0 0,1 0 1,0 1-1,0-1 0,0 0 0,1 1 1,-1-1-1,1 1 0,0-1 0,0 1 1,1-1-1,-1 1 0,1-1 1,0 0-1,0 1 0,0-1 0,1 0 1,0 0-1,3 8 0,-2-10 10,-1 1-1,0-1 1,1 0 0,-1 1-1,1-1 1,-1 0-1,1 0 1,0-1 0,0 1-1,0-1 1,0 1 0,0-1-1,0 0 1,0 0-1,1 0 1,-1-1 0,0 1-1,5-1 1,8 1 30,0-1 1,26-3-1,-37 2-36,58-8 103,0-4-1,-1-2 0,80-31 1,-89 26-70,-2-3 0,0-2 0,86-56 0,-125 70-162,-37 30-426,-4 3 473,1 1 0,-32 33 0,52-47 31,1 1 0,0 0 0,-8 13 1,13-19 52,0 0 1,0 1 0,0-1 0,1 1-1,0-1 1,0 1 0,0-1-1,0 1 1,1 0 0,-1 0 0,2 6-1,-1-10-1,0 0-1,0 0 1,0 0-1,0 0 1,0 0-1,0 0 1,0 0-1,0 0 0,1-1 1,-1 1-1,0 0 1,1 0-1,-1 0 1,0 0-1,1 0 1,-1-1-1,1 1 0,0 0 1,-1-1-1,1 1 1,-1 0-1,1-1 1,0 1-1,0 0 1,-1-1-1,1 1 1,0-1-1,0 0 0,0 1 1,0-1-1,-1 0 1,1 1-1,0-1 1,0 0-1,0 0 1,0 0-1,0 0 1,0 1-1,0-1 0,0-1 1,0 1-1,0 0 1,0 0-1,1-1 1,3 0 41,0-1 1,1 0 0,-1-1-1,-1 1 1,1-1-1,7-5 1,24-21-20,-1 0 0,-2-3 0,-1 0 0,-1-2 0,32-48 0,-17 14 5,-3-2-1,35-79 1,-59 110-57,-3-1 0,-1 0 1,-2-2-1,-1 1 0,9-75 0,-20 114 4,1-39-207,-2 39 188,0 0 0,0 1 0,0-1-1,-1 0 1,1 0 0,0 0 0,-1 0 0,0 1 0,1-1 0,-1 0-1,0 1 1,0-1 0,0 0 0,0 1 0,0-1 0,0 1-1,-2-3 1,1 3 19,1 1 0,0 0 0,0 0-1,0-1 1,-1 1 0,1 0-1,0 0 1,0 0 0,-1 0 0,1 0-1,0 0 1,0 1 0,-1-1-1,1 0 1,0 1 0,0-1 0,0 1-1,0-1 1,-1 1 0,1-1-1,0 1 1,0 0 0,-1 1 0,0-1-1,-14 11-50,0 0 0,1 2 0,0-1 0,1 2 0,0 0 0,-15 23 0,5-3 26,-37 74 0,38-57 136,2 2 0,3 0 1,-22 108-1,40-160-97,-17 98 47,16-86 22,0 1 1,1-1 0,0 1-1,5 25 1,-5-36-30,1 0 1,0 0-1,1 0 1,-1 0-1,0 0 1,1-1-1,0 1 1,0-1 0,0 1-1,0-1 1,1 0-1,-1 0 1,1 0-1,3 3 1,-3-4-1,-1 0 1,1-1-1,0 1 0,0-1 1,0 1-1,0-1 1,0 0-1,0 0 1,0 0-1,0-1 0,1 1 1,-1-1-1,0 0 1,0 0-1,1 0 0,-1 0 1,0 0-1,5-2 1,28-7 64,-1-2 1,0-1 0,48-25-1,-77 34-90,11-5-56,0-1 1,-1 0-1,0-1 1,27-24-1,-32 23-32,-10 10 57,0-1 0,0 1 0,1-1 0,-1 1 0,1-1-1,-1 1 1,1 0 0,-1 0 0,1 0 0,0 0 0,2-1 0,-3 1 10,-1 1-1,0 0 1,0 0 0,1 0 0,-1 0 0,0 0 0,0 0 0,1 0 0,-1 0 0,0 0 0,1 0-1,-1 1 1,0-1 0,0 0 0,1 0 0,-1 0 0,0 0 0,0 0 0,1 0 0,-1 1 0,0-1 0,0 0-1,1 0 1,-1 0 0,0 0 0,0 1 0,0-1 0,0 0 0,1 0 0,-1 1 0,0-1 0,0 0-1,0 0 1,0 1 0,0-1 0,0 0 0,0 0 0,0 1 0,1-1 0,-1 0 0,0 1 0,0-1-1,0 0 1,0 0 0,-1 1 0,1-1 0,0 1 0,-2 17 41,1-14-17,-8 34 194,6-32-204,2 0 0,-1 0 0,1 0-1,0 1 1,0-1 0,0 0 0,1 1 0,0-1 0,0 0-1,2 7 1,2 8 196,1 0 0,2 0 0,8 21 0,-14-40-166,1 0 0,-1 1-1,1-1 1,-1 0 0,1 0-1,3 3 1,-5-4-21,1-1 0,0 1 0,-1-1 0,1 1 0,-1-1 1,1 1-1,0-1 0,-1 1 0,1-1 0,0 0 0,0 0 0,-1 1 0,1-1 0,0 0 1,0 0-1,-1 0 0,1 0 0,0 0 0,0 0 0,0 0 0,1 0 0,15-4 183,5-3-122,-17 5-878,-1-1 0,0 1 1,0-1-1,0 0 1,0 0-1,0 0 1,0 0-1,-1-1 1,1 0-1,-1 1 0,0-1 1,4-9-1,1 4-1066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3:5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18 474 7968,'-15'-16'2565,"15"15"-2477,0 1-1,-1-1 1,1 1 0,0 0 0,0-1-1,0 1 1,-1-1 0,1 1 0,0-1-1,0 1 1,0-1 0,0 1-1,0-1 1,0 1 0,0-1 0,0 0-1,0 1 1,0-1 0,0 1-1,0-1 1,0 1 0,1-1 0,-1 1-1,0 0 1,0-1 0,1 1 0,-1-1-1,1 0 1,5 8-467,4 0 43,22 14-2688,69 33 0,-69-42 2728,0-1 0,65 13-1,14-12 2776,-103-12-2068,0 1 1,0 0-1,0 0 0,0 1 1,0 0-1,8 3 1,-16-5-371,1 0 0,-1 0 0,0 0-1,1 1 1,-1-1 0,0 0 0,1 0 0,-1 0 0,0 1 0,1-1 0,-1 0 0,0 1 0,0-1 0,0 0 0,1 0 0,-1 1 0,0-1 0,0 0 0,0 1 0,1-1 0,-1 0 0,0 1 0,0-1-1,0 1 1,0-1 0,0 0 0,0 1 0,0-1 0,0 0 0,0 1 0,0-1 0,0 1 0,0-1 0,0 0 0,0 1 0,-1-1 0,1 0 0,0 1 0,0-1 0,0 0 0,0 1 0,-1-1 0,1 1-1,-13 11 965,11-11-835,-51 36 1548,35-26-1073,0 1-1,-27 25 0,41-33-578,0 0 0,0 1 0,0-1 0,1 1 0,-1 0-1,1 0 1,0 0 0,1 1 0,-1-1 0,1 1 0,0-1 0,0 1 0,1 0 0,-2 8-1,3-11-33,0 1-1,1-1 0,-1 0 0,0 0 0,1 1 0,0-1 0,-1 0 0,1 0 0,1 0 0,-1 0 1,0 0-1,1 0 0,-1 0 0,1 0 0,0-1 0,0 1 0,0 0 0,1-1 0,-1 0 0,4 3 1,-1-1 16,0 0 0,1 0 0,0 0 1,-1-1-1,1 0 0,1 0 1,-1-1-1,0 0 0,7 2 0,-1-2 17,0-1 0,0 0 0,0-1 0,0 0 0,0 0 0,0-2 0,0 1 0,22-7 0,2-3-27,52-24 1,-53 22-50,-31 10 231,2 0-154,0-1 0,0 0 0,0-1 0,5-5-1,11-11 54,37-28-1,-31 26-79,27-26 0,-21 10 4,-1-2-1,39-64 1,50-119-7,-95 172-88,-2-1-156,28-87 0,-51 126-102,-2 14 303,0 0 0,0-1-1,0 1 1,0 0-1,-1 0 1,1 0 0,0 0-1,0-1 1,0 1 0,0 0-1,0 0 1,-1 0 0,1 0-1,0 0 1,0 0 0,0-1-1,0 1 1,-1 0-1,1 0 1,0 0 0,0 0-1,0 0 1,0 0 0,-1 0-1,1 0 1,0 0 0,0 0-1,0 0 1,-1 0 0,1 0-1,0 0 1,0 0 0,0 0-1,-1 0 1,1 0-1,-3 1-19,1 0-1,-1 1 1,0-1-1,1 0 1,0 1-1,-1 0 1,-2 2-1,-3 3 0,1 1 0,0-1-1,1 1 1,0 0-1,0 1 1,1-1 0,-8 18-1,-1 6 23,-9 35-1,-31 136 85,45-158 43,2 1 1,-2 75 0,10-94-57,1-1 0,2 1-1,0-1 1,1 0 0,2 0 0,14 36-1,-20-61-178,9 19-1380,-10-20 1347,0 1-1,1-1 1,-1 1 0,1-1-1,-1 1 1,1 0-1,-1-1 1,1 0 0,-1 1-1,1-1 1,-1 1 0,1-1-1,0 0 1,-1 1 0,1-1-1,0 0 1,-1 0-1,1 1 1,0-1 0,-1 0-1,1 0 1,0 0 0,-1 0-1,1 0 1,1 0 0,12-4-1453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3:58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62 5888,'-15'-13'1898,"15"12"-1669,0 1 0,-1-1 0,1 0 0,0 1-1,0-1 1,0 0 0,0 1 0,0-1-1,0 1 1,0-1 0,1 0 0,-1 1-1,0-1 1,0 0 0,0 1 0,0-1 0,1 1-1,-1-1 1,0 1 0,1-1 0,-1 0-1,1 1 1,-1-1 0,0 1 0,1 0 0,-1-1-1,1 1 1,0-1 0,3-2 78,1 0 0,0 0 0,0 1 0,-1-1 0,2 1 0,-1 0 0,0 1 1,0-1-1,6 0 0,9 0-43,23-1 0,-24 2-55,27-1 3,80 6 0,-110-3-572,1 2 0,-1 0 0,0 1 0,0 1 0,0 0 0,-1 1 0,1 1 0,19 12 0,-29-16-263,0 1 0,0 1 0,-1-1 1,0 1-1,0 0 0,0 0 0,0 0 1,5 10-1,9 16-1505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3:5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31 781 4736,'0'0'2128,"9"-1"1365,10-7-948,-15 6-2416,0 0-1,-1 1 1,1-1-1,0 0 1,-1-1 0,4-2-1,-1 0 66,-1 0-1,0 0 0,0 0 1,-1 0-1,1-1 0,-1 0 1,0 0-1,-1 0 0,1 0 1,-1-1-1,3-10 0,-6 17-185,0-1-1,1 0 1,-1 0-1,0 1 1,0-1-1,0 0 0,0 1 1,0-1-1,0 0 1,0 0-1,0 1 1,0-1-1,0 0 1,0 1-1,-1-1 1,1 0-1,0 1 1,0-1-1,-1 0 1,1 1-1,0-1 0,-1 0 1,1 1-1,-1-1 1,1 1-1,-1-1 1,1 1-1,-1-1 1,1 1-1,-1-1 1,1 1-1,-1 0 1,0-1-1,1 1 1,-1 0-1,0-1 0,1 1 1,-1 0-1,0 0 1,1 0-1,-1 0 1,0-1-1,0 1 1,1 0-1,-1 0 1,0 0-1,1 0 1,-1 1-1,0-1 1,0 0-1,1 0 0,-1 0 1,0 1-1,1-1 1,-1 0-1,0 1 1,1-1-1,-1 0 1,0 1-1,-10 6 190,0 0-1,1 1 0,-1 0 1,2 1-1,-18 18 1,23-22-94,0 0 1,0 1 0,1-1-1,0 1 1,0 0 0,0 0-1,0 0 1,1 0 0,0 0-1,1 1 1,-1-1 0,1 1-1,0-1 1,1 1 0,-1-1-1,1 1 1,1-1 0,-1 1-1,4 12 1,-3-14-70,1 0-1,0 1 1,0-1 0,1 0 0,-1-1-1,1 1 1,0 0 0,1-1 0,-1 1 0,1-1-1,-1 0 1,1 0 0,1-1 0,-1 1-1,0-1 1,1 0 0,0 0 0,-1 0-1,1-1 1,0 0 0,1 0 0,-1 0-1,0 0 1,7 0 0,8 1 35,0 0 0,0-2 0,0 0 0,0-2 0,28-3 0,101-25 178,-79 10-85,0-2 0,110-51 0,-162 64-152,23-16 0,-37 22-35,0-1 0,0-1 0,0 1 0,0-1-1,0 1 1,-1-1 0,1 0 0,-1 0 0,0-1 0,3-4 0,-6 8 14,0 1 1,1-1 0,-1 1-1,0-1 1,1 0 0,-1 1-1,0-1 1,0 0 0,0 1 0,1-1-1,-1 1 1,0-1 0,0 0-1,0 1 1,0-1 0,0 0-1,0 1 1,-1-1 0,1 0-1,0 1 1,0-1 0,0 0-1,0 1 1,-1-1 0,1 1-1,0-1 1,-1 0 0,1 1-1,0-1 1,-1 1 0,1-1 0,-1 1-1,1-1 1,-1 1 0,1-1-1,-1 1 1,1 0 0,-1-1-1,0 1 1,1 0 0,-1 0-1,1-1 1,-1 1 0,0 0-1,0 0 1,-2-1-20,-1 0 1,1 1-1,0 0 1,0 0-1,0 0 0,0 0 1,0 0-1,-5 2 0,-15 4-14,0 2-1,0 1 0,1 0 0,-28 17 0,45-23 36,1-1 0,0 1-1,1 0 1,-1 0 0,0 0 0,1 1-1,-4 4 1,6-7 16,0 0 0,0 1-1,0-1 1,0 0 0,0 1 0,1-1-1,-1 1 1,1-1 0,-1 1 0,1-1-1,0 1 1,0 0 0,-1-1 0,1 1-1,0-1 1,0 1 0,0 0 0,1-1-1,-1 1 1,0-1 0,1 1 0,-1-1-1,1 1 1,-1-1 0,2 3 0,-1-2 11,1 1 1,0-1 0,-1 1-1,1-1 1,0 1 0,0-1-1,1 0 1,-1 0 0,0 0-1,1 0 1,-1-1 0,1 1-1,-1-1 1,1 1 0,0-1-1,0 0 1,0 0 0,0 0-1,0-1 1,0 1 0,0 0-1,0-1 1,0 0 0,0 0-1,0 0 1,0 0 0,3-1-1,4-2 39,-1-1-1,0 0 1,1-1-1,-1 0 1,-1 0-1,1-1 0,-1 0 1,10-10-1,0 0 35,-1-2-1,19-27 0,-17 19-32,-1-1 0,24-54 0,17-61-216,-34 78-167,12-30-161,36-136 1,-71 219 426,0 8 11,-1-1 0,0 1-1,0-1 1,-1 1 0,1-1-1,-1 0 1,1 1 0,-1-1-1,0 0 1,-1 1-1,1-1 1,-1 0 0,1 1-1,-3-6 1,3 8 39,0 1 0,0 0 0,-1-1 0,1 1 0,0-1 0,0 1 0,0 0 0,-1-1 0,1 1 0,0-1 0,-1 1 0,1 0 0,0 0 0,-1-1 0,1 1 0,0 0 0,-1 0 0,1-1 0,-1 1 0,1 0 0,0 0 0,-1 0 0,1-1 0,-1 1 0,1 0 0,-1 0 0,1 0 0,0 0 0,-1 0 0,1 0 0,-1 0 0,1 0 0,-1 0 0,1 0 0,-1 0 0,0 1 0,-13 9-63,11-7 50,-6 7 21,-1 0-1,1 1 0,1 0 0,0 0 0,1 1 0,0 0 0,-9 22 0,2 0 234,-14 57-1,18-48 86,-11 83 0,19-100-220,2-1-1,0 1 0,1 0 0,8 40 0,-6-54-76,0-1 0,0 1 0,1-1 1,1 0-1,0 0 0,0 0 0,1-1 0,11 14 0,-8-12-1006,2 0 1,0-1-1,0 0 0,1-1 1,25 17-1,-5-8-5099,-2-2 1893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4:01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32 4640,'0'-1'162,"0"-1"1,0 1 0,0-1-1,0 1 1,0 0-1,1-1 1,-1 1-1,0 0 1,1-1 0,-1 1-1,1 0 1,0 0-1,-1-1 1,1 1 0,0 0-1,0 0 1,0 0-1,0 0 1,0 0-1,0 0 1,1-1 0,2-2 1310,-3 7 684,-3 7-1291,-4 14-241,-29 94 1149,-11 40-598,22-59-611,-61 218 1323,82-305-1009,7-17-517,6-8-211,16-15-198,2 1 1,0 1-1,35-25 1,-43 37-17,1 1 1,1 1 0,0 0-1,0 2 1,47-15 0,-63 23 21,0 1 0,0 0 0,0 0 0,0 1 0,1-1 0,-1 1 0,0 0-1,0 1 1,0 0 0,10 2 0,-13-2 35,1 0-1,0 1 1,-1-1-1,0 1 0,1 0 1,-1 0-1,0 0 0,0 0 1,0 0-1,0 1 0,0 0 1,-1-1-1,1 1 1,-1 0-1,0 0 0,1 0 1,2 6-1,-4-6 14,0 0 1,0 0-1,-1-1 0,1 1 0,0 0 1,-1 0-1,0 0 0,1 0 0,-1 0 1,0 0-1,-1 0 0,1 0 1,0-1-1,-1 1 0,0 0 0,0 0 1,0 0-1,-2 4 0,1-2 19,-1 0-1,0 0 1,-1 0-1,1 0 1,-1-1-1,0 1 1,0-1 0,-6 4-1,-4 3 69,-1-1-1,0-1 1,-1 0 0,-32 13-1,27-13-28,-99 37 470,101-41-452,0 0 0,0-1 0,0-1 0,-31 1 0,44-4-84,1 0 0,-1 0 1,1-1-1,-1 0 0,1 0 1,-1 0-1,-6-3 0,10 2-114,6 0 40,12 0-9,-10 1 54,18-1-9,1 1-1,24 2 0,16 0-17,-7-3 98,73-3 173,-100 2-114,-1-1 0,38-9 0,-57 9-85,1 0 0,-1 0 0,0-1 0,0-1 0,-1 0 0,16-11-1,50-49 73,-60 51-81,-3 6-123,-13 9 107,0 0 1,1 0 0,-1 0 0,0 0 0,0 0 0,0 0 0,1 0-1,-1 0 1,0 0 0,0 0 0,0 0 0,1 0 0,-1 0-1,0 0 1,0 0 0,0 0 0,0 1 0,1-1 0,-1 0 0,0 0-1,0 0 1,0 0 0,0 0 0,1 0 0,-1 1 0,0-1 0,0 0-1,0 0 1,0 0 0,0 0 0,0 1 0,0-1 0,0 0-1,0 0 1,0 0 0,1 1 0,-1-1 0,0 4-40,0-1 1,0 1-1,0 0 0,-1 0 1,-1 6-1,-2 6 41,0-1-1,-13 29 1,12-33 70,0 1 0,1-1 1,0 1-1,1 0 0,0 0 0,-1 24 1,4-34-12,0-1 1,0 1-1,0 0 1,0-1-1,1 1 1,-1-1-1,1 1 1,-1-1-1,2 4 1,-1-5-30,-1 1-1,0-1 1,1 1-1,-1-1 1,0 1-1,1-1 1,-1 0 0,0 1-1,1-1 1,-1 1-1,1-1 1,-1 0-1,1 0 1,-1 1 0,1-1-1,-1 0 1,1 0-1,-1 1 1,1-1 0,0 0-1,-1 0 1,1 0-1,-1 0 1,1 0-1,-1 0 1,1 0 0,0 0-1,-1 0 1,2 0-1,11-5 90,0-1-1,0 0 1,0 0 0,19-14-1,2-1-76,6-2-142,1 2-1,57-20 1,-77 37-72,-21 4 171,1 0 0,-1 0-1,1 0 1,-1 0-1,0 0 1,1 0 0,-1 0-1,1 0 1,-1 0 0,1 0-1,-1 0 1,1 1-1,-1-1 1,1 0 0,-1 0-1,1 0 1,-1 1 0,0-1-1,1 0 1,-1 0-1,0 1 1,1-1 0,-1 0-1,0 1 1,1-1 0,-1 1-1,0-1 1,1 0-1,-1 1 1,0-1 0,0 1-1,0-1 1,1 1-1,-1-1 1,0 0 0,0 1-1,0-1 1,0 1 0,0-1-1,0 1 1,0-1-1,0 1 1,0 0 0,-2 6-12,0-1 1,0 0-1,0 0 1,-5 9 0,3-7 20,-84 179 0,-10 14-45,72-156 316,-2-2 0,-43 53 0,67-92-211,-1 1-1,1 0 0,-1-1 1,1 0-1,-1 0 0,0-1 0,-1 1 1,-6 3-1,10-6-28,-1 0-1,1-1 1,0 1 0,-1 0-1,1-1 1,-1 1 0,1-1-1,-1 0 1,1 0 0,-1 0-1,1 0 1,-1 0-1,0 0 1,1-1 0,0 0-1,-1 1 1,1-1 0,-1 0-1,1 0 1,0 0 0,-1 0-1,1 0 1,-3-3 0,3 2-24,-1-1 0,1 1 0,-1-1 0,1 0 0,0 0 0,0 0 0,0 0 0,1 0 0,-1 0 0,1-1 0,0 1 0,0-1 0,0 1 1,0-1-1,0 1 0,1-1 0,-1 1 0,1-1 0,0-5 0,1-4 22,0-1-1,1 0 1,6-24 0,-6 31-36,0-1 0,1 0 1,0 1-1,1-1 0,-1 1 1,1 0-1,1 0 0,-1 1 1,1-1-1,0 1 1,1 0-1,11-10 0,-7 8-11,1 1 0,1 0 1,-1 0-1,1 1 0,0 1 0,1 0 0,14-4 0,98-18 201,-37 9-392,-50 10-1985,42-3 1,-1 8-5313,-57 6 5202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4:02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1278 2976,'-2'1'258,"-17"9"614,18-10-760,1 0 0,0 0 0,-1 1 0,1-1 0,0 0 0,-1 0 0,1 0 0,0 0 0,-1 1 0,1-1 0,0 0 0,0 0 0,-1 1 0,1-1 0,0 0 0,0 1 0,-1-1 0,1 0 0,0 1 0,0-1 0,0 0 0,0 1 0,-1-1 0,1 0 0,0 1 0,0-1 0,0 1 0,0-1 0,0 0 0,0 1 0,0-1 0,0 0 0,0 1 0,0-1 0,0 1 0,1-1 0,-1 0 0,0 1 0,0-1 0,0 0 0,0 1 0,1-1 0,-1 0 92,0 0-1,1-1 0,-1 1 0,1 0 0,-1-1 0,1 1 0,-1 0 0,1 0 0,-1-1 1,1 1-1,-1 0 0,1 0 0,-1 0 0,1 0 0,-1 0 0,2 0 0,6-2 280,4-4 93,0-1-1,0-1 1,16-13-1,-13 10-322,247-218 861,21-69-522,-249 256-525,-3-1 0,-1-2-1,31-61 1,-59 99-221,-6 10-23,-10 13 6,14-16 172,-11 14-21,-2 1 14,-11 18 0,1 5-26,-31 71 0,-11 52 149,41-98-16,17-46-64,-17 50 7,21-58-15,1-1 1,1 1-1,0 0 0,0-1 0,0 18 0,2-23 24,-1 0-1,1 0 0,-1 0 0,1 0 0,0 0 0,0 0 0,0 0 0,0 0 0,1-1 0,-1 1 0,1 0 0,0-1 0,0 0 0,0 1 1,0-1-1,0 0 0,0 0 0,1 0 0,-1 0 0,1 0 0,-1 0 0,1-1 0,0 1 0,-1-1 0,1 0 0,0 0 0,0 0 0,0 0 0,0 0 1,0-1-1,0 1 0,0-1 0,0 0 0,0 0 0,0 0 0,1 0 0,4-2 0,0 0-3,0 0 0,0 0 0,1-1 0,-2 0 0,1 0 0,0-1 0,-1 0-1,1-1 1,-1 1 0,7-7 0,9-10 1,32-35 0,-20 19-5,9-9-34,158-155-65,-180 180 40,41-40 12,-26 16 35,-3-1 1,-1-1-1,49-99 0,46-139-27,-102 219-246,-25 49 114,-1 17 123,0 0 1,0 0-1,0-1 1,0 1-1,0 0 1,0 0-1,0 0 0,0-1 1,0 1-1,0 0 1,0 0-1,0 0 0,-1 0 1,1 0-1,0-1 1,0 1-1,0 0 1,0 0-1,0 0 0,0 0 1,-1 0-1,1 0 1,0-1-1,0 1 1,0 0-1,0 0 0,-1 0 1,1 0-1,0 0 1,0 0-1,-9 6-90,2 4 93,1-1-1,0 2 1,-7 14-1,11-21 3,-27 54 49,-119 218 437,-49 64 93,9 49 251,182-375-759,5-10 39,-1 0 0,0 0-1,0 0 1,0 0 0,0 0-1,-1 0 1,1-1 0,-1 1-1,0-1 1,0 0 0,-6 6-1,8-20 284,6-8-360,2 0 1,0 1-1,1 0 1,10-17-1,46-62-100,-47 74-46,25-25 1,-34 40 33,1 0 0,0 1 0,0 0 0,0 0 0,19-9 0,-26 15 68,0-1-1,1 1 0,-1 0 1,0 0-1,1 0 1,-1 1-1,1-1 0,-1 0 1,1 1-1,-1 0 1,1-1-1,0 1 0,-1 0 1,1 1-1,-1-1 1,1 0-1,0 1 0,-1-1 1,1 1-1,-1 0 1,0 0-1,1 0 0,-1 0 1,0 0-1,1 0 0,-1 1 1,0-1-1,0 1 1,0 0-1,0-1 0,0 1 1,-1 0-1,1 0 1,0 0-1,1 4 0,3 5 13,0 1-1,-1 0 0,0 0 1,-1 0-1,4 20 0,-6-26-16,2 12 18,1-1 1,1 0-1,1 1 1,0-2-1,17 28 1,-21-39 29,1 0-1,-1 0 1,1 0 0,0-1 0,1 1-1,-1-1 1,1 0 0,0 0 0,0 0-1,0-1 1,1 0 0,-1 0 0,1 0-1,0-1 1,0 0 0,0 0 0,0 0-1,0-1 1,0 0 0,7 1 0,-7-2 29,0 0 1,1-1-1,-1 0 1,0 0 0,0 0-1,0-1 1,0 0-1,0 0 1,10-5-1,-4 0 0,1 0-1,-2-1 1,13-10-1,-12 7-58,-1 0 0,0-1 0,-1 1 1,-1-2-1,0 0 0,0 0 0,-1 0 0,-1-1 0,0 0 0,-1-1 1,-1 0-1,0 1 0,-1-2 0,-1 1 0,0 0 0,-1-1 0,0-17 1,-2 28-35,0 0 0,0 0 0,-1 1 0,1-1 1,-3-5-1,3 9 18,0 0 0,0 0 0,-1 1 0,1-1 0,0 0 0,-1 0 0,1 0 0,-1 1 0,1-1 0,-1 0 0,1 0 0,-1 1 0,1-1 0,-1 0 0,0 1 1,0-1-1,1 1 0,-1-1 0,0 1 0,0-1 0,1 1 0,-1 0 0,0-1 0,0 1 0,0 0 0,0 0 0,0-1 0,0 1 0,1 0 0,-1 0 0,0 0 0,0 0 0,0 0 0,-1 1 0,-1-1-9,0 2 1,0-1-1,1 0 0,-1 0 0,0 1 0,1-1 0,-1 1 0,1 0 0,-1 0 0,1 0 1,0 0-1,0 0 0,0 0 0,-2 4 0,-4 5-36,-12 22 1,10-13 60,0 0 1,2 1-1,1 0 1,0 0-1,1 1 1,-3 27 0,8-44 33,1 0 0,-1 0 0,1-1 0,0 1 0,0 0 0,1 0 0,0 0 1,-1 0-1,2-1 0,-1 1 0,0 0 0,1-1 0,0 1 0,0-1 0,0 1 1,1-1-1,0 0 0,-1 0 0,1 0 0,1-1 0,-1 1 0,0-1 0,1 1 1,0-1-1,0 0 0,4 2 0,8 3 48,-1-1 0,2-1 0,-1 0 0,0-2-1,1 1 1,22 1 0,4-1-18,57-1-1,-65-5-925,38-4-1,-61 3-158,0 0 0,0-1 0,0 0 0,0-1-1,0 0 1,19-10 0,-28 12 570,0 0 1,0 0-1,0 0 1,0-1 0,0 1-1,0-1 1,-1 1-1,1-1 1,-1 0-1,0 0 1,0 0-1,0-1 1,2-4-1,5-13-2075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4:0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101 156 5472,'-85'-14'2496,"69"17"-2176,16-6 2080,8-2-1376,23-7 992,5 4-1152,24-11-128,6 4-448,27-9-288,-1 9 0,13-4 128,-9 3-64,-4 8-2144,-12 8 1152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4:06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1170 2496,'-1'0'91,"0"1"1,1-1-1,-1 1 0,0-1 1,1 1-1,-1-1 1,1 1-1,-1 0 0,1 0 1,-1-1-1,1 1 1,0 0-1,-1-1 0,1 1 1,0 0-1,-1 0 0,1 0 1,0 0-1,0-1 1,0 1-1,0 0 0,0 0 1,0 0-1,0 0 1,0-1-1,0 1 0,1 1 1,-1 5 3391,0-7-3409,0 1 0,0 0 0,0-1 0,0 1-1,0 0 1,0-1 0,0 1 0,0 0 0,0-1 0,0 1-1,1-1 1,-1 1 0,0 0 0,1-1 0,-1 1-1,0-1 1,1 1 0,-1-1 0,0 1 0,1-1 0,-1 1-1,1-1 1,-1 1 0,1-1 0,-1 0 0,1 1-1,0-1 1,-1 0 0,1 0 0,-1 1 0,1-1-1,0 0 1,-1 0 0,1 0 0,0 0 0,-1 1 0,1-1-1,-1 0 1,1 0 0,0 0 0,-1-1 0,1 1-1,0 0 1,-1 0 0,2 0 0,1-1 68,0 0 0,1 0 1,-1 0-1,0 0 0,-1-1 0,1 1 0,4-4 1,41-37 687,-4 3-487,149-113 521,-133 104-742,-2-3 0,-2-2-1,71-88 1,-46 37 384,79-136-1,-143 211-485,-1 0 0,18-46 0,-29 63-61,-1-1 0,0 0 0,-1 0-1,-1 0 1,0 0 0,0 0 0,-2 0 0,1-1 0,-3-16 0,1 27-25,1-1 1,-1 1 0,0-1 0,0 1 0,0 0 0,0-1-1,-1 1 1,1 0 0,-4-5 0,4 7 30,0 0 1,0 0-1,0 0 0,0 0 0,0 0 1,-1 0-1,1 1 0,0-1 0,0 0 1,-1 1-1,1-1 0,0 0 0,-1 1 1,1 0-1,-1-1 0,1 1 1,-1 0-1,1 0 0,-1 0 0,1 0 1,-1 0-1,1 0 0,0 0 0,-1 0 1,1 1-1,-3 0 0,-3 1-3,-1 1 0,1 0-1,0 1 1,0 0 0,0 0-1,1 0 1,-1 1 0,-8 8-1,5-3 89,1-1 0,0 2 0,0-1-1,-8 14 1,8-7 30,1-1 0,0 1 1,1 0-1,-7 31 0,-10 71 276,24-119-355,-26 198 457,23-157-275,2-1 0,9 78 1,-6-104-111,0-1 0,1 1 0,1-1 0,0 0 0,8 19 1,-10-29-32,-1 0 1,1 0 0,-1 0 0,1 0 0,0 0-1,0 0 1,1-1 0,-1 1 0,1-1 0,-1 0-1,1 1 1,0-1 0,-1 0 0,1-1 0,0 1-1,0 0 1,1-1 0,-1 1 0,0-1 0,0 0-1,1 0 1,-1-1 0,0 1 0,1-1 0,-1 1-1,4-1 1,3-1 33,0-1 0,-1 0 0,1 0-1,-1-1 1,0 0 0,13-7 0,49-28 134,-41 18-209,-1-1 0,-1-2-1,-1 0 1,27-32-1,-33 34 8,4 0-291,-26 29 239,-1-1 0,0 1 0,-5 12 0,-1-1 68,3-6-53,0 1 0,-6 22 0,10-32 57,1 1 0,-1-1 1,1 1-1,0-1 0,0 1 0,0-1 1,1 1-1,-1-1 0,1 0 1,0 1-1,1-1 0,2 8 0,-2-8-1,0 0 0,0-1 0,1 1 0,-1-1 0,0 0 0,1 0-1,0 0 1,0 0 0,0 0 0,0 0 0,1-1 0,-1 0 0,0 0-1,5 2 1,-2-1 9,0-1-1,0 0 0,0-1 0,0 1 0,0-1 1,0-1-1,0 1 0,10-1 0,7-2 35,-1-1-1,1-1 0,44-15 1,-48 14-81,23-7 86,185-60 118,-190 58-135,-1-2 1,0-1-1,62-42 0,-88 52 7,-2 2-81,1-1 1,-1-1 0,0 1 0,-1-1 0,10-11 0,-17 17 22,-5 5-46,-10 10-89,-131 93-251,145-106 379,-22 16 56,1 1 0,-38 40-1,52-49-52,0 0-1,0 1 1,1 0-1,0 0 1,1 1-1,0 0 1,1 0-1,0 1 1,-4 15-1,8-23 21,1-1-1,-1 1 1,1 0-1,0 0 0,0 0 1,0 0-1,1 7 1,-1-9-7,1-1 1,-1 0-1,0 0 1,1 0-1,-1 1 1,1-1-1,-1 0 1,1 0-1,0 0 0,-1 0 1,1 0-1,0 0 1,0 0-1,0 0 1,0 0-1,0 0 1,0-1-1,0 1 0,0 0 1,0 0-1,0-1 1,0 1-1,0-1 1,1 1-1,-1-1 1,2 1-1,0-1 23,0 0-1,0 0 1,0 0-1,1-1 1,-1 1-1,0-1 1,0 0 0,0 1-1,0-1 1,0-1-1,0 1 1,0 0-1,3-3 1,36-25 149,-40 28-175,23-20 86,-1-1 0,-2-1-1,26-31 1,-34 35-67,-2 0-1,16-29 1,-19 30-223,-8 18 187,-1 0 0,0 0 0,0 0 0,0 0 0,0 0-1,0 0 1,0 0 0,0 0 0,1 0 0,-1-1 0,0 1 0,0 0 0,0 0 0,0 0-1,0 0 1,0 0 0,0 0 0,0 0 0,0-1 0,0 1 0,0 0 0,0 0 0,0 0 0,0 0-1,0 0 1,0 0 0,0-1 0,0 1 0,0 0 0,0 0 0,0 0 0,0 0 0,0 0 0,0 0-1,0-1 1,0 1 0,0 0 0,0 0 0,0 0 0,-1 0 0,1 0 0,0 0 0,0 0-1,0-1 1,0 1 0,0 0 0,0 0 0,0 0 0,0 0 0,-1 0 0,-5 3-176,-2 8 92,-1-1 1,-7 16 0,1-3 71,-91 145 200,-37 55-229,-60 98 365,178-274-226,5-10 296,-43 63 1,61-98-365,1 0 1,-1-1-1,1 1 0,-1 0 1,0-1-1,1 1 1,-1-1-1,0 0 1,0 1-1,0-1 1,0 0-1,0 0 0,-4 1 1,5-2-21,1 0 0,-1 0 0,1 0-1,-1 0 1,1 0 0,-1 0 0,1 0 0,-1 0 0,1 0 0,-1 0 0,1 0-1,-1-1 1,1 1 0,0 0 0,-1 0 0,1-1 0,-1 1 0,1 0 0,-1 0-1,1-1 1,0 1 0,-1 0 0,1-1 0,0 1 0,-1-1 0,0-1-4,1 1 1,-1-1-1,0 0 0,1 0 1,-1 1-1,1-1 0,0 0 1,-1 0-1,1 0 1,0-3-1,1-5-7,0 0 0,1-1 0,0 1 0,0 0 0,1 0 0,0 1 0,1-1 0,0 1 0,1 0 0,0-1 0,0 2 0,1-1 0,9-11 0,13-12-44,2 2 0,34-29 0,-56 52 47,51-45 79,97-91-84,98-120 7,-118 118-91,-100 110 123,112-119-59,-144 147 29,-3 6-12,0-1-1,0 1 1,0-1-1,0 1 1,1-1 0,-1 1-1,0 0 1,1 0-1,-1 0 1,1 0-1,-1-1 1,1 2 0,-1-1-1,4-1 1,-5 2 4,1 0 1,-1 0-1,0 0 1,0 0-1,0 1 0,0-1 1,0 0-1,1 0 1,-1 0-1,0 1 1,0-1-1,0 0 1,0 0-1,0 1 1,0-1-1,0 0 1,0 0-1,0 0 0,0 1 1,0-1-1,0 0 1,0 0-1,0 1 1,0-1-1,0 0 1,0 0-1,0 1 1,0-1-1,0 0 1,0 0-1,-1 0 1,1 1-1,0-1 0,0 0 1,0 0-1,0 1 1,-7 15-30,3-9 29,-26 58-42,17-41 140,2 0 1,1 0 0,1 1 0,-7 29 0,15-50-53,1 0 1,-1-1-1,1 1 0,0 0 0,0 0 0,1 7 0,-1-10-23,0-1 1,0 1-1,1 0 0,-1 0 0,0-1 0,0 1 0,1 0 0,-1-1 1,1 1-1,-1 0 0,1-1 0,-1 1 0,1-1 0,-1 1 0,1-1 0,-1 1 1,1-1-1,0 1 0,-1-1 0,1 1 0,0-1 0,-1 0 0,1 1 1,0-1-1,-1 0 0,1 0 0,0 0 0,0 1 0,0-1 0,-1 0 1,1 0-1,0 0 0,0 0 0,-1 0 0,1-1 0,0 1 0,0 0 0,0 0 1,8-3 61,0 1 1,0-1-1,0-1 1,-1 1-1,14-9 1,39-30 26,-53 36-81,35-28-85,-1-2 0,-2-1 0,62-76 0,-95 104 71,-4 5-39,0-1-1,1 1 0,-1 0 0,1 0 0,0 0 0,1 1 0,-1-1 0,0 1 0,7-3 0,-11 6 24,1 0-1,-1 0 0,0 0 0,0 0 1,1 0-1,-1 0 0,0 0 0,0 0 1,1 0-1,-1 0 0,0 0 0,0 0 1,1 0-1,-1 0 0,0 0 0,0 1 1,0-1-1,1 0 0,-1 0 1,0 0-1,0 0 0,0 1 0,1-1 1,-1 0-1,0 0 0,0 0 0,0 1 1,0-1-1,0 0 0,0 0 0,1 1 1,-1-1-1,0 0 0,0 0 0,0 1 1,0-1-1,1 10-43,-2 7 9,-1 0-1,-1 0 1,0-1-1,-1 1 1,-8 19-1,-8 37 167,19-68-115,0 1 1,0-1 0,1 1 0,0 0 0,0-1-1,1 1 1,-1 0 0,1-1 0,3 9 0,-4-13 8,1 1 1,-1-1 0,1 1 0,0-1-1,-1 1 1,1-1 0,0 0 0,0 1-1,0-1 1,0 0 0,0 0 0,0 0-1,0 0 1,1 0 0,-1 0 0,0 0-1,1 0 1,-1 0 0,0-1 0,1 1 0,-1 0-1,1-1 1,-1 1 0,1-1 0,0 0-1,-1 0 1,1 1 0,-1-1 0,1 0-1,-1 0 1,1 0 0,0-1 0,-1 1-1,1 0 1,-1-1 0,1 1 0,1-1-1,10-5 9,0 1 0,0-2 0,-1 0-1,0 0 1,-1-1 0,1 0 0,14-16-1,6-2 110,14-9 27,123-102-500,-167 135 312,2-1-18,-1 0 0,1 0 0,-1 0 0,1 1 0,0-1 0,6-2 0,-10 5 37,0 0 0,1 0-1,-1 0 1,0 0 0,0 0-1,0 0 1,1 0 0,-1 0-1,0 0 1,0 0 0,0 0-1,0 0 1,1 0 0,-1 0 0,0 0-1,0 0 1,0 0 0,0 1-1,1-1 1,-1 0 0,0 0-1,0 0 1,0 0 0,0 0-1,1 0 1,-1 1 0,0-1-1,0 0 1,0 0 0,0 0-1,0 0 1,0 0 0,0 1-1,0-1 1,0 0 0,1 0 0,-1 0-1,0 0 1,0 1 0,0-1-1,0 0 1,0 0 0,0 0-1,0 1 1,0-1 0,0 0-1,0 0 1,0 0 0,0 1-1,-1-1 1,1 0 0,0 0-1,-4 20-153,-10 19 17,8-24 191,-14 38-6,18-48-40,1 1 0,-1 1 1,1-1-1,1 0 0,-1 0 0,1 11 0,0-15 1,1 0 0,-1-1 1,1 1-1,-1-1 0,1 1 0,-1 0 0,1-1 0,0 1 1,0-1-1,0 0 0,0 1 0,0-1 0,0 0 1,0 1-1,0-1 0,1 0 0,-1 0 0,0 0 1,1 0-1,-1 0 0,1 0 0,-1-1 0,1 1 0,-1 0 1,1-1-1,-1 1 0,4 0 0,4 0 68,0 1 0,0-1 0,17-1 0,-21 0-51,24-1 10,0-2 1,0-1-1,0-1 0,-1-2 1,0 0-1,0-2 1,34-17-1,8-7-7,97-64 0,-157 91-8,-6 4-29,0 0 0,-1 0 0,1 0 1,-1 0-1,1-1 0,-1 0 0,0 0 0,0 1 0,3-6 1,-5 7 7,-1 1 0,0 0 0,0 0 0,0 0 0,0 0 0,0 0 0,0 0 0,0 0 0,0 0 0,0-1 0,0 1 0,0 0 0,0 0 0,0 0 1,0 0-1,0 0 0,0 0 0,0 0 0,0 0 0,0 0 0,-1-1 0,1 1 0,0 0 0,0 0 0,0 0 0,0 0 0,0 0 0,0 0 0,0 0 0,0 0 0,0 0 1,0 0-1,0 0 0,0 0 0,0 0 0,-1-1 0,1 1 0,0 0 0,0 0 0,0 0 0,0 0 0,0 0 0,0 0 0,0 0 0,0 0 0,-1 0 0,1 0 1,0 0-1,0 0 0,0 0 0,0 0 0,0 0 0,0 0 0,0 0 0,0 0 0,0 1 0,-1-1 0,1 0 0,0 0 0,0 0 0,0 0 0,-10 3-119,-4 4 79,0 0 0,1 1 0,0 0 1,-14 12-1,-46 45-153,59-52 185,0 0 1,1 1-1,1 0 0,0 1 1,-10 18-1,21-31 21,0 0-1,0 0 1,0 0-1,0 1 0,1-1 1,-1 0-1,1 1 1,0-1-1,-1 0 0,1 1 1,0-1-1,0 0 1,1 4-1,-1-5-1,1 0 0,-1 0 0,0-1 0,0 1 0,1 0 0,-1 0 1,1-1-1,-1 1 0,1 0 0,-1-1 0,1 1 0,-1 0 0,1-1 0,-1 1 0,1-1 0,0 1 0,-1-1 0,1 1 0,0-1 0,-1 0 0,1 1 0,0-1 0,0 0 0,-1 0 0,1 1 1,0-1-1,0 0 0,0 0 0,-1 0 0,1 0 0,0 0 0,0 0 0,0 0 0,0 0 0,-1 0 0,1 0 0,0-1 0,0 1 0,1-1 0,7-2 85,1-1 0,0 0-1,-1 0 1,1-1 0,-1-1-1,0 1 1,10-10 0,52-52 22,-50 44-102,-1-1-1,27-44 1,23-56-61,-48 84 10,10-18-22,-3-1 1,40-122 0,-68 177 8,0 1 1,0-1 0,0 0-1,-1 0 1,0 1-1,0-1 1,0-5 0,0 9 38,0-1 1,0 1 0,0 0-1,0-1 1,0 1 0,-1 0-1,1-1 1,0 1-1,0-1 1,0 1 0,0 0-1,-1-1 1,1 1 0,0 0-1,0 0 1,-1-1-1,1 1 1,0 0 0,0-1-1,-1 1 1,1 0 0,0 0-1,-1 0 1,1-1-1,0 1 1,-1 0 0,1 0-1,0 0 1,-1 0 0,-1 0-10,1 0 0,0 0 0,0 1 0,-1-1 0,1 1 1,0-1-1,0 1 0,0-1 0,0 1 0,0 0 1,0 0-1,-1-1 0,2 1 0,-3 2 0,-7 7 8,0 1 0,1 0 1,0 0-1,0 1 0,1 1 0,1-1 0,0 1 0,-7 20 0,-2 13 26,-13 55 0,15-43-572,3 1 0,2 0 0,-1 92 0,11-126-1083,0-21 779,0 1 0,-1-1 0,0 1 0,0-1 0,0 0 0,0 1 0,-1-1 0,0 1 1,-1 5-1,1-6-1328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6:38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71 8320,'-21'-43'3744,"3"35"-3232,5 0 960,3 8-896,-3-8 352,5 8-576,3-3-544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4:06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1338 50 6656,'-67'-8'3008,"46"11"-2624,12-3-288</inkml:trace>
  <inkml:trace contextRef="#ctx0" brushRef="#br0" timeOffset="1">22 11 6048,'-21'-4'2752,"59"0"-2400,-2 1-1312,-2 6 448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4:08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286 592 2912,'-8'-14'923,"7"14"-897,1 0 0,0-1 0,0 1 0,0-1 0,0 1 0,0-1 0,0 0 0,0 1 0,0-1 0,0 1 0,0-1 0,0 1 0,0-1 0,0 1 1,0-1-1,0 1 0,0-1 0,0 1 0,1-1 0,-1 1 0,0 0 0,0-1 0,1 0 0,0-1 191,0-1 436,-1 0 1,1-1-1,-1 1 0,0-1 1,0 1-1,-1-7 0,1 9-552,0 0 0,0 0 0,-1 0 0,1-1 0,0 1 0,-1 0 0,1 0 0,-1 0 0,0 0 0,1 0 0,-1 0 0,0 0 0,0 0 0,0 0 1,1 0-1,-1 0 0,0 0 0,0 1 0,0-1 0,0 0 0,0 1 0,-1-1 0,1 1 0,-2-1 0,2 0-46,-1 1 1,1 0 0,-1 0 0,1 0-1,-1 0 1,1 0 0,-1 0 0,1 1 0,-1-1-1,1 0 1,-1 1 0,1-1 0,-1 1-1,1 0 1,0-1 0,-1 1 0,1 0-1,-2 1 1,-26 23 472,17-14-323,-7 5 61,-72 69 484,80-73-688,0 0 1,1 1 0,0 1-1,2 0 1,-13 24 0,19-32-10,0-1 0,1 0 0,0 1 0,0-1 0,0 1 0,0-1 0,1 7 0,0-11-26,0 0 0,0 0 0,0 0 0,0 1 0,1-1 0,-1 0 0,0 0 0,1 0 0,-1 0 0,0 0 0,1 0 0,0 0 0,-1 0 0,1 0 0,-1 0 0,2 2 0,-1-3-4,0 1-1,0-1 0,0 0 1,0 1-1,0-1 0,0 0 0,0 0 1,0 1-1,0-1 0,0 0 1,0 0-1,0 0 0,0 0 0,0 0 1,0 0-1,0-1 0,0 1 0,0 0 1,-1 0-1,1-1 0,0 1 1,0-1-1,2 0 0,9-6 110,0-1 1,0 0-1,-1-1 0,16-16 0,-15 15-73,67-72 203,-70 72-236,43-52 190,63-99 0,22-75-200,-130 224-37,33-70-162,-37 75 104,0-1-1,-1 1 0,0-1 0,0 0 0,-1 1 0,1-1 0,-2 0 0,0-13 0,1 20 61,-1-1 0,-1 1-1,1 0 1,0-1-1,0 1 1,0 0 0,-1 0-1,1-1 1,0 1-1,-1 0 1,1 0-1,-1-1 1,0 1 0,1 0-1,-1 0 1,0 0-1,0 0 1,1 0 0,-1 0-1,0 0 1,0 0-1,0 1 1,0-1-1,-1 0 1,1 0 0,0 1-1,0-1 1,0 1-1,0-1 1,-1 1 0,1-1-1,0 1 1,-1 0-1,1 0 1,0 0-1,0 0 1,-3 0 0,0 0-11,0 1 0,0 0 1,-1 0-1,1 0 1,0 1-1,0-1 0,0 1 1,1 0-1,-1 0 0,0 1 1,-3 2-1,-3 4 24,0 0-1,1 0 1,1 1-1,-1 1 1,1-1 0,1 1-1,-9 17 1,0 5 29,-19 54 0,24-54-67,1 1 0,-7 52 0,14-69 89,2 1-1,0-1 1,1 0-1,0 1 1,1-1-1,2 0 0,4 22 1,-6-34 0,1 0 0,0 0 0,0-1 0,0 1 0,1 0 0,-1-1 0,1 1 0,0-1 0,0 0 0,1 0 0,-1 0 0,1 0 0,0-1 0,0 1 0,6 3 0,-4-4 25,1 0 0,-1 0-1,1 0 1,0-1 0,0 0 0,0 0 0,0-1-1,0 0 1,0 0 0,13-1 0,-6 1-21,0-2 0,0 0 0,0 0 0,0-2 0,0 0 0,0 0 0,0-1 0,-1-1 0,0 0 0,0-1 0,0 0 0,-1-1 0,0-1 0,0 0 0,19-17 0,-17 12 12,21-28 0,-32 37-37,0 0-1,0 0 1,0-1 0,-1 1 0,0-1 0,0 1 0,0-1 0,0 0-1,-1 0 1,1 0 0,-1 1 0,0-7 0,-11 22 56,8-3-79,0 0 0,1 0 1,0 0-1,0 0 0,0 0 1,1 0-1,1 9 0,-1-13 23,1 0 0,0 0 0,0 1 0,0-1 0,0 0 0,1 0 0,0-1 0,-1 1 0,1 0 0,1 0 0,-1-1 0,0 1 0,1-1 0,0 0 0,0 0 0,0 0 0,0 0 0,0-1 0,1 1 0,-1-1 0,1 1 0,0-1 0,-1-1 0,1 1 0,0 0 0,0-1 0,0 0 0,0 0 0,0 0 0,1 0 0,5 0 0,29 1 89,0-2-1,0-2 0,0-1 1,58-12-1,-49 4-26,0-3 0,-2-1 1,55-25-1,-96 37-73,10-4 15,26-8 0,-41 15-31,0-1 0,0 1-1,0 0 1,1 0 0,-1 0-1,0 0 1,0 0 0,0 0-1,0 0 1,0 0 0,1 0 0,-1 0-1,0 0 1,0 0 0,0 0-1,0 0 1,0 0 0,1 0-1,-1 0 1,0 0 0,0 0-1,0 0 1,0 0 0,0 0-1,1 0 1,-1 0 0,0 0-1,0 0 1,0 1 0,0-1-1,0 0 1,0 0 0,1 0-1,-1 0 1,0 0 0,0 0-1,0 0 1,0 0 0,0 1 0,0-1-1,0 0 1,0 0 0,0 0-1,-2 8-16,-8 7 85,-1-2-14,-1-1 1,-1 0-1,-22 17 0,-17 14 15,46-37-35,1 0 1,-1 1-1,1-1 0,0 1 0,-7 15 1,11-21-23,0 1-1,0 0 1,0 0 0,1 0 0,-1 0 0,1 0 0,-1 0-1,1 0 1,0 0 0,0 0 0,0 0 0,0 0 0,0 0 0,0 0-1,0 0 1,1 0 0,-1 0 0,1 0 0,0 0 0,-1 0-1,1 0 1,0 0 0,0 0 0,0-1 0,0 1 0,1 0 0,-1-1-1,0 1 1,1-1 0,-1 1 0,1-1 0,0 0 0,-1 1-1,1-1 1,0 0 0,0 0 0,-1 0 0,1-1 0,0 1 0,3 1-1,4 0 49,-1 0-1,0-1 0,1 0 1,-1 0-1,1-1 1,-1 0-1,1 0 0,-1-1 1,1 0-1,-1-1 1,0 0-1,1 0 0,-1 0 1,0-1-1,0-1 0,-1 1 1,1-1-1,-1-1 1,0 1-1,0-1 0,0 0 1,0-1-1,-1 0 0,0 0 1,0 0-1,-1 0 1,8-13-1,-10 14-58,-1-1 0,1 0 0,-1-1 0,0 1 1,0 0-1,-1-1 0,0 1 0,0-1 0,-1 1 0,0-1 0,0 0 0,-1-7 0,1 10-6,-1 1 0,1-1-1,-1 0 1,0 1-1,0-1 1,0 1-1,0-1 1,-1 1-1,1-1 1,-1 1 0,0 0-1,0 0 1,0-1-1,-1 2 1,1-1-1,-1 0 1,1 0 0,-1 1-1,0-1 1,0 1-1,0 0 1,-4-2-1,4 3-12,0 0-1,0 0 1,0 0-1,0 1 1,-1-1-1,1 1 0,0 0 1,-1 0-1,1 0 1,0 0-1,0 1 1,-7 1-1,8-2-2,-1 1 0,1 0 0,0 0 0,0 0-1,0 0 1,-1 0 0,1 0 0,0 0 0,0 1 0,1-1 0,-1 1 0,0-1-1,0 1 1,1 0 0,-1 0 0,1 0 0,-2 2 0,3-3 25,0-1 0,-1 1 0,1 0 0,0-1 0,0 1 1,0 0-1,0 0 0,0-1 0,-1 1 0,1 0 0,1 0 1,-1 0-1,0-1 0,0 1 0,0 0 0,0 0 0,0-1 1,1 1-1,-1 0 0,0-1 0,1 1 0,-1 0 0,0-1 1,1 1-1,-1 0 0,1-1 0,-1 1 0,1-1 0,-1 1 1,1-1-1,0 1 0,1 1 13,0-1 0,1 1 1,-1-1-1,0 0 0,0 0 0,1 0 1,-1 0-1,4 1 0,7-1 14,1 0 0,-1-1-1,0-1 1,0 0 0,1 0 0,17-5 0,20-3 22,-38 8-103,0 0-1,1 0 1,-1 1 0,0 1-1,17 3 1,-27-4 38,0 1 0,1 0 1,-1 0-1,0 0 1,0 0-1,0 1 0,0-1 1,0 1-1,0 0 1,0 0-1,0 0 1,-1 0-1,1 0 0,-1 1 1,1-1-1,-1 1 1,0 0-1,0 0 0,0-1 1,-1 1-1,1 0 1,0 1-1,-1-1 0,0 0 1,0 0-1,1 5 1,0 4 11,-1 0 0,0 0 0,-1 0 0,0 0 1,-2 13-1,-13 58-57,13-71 46,-108 420 350,93-385 443,16-45-368,2-9-171,8-25-11,65-181-32,-41 146-273,2 2 0,3 1 0,92-115 0,-112 156 63,-4 4-37,1 0 0,1 1 0,30-26 0,-43 41 31,0 1 1,0 0 0,0 0 0,0 1 0,1-1-1,-1 1 1,0-1 0,1 1 0,-1 0 0,1 1-1,-1-1 1,1 0 0,-1 1 0,1 0 0,0 0 0,6 0-1,-8 1 11,0-1-1,1 1 0,-1 0 1,0 0-1,0 0 1,0 0-1,0 0 0,1 0 1,-1 0-1,-1 1 1,1-1-1,0 1 0,0-1 1,0 1-1,-1 0 0,1 0 1,-1 0-1,0 0 1,1 0-1,-1 0 0,0 0 1,0 0-1,0 0 1,-1 1-1,2 3 0,0 2 65,-1 0 0,0 0-1,0-1 1,-1 1 0,0 0 0,0 0-1,-1 0 1,0 0 0,-1-1-1,1 1 1,-2 0 0,1-1-1,-1 1 1,0-1 0,0 0 0,-1 0-1,0 0 1,0-1 0,-1 1-1,1-1 1,-2 0 0,1 0-1,-1-1 1,1 0 0,-1 1 0,-10 4-1,9-6-41,-1 0 1,-1-1-1,1 0 0,-1 0 0,1-1 0,-1 0 1,0 0-1,1-1 0,-1 0 0,0-1 0,0 0 1,0 0-1,-10-3 0,11 2-738,-1-1-1,1 0 1,-9-4-1,10 3-889,0 0-1,1-1 1,-12-7-1,6 2-1419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4:1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1152 5632,'-35'8'3216,"41"-16"1275,12-18-2836,-2 3-1081,51-63 670,-20 27-809,5-6-175,2 3 0,3 2 0,80-65 0,-134 122-251,8-6 63,24-15 1,-31 22-76,-1 0 0,1 1 0,0-1 0,0 1 0,0-1 0,0 1 0,0 0 0,0 1 0,0-1 0,0 1 0,6-1 0,-8 2 2,-1-1 0,1 0 0,0 1 0,0 0 1,0-1-1,-1 1 0,1 0 0,0 0 0,-1 0 0,1 0 1,0 0-1,-1 0 0,1 0 0,-1 0 0,0 1 0,1-1 1,-1 0-1,0 1 0,0-1 0,0 1 0,0 0 0,0-1 1,0 1-1,-1 0 0,1 0 0,0-1 0,-1 1 0,0 0 1,1 4-1,1 4 55,-1 0-1,-1 1 1,0 20 0,-1-30-47,0 14 32,-1-1 1,-1 1-1,0-1 1,-1 1-1,-1-1 0,0-1 1,-14 26-1,6-16 190,-1 0 1,-2-1-1,-27 30 0,18-28 336,38-46 171,73-62-646,-42 42-153,-16 13 4,-16 17-25,0-1 0,1 1-1,0 1 1,23-15 0,-34 25 79,-1 1 0,0-1-1,1 0 1,-1 1 0,1-1 0,-1 1-1,1-1 1,-1 1 0,1 0 0,-1 0 0,1 0-1,2 0 1,-3 0 4,0 0-1,0 0 1,-1 0 0,1 1-1,0-1 1,0 0 0,0 1-1,-1-1 1,1 1 0,0-1-1,-1 1 1,1-1 0,0 1-1,-1-1 1,1 1 0,-1 0-1,1-1 1,-1 1 0,1 0-1,-1 0 1,1-1 0,-1 1-1,0 0 1,1 1 0,0 3-11,1 0 0,-1 0 0,0 0 0,-1 0 0,1 1 1,-1-1-1,0 0 0,0 0 0,-1 1 0,0-1 0,-2 10 0,-3 3 102,0-1 0,-9 18 1,3-8 21,2-9 8,8-15-79,1 0-1,-1 0 0,0-1 0,1 2 0,0-1 1,0 0-1,0 0 0,0 0 0,-1 6 0,2-8-29,0-1-1,0 0 1,0 1-1,0-1 1,0 0 0,0 0-1,1 1 1,-1-1-1,0 0 1,0 0-1,0 1 1,0-1-1,0 0 1,1 0-1,-1 1 1,0-1-1,0 0 1,0 0-1,1 0 1,-1 1-1,0-1 1,0 0 0,1 0-1,-1 0 1,0 0-1,0 1 1,1-1-1,-1 0 1,0 0-1,0 0 1,1 0-1,-1 0 1,0 0-1,1 0 1,-1 0-1,0 0 1,0 0-1,1 0 1,-1 0 0,0 0-1,1 0 1,-1 0-1,0 0 1,0-1-1,1 1 1,15-7 288,41-36-62,-43 31-287,0 1 0,1 1 0,28-16 1,-41 25 9,1 0 1,0 0 0,0 0-1,0 0 1,0 0 0,0 1-1,0-1 1,0 1 0,-1 0-1,1 0 1,5 1 0,-6-1 21,-1 0 0,1 1 0,0-1 0,-1 1 0,1-1 0,0 1 0,-1 0 0,1 0 0,-1 0 0,1 0 0,-1 0 0,1 0 0,-1 0 0,0 1 0,0-1 0,1 0 0,-1 1 0,0-1 0,1 3 0,1 5 12,0-1 1,-1 0 0,0 1-1,-1-1 1,0 1 0,0 0 0,-1 9-1,2 5 1,-1-8 60,-1-9 8,0 0-1,1 0 1,-1 0-1,2 0 0,1 8 1,-2-13-41,-1 1 0,1-1 0,-1 0 0,1 0 1,0 1-1,0-1 0,0 0 0,0 0 0,-1 0 0,1 0 0,1 0 0,-1 0 1,0 0-1,0 0 0,0-1 0,0 1 0,1 0 0,-1-1 0,0 1 0,0-1 1,1 1-1,-1-1 0,1 0 0,-1 1 0,0-1 0,1 0 0,-1 0 1,2 0-1,10-2 37,0 0 0,-1 0 1,1-2-1,-1 1 1,0-2-1,16-7 0,9-2 6,-5 1 6,40-23 1,19-6-306,-90 42-89,-3 3 228,-3 2 54,-7 4 38,6-4-16,0 0 1,0 1-1,0-1 1,-10 13 0,15-17 19,1 0 0,-1 0 1,0 1-1,1-1 0,-1 0 1,1 0-1,-1 0 1,1 0-1,-1 1 0,1-1 1,0 0-1,-1 0 0,1 1 1,0-1-1,0 0 0,0 0 1,0 1-1,0-1 0,1 0 1,-1 0-1,0 1 1,0-1-1,1 0 0,-1 0 1,1 0-1,-1 0 0,1 1 1,0-1-1,-1 0 0,1 0 1,0 0-1,0 0 1,-1 0-1,1 0 0,0-1 1,0 1-1,0 0 0,2 1 1,2 1 22,-1-1 1,1 1 0,0-1 0,0 0-1,-1-1 1,1 1 0,0-1-1,1 0 1,-1 0 0,10 0 0,-4 0 13,1-2 1,-1 0 0,21-4-1,-29 5-16,-1-1-1,0 0 0,1 0 1,-1-1-1,0 1 0,0 0 1,0-1-1,0 1 0,0-1 0,0 0 1,0 1-1,0-1 0,-1 0 1,1 0-1,-1 0 0,0 0 1,1-1-1,-1 1 0,0 0 1,0-1-1,0 1 0,-1 0 1,1-1-1,0 1 0,-1-1 0,0 1 1,1-4-1,-1 0-34,0 1-1,1 0 1,-2 0-1,1-1 1,-1 1-1,1 0 1,-1 0-1,-1 0 1,1 0-1,-1 0 1,0 0-1,-4-8 1,3 8-29,0 1 0,-1-1 0,0 0 0,-6-5 0,9 9 27,-1 0 1,0-1-1,1 1 0,-1 0 0,0 0 0,0 0 0,0 0 1,0 0-1,0 0 0,0 1 0,0-1 0,0 1 0,0 0 0,-4-1 1,2 2-18,7 0-29,12 0 79,17-2-20,1-3 1,36-7-1,2-1-57,511-50-128,-577 62 189,1-1 0,-1 1 0,0 0-1,1 0 1,-1 0 0,0 1 0,0 0 0,10 2-1,-15-3-2,0 1-1,1-1 0,-1 1 1,0-1-1,0 0 0,1 1 1,-1-1-1,0 1 0,0-1 1,0 1-1,0-1 0,0 1 1,0-1-1,1 1 0,-1-1 1,0 1-1,0-1 0,0 1 1,-1-1-1,1 1 0,0-1 1,0 0-1,0 1 0,0-1 1,0 1-1,-1-1 0,1 1 1,0-1-1,0 1 0,0-1 1,-1 1-1,-6 7 31,1 1 0,-1-2 0,0 1 0,-1-1 0,0 0 0,0 0 0,-14 7 0,-67 35-38,78-43 15,-26 11-27,17-8-26,-22 12 0,37-18 50,0 1 0,0-1 0,1 1 0,0-1 0,-1 1 0,1 1 0,1-1 0,-1 0 0,-3 6 0,6-9 12,1 0 0,-1 0 0,0 0 0,1 0 0,-1 0 0,1 0 0,0 0 0,-1 0 0,1 0 1,0 1-1,0-1 0,-1 0 0,1 0 0,0 0 0,0 0 0,0 0 0,0 0 0,1 1 0,-1 0 0,1-1-6,-1 0 1,1 0-1,-1-1 0,1 1 1,-1 0-1,1-1 0,0 1 0,-1-1 1,1 1-1,0-1 0,0 1 1,-1-1-1,1 1 0,0-1 0,0 0 1,0 1-1,-1-1 0,1 0 1,1 0-1,4 1 5,1 0 0,-1-1 0,0 0 0,0 0 0,9-2 0,-6 1 9,1-1 1,-1-1 0,0 1-1,0-2 1,0 1 0,12-8-1,-3 1 89,29-23 0,-24 13-114,-1 0 0,-1-1 0,23-29 0,46-73 163,-90 123-159,29-42 64,113-171-116,-108 153-57,34-88 0,-62 135-25,0-1 0,-2 0 0,6-27 0,-9 40 107,-1 0-1,0-1 1,1 1 0,-1 0-1,0 0 1,0-1-1,0 1 1,0 0-1,0 0 1,0-1-1,-1 1 1,1 0 0,0 0-1,-1 0 1,1-1-1,-1 0 1,0 2 14,1-1 0,0 1 0,0 0 0,-1 0-1,1 0 1,0 0 0,-1 0 0,1 0 0,0-1 0,-1 1 0,1 0 0,0 0 0,-1 0 0,1 0 0,0 0 0,-1 0 0,1 0 0,0 0-1,-1 1 1,1-1 0,0 0 0,-1 0 0,-14 8-160,3 2 121,0 1 0,1 0 1,0 0-1,0 1 0,2 0 1,-1 1-1,2 0 0,-1 1 1,2 0-1,-10 24 0,5-7 16,2 0-1,1 0 0,1 1 0,-3 39 1,8-49 55,1 0 0,2 1-1,0-1 1,1 0 0,2 1 0,6 32 0,-6-46-1,-1 1-1,1-1 0,1 0 1,0 0-1,0-1 1,1 1-1,0-1 0,0 0 1,1 0-1,0-1 1,0 1-1,1-1 1,-1-1-1,2 1 0,-1-1 1,1-1-1,13 8 1,-11-7 64,0-2 1,0 1-1,1-2 1,0 1-1,-1-1 1,1-1 0,22 2-1,-25-3-51,0-1 0,0-1 0,0 0 0,0 0 0,0 0-1,0-1 1,-1 0 0,1-1 0,-1 0 0,0 0 0,1 0 0,6-6 0,-7 5-23,0-1 0,-1 1 1,0-2-1,0 1 0,-1-1 1,1 1-1,-1-1 1,-1-1-1,1 1 0,-1-1 1,0 0-1,0 0 0,-1 0 1,0 0-1,0-1 1,-1 1-1,2-10 0,-3 16-19,-1 0 1,0 0-1,1-1 0,-1 1 0,0 0 0,0 0 1,0-1-1,0 1 0,0 0 0,0 0 0,0-1 0,0 1 1,-1 0-1,1 0 0,0-1 0,-1 1 0,1 0 1,-1 0-1,1 0 0,-1 0 0,0 0 0,1 0 0,-1 0 1,0 0-1,-1-1 0,1 1-8,-1 1 0,1-1 0,-1 1-1,1-1 1,-1 1 0,1 0 0,-1-1 0,1 1 0,-1 0 0,1 0 0,-1 0 0,1 0-1,-1 1 1,1-1 0,-1 0 0,0 1 0,1-1 0,-3 1 0,-1 2-14,-1-1 0,1 1 1,-1 0-1,1 0 0,0 1 1,0 0-1,-6 5 0,6-5 10,-39 34-118,-39 43 1,79-76 136,0-1 0,0 1 0,1 0-1,-1 0 1,1 0 0,0 1 0,1-1 0,-1 1 0,-1 7 0,3-11 16,0 1 0,1 0 0,0 0 0,0 0 0,-1-1-1,2 1 1,-1 0 0,0 0 0,1-1 0,-1 1 0,1 0 0,0-1 0,0 1-1,0 0 1,0-1 0,0 1 0,0-1 0,1 0 0,-1 1 0,1-1 0,0 0-1,2 3 1,0-2 16,0 1-1,0-1 0,1-1 0,-1 1 0,1-1 1,-1 1-1,1-1 0,0 0 0,0-1 0,-1 1 1,1-1-1,0 0 0,1 0 0,-1-1 0,0 0 1,0 1-1,6-2 0,2 0 30,0 0 0,0-1 0,0-1 0,0 0 0,18-8 0,19-9-15,-2-3 0,0-3 0,64-44 0,-78 44-6,-1 0 0,53-58 0,42-71 72,-90 104-92,-3-2 0,45-89 0,-63 106-66,-1-1 0,-2-1 0,-2 0 0,-1-1 0,6-43 0,-15 44-198,-2 37 231,0 0 0,0-1-1,0 1 1,0-1 0,-1 1-1,1-1 1,0 1 0,-1 0 0,0-3-1,1 3 10,-1 1 0,1 0 0,0 0 0,0 0 0,0 0 0,0-1 0,-1 1 0,1 0 0,0 0 0,0 0 0,0 0 0,-1 0-1,1-1 1,0 1 0,0 0 0,0 0 0,-1 0 0,1 0 0,0 0 0,0 0 0,-1 0 0,1 0 0,0 0 0,0 0 0,-1 0 0,1 0 0,0 0 0,0 0 0,-1 0-1,1 0 1,0 0 0,0 0 0,0 0 0,-1 1 0,-2 1-31,0 0 0,1 0 0,-1 0 0,1 1 0,-1-1 0,1 1 0,-3 4 0,-20 31-57,-32 68 1,56-103 88,-21 42 95,3 2 0,2 0-1,-22 94 1,31-99 69,2-1-1,1 2 1,3-1-1,5 83 1,-1-109-63,1-1 1,0 1-1,1-1 0,0 0 1,7 15-1,-7-20-397,1-1-1,0 0 1,0-1 0,1 0 0,-1 1-1,2-2 1,-1 1 0,16 13 0,-1-5-1353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4:12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468 467 4224,'0'0'1365,"-4"-6"688,-3 7-1300,-1 1 0,0 0 0,1 1 0,-10 4-1,9-3-457,-16 6 19,0 2 0,1 0-1,0 2 1,1 0 0,-21 19 0,4-1-16,3 2 1,0 1 0,-47 64-1,79-95-265,-29 45 197,30-43-196,1-1 0,-1 1 0,1 0-1,0 0 1,0 0 0,0 0 0,0 8 0,1-12-10,1-1 0,0 1 0,0-1 1,1 1-1,-1-1 0,0 1 1,0-1-1,1 1 0,-1-1 1,1 1-1,-1-1 0,1 0 1,0 1-1,-1-1 0,1 0 1,0 0-1,0 1 0,0-1 1,0 0-1,0 0 0,0 0 1,0 0-1,0 0 0,0 0 1,1-1-1,-1 1 0,0 0 1,1-1-1,-1 1 0,0-1 1,1 1-1,-1-1 0,1 1 1,-1-1-1,1 0 0,-1 0 1,1 0-1,-1 0 0,1 0 0,2 0 1,10-3 51,0 0 0,0-1 0,0-1 0,-1 0 0,0-1 0,0 0 0,20-14 0,-18 10-43,0 0-1,0-2 1,-1 1 0,-1-2 0,0 0-1,-1 0 1,20-30 0,-17 20 4,-2 0 0,-1 0 0,-1-1 1,15-46-1,-25 64-119,1 0 1,-1 0 0,0 0-1,0 0 1,0-1 0,-1 1-1,-1-12 1,1 17 76,0 1-1,0 0 0,0 0 1,0 0-1,0 0 0,0 0 1,0 0-1,0 0 0,0 0 1,0 0-1,0 0 0,0-1 1,0 1-1,0 0 0,0 0 1,0 0-1,0 0 0,0 0 1,0 0-1,0 0 0,0 0 1,0 0-1,0 0 0,0 0 1,-1 0-1,1-1 0,0 1 1,0 0-1,0 0 0,0 0 1,0 0-1,0 0 1,0 0-1,0 0 0,0 0 1,0 0-1,-1 0 0,1 0 1,0 0-1,0 0 0,0 0 1,0 0-1,0 0 0,0 0 1,0 0-1,0 0 0,0 0 1,0 0-1,-1 0 0,1 0 1,0 0-1,0 0 0,-5 6-136,-6 11 40,6-4 140,1 0 0,0 0 0,1 1 0,0-1 0,1 1 0,0 23 0,2-20 93,0-1-1,1 1 1,1-1 0,1 1 0,6 21 0,-7-32-46,0 0 0,1 0 1,-1 0-1,1-1 0,0 1 1,1-1-1,-1 0 0,1 0 1,0 0-1,0-1 1,7 6-1,-9-8-49,1 0 1,-1 0-1,1-1 1,0 1-1,0-1 1,-1 0-1,1 0 1,0 0-1,0 0 1,0 0-1,0-1 1,0 1-1,0-1 1,0 0-1,0 0 1,0 0-1,1 0 1,-1-1 0,0 1-1,0-1 1,0 0-1,-1 0 1,1 0-1,0 0 1,4-2-1,10-8 3,0-1 0,0 0 1,-1-1-1,-1-1 0,18-20 0,11-9-18,-41 39-20,101-88-25,-80 72-57,1 1 0,40-22-1,-61 39 77,-1 0 0,1 0 0,0 1-1,0-1 1,0 1 0,0 0 0,0 0-1,0 0 1,6 0 0,-9 1 8,0 0 1,0 1-1,0-1 0,0 0 1,0 0-1,0 1 0,1-1 1,-1 1-1,0-1 1,0 1-1,0-1 0,0 1 1,-1-1-1,1 1 1,0 0-1,0 0 0,0 0 1,0-1-1,-1 1 1,1 0-1,0 0 0,-1 0 1,1 0-1,-1 0 0,1 0 1,-1 0-1,1 0 1,-1 0-1,0 1 0,1-1 1,-1 0-1,0 0 1,0 0-1,0 0 0,0 2 1,0 4 19,0 0 0,-1 1 0,1-1 0,-1 0 0,-1 0 0,-4 14 0,4-11 2,-10 25 89,-30 65 0,33-81-75,-34 60 276,8-18 197,29-46-176,5-15-329,1 0 0,0 0 0,0 0 0,0 1 0,0-1 0,0 0 0,0 0 0,0 0 1,0 0-1,0 0 0,0 0 0,0 0 0,0 1 0,0-1 0,0 0 0,0 0 0,0 0 0,0 0 0,0 0 0,0 0 0,0 1 0,0-1 0,0 0 0,0 0 0,0 0 0,0 0 0,0 0 1,0 0-1,0 0 0,0 1 0,0-1 0,0 0 0,0 0 0,0 0 0,0 0 0,1 0 0,-1 0 0,0 0 0,0 0 0,0 0 0,0 1 0,0-1 0,0 0 0,3-2 38,-1 1-1,1-1 1,-1 1-1,0-1 1,0 0-1,0 0 1,3-4-1,207-201-102,-201 196 1,14-12-37,-23 21 68,0 1 0,0 0 0,0 0 1,0 0-1,0 0 0,0 0 1,0 0-1,1 0 0,-1 1 0,0-1 1,0 1-1,4-1 0,-5 1 16,-1 1 0,1-1 0,0 0 0,0 0 0,0 0 0,-1 1 0,1-1-1,0 0 1,-1 1 0,1-1 0,0 1 0,-1-1 0,1 0 0,0 1 0,-1 0 0,1-1-1,-1 1 1,1-1 0,-1 1 0,1 0 0,-1-1 0,1 1 0,-1 0 0,0-1-1,1 1 1,-1 0 0,0 0 0,0-1 0,1 2 0,3 27-148,-4-23 139,1 69-120,0 8 476,-1-80-318,0-1 0,0 1 0,1-1 0,-1 1 1,1-1-1,0 1 0,0-1 0,0 0 0,0 1 1,0-1-1,0 0 0,1 0 0,-1 1 0,3 1 0,-3-3-1,1 1-1,0-1 0,0 0 1,0 1-1,0-1 0,0 0 0,0-1 1,0 1-1,1 0 0,-1-1 0,0 1 1,0-1-1,0 1 0,1-1 0,-1 0 1,3 0-1,4-1 13,1 0 0,-1 0 0,1-1 1,-1 0-1,13-5 0,47-21-2,-33 12-24,17-7 29,-2-2 0,0-2 1,-2-2-1,76-61 0,-121 87-34,4-3-35,0-1-1,0 0 1,-1 0-1,1 0 1,-2-1-1,8-9 1,-14 16 35,0 1-1,0 0 1,0 0 0,0 0 0,1-1 0,-1 1 0,0 0 0,0 0 0,0 0 0,0-1-1,0 1 1,0 0 0,1 0 0,-1-1 0,0 1 0,0 0 0,0 0 0,0-1-1,0 1 1,0 0 0,0 0 0,0-1 0,0 1 0,0 0 0,0-1 0,-1 1 0,1 0-1,0 0 1,0 0 0,0-1 0,0 1 0,0 0 0,0 0 0,0-1 0,-1 1 0,1 0-1,0 0 1,0 0 0,0-1 0,-1 1 0,1 0 0,0 0 0,-2 0-7,0 1 0,-1-1 0,1 1 0,0-1 0,0 1 0,0 0 1,0 0-1,0 0 0,1 0 0,-1 0 0,0 0 0,0 1 0,1-1 0,-3 3 1,-5 3-25,-38 29-140,-94 73-50,100-74 179,-48 54 0,85-85 55,0 1 0,0 0 0,0 0 0,1 0 0,0 1 0,-4 7 0,7-13-7,0 1 0,-1 0 1,1 0-1,0 0 0,0 0 1,0 0-1,0-1 0,-1 1 0,1 0 1,1 0-1,-1 0 0,0 0 1,0 0-1,0 0 0,0 0 0,1-1 1,-1 1-1,0 0 0,1 1 1,0-1-2,0 0 1,0 0 0,0-1 0,0 1 0,0 0 0,0-1 0,0 1 0,0 0 0,0-1 0,0 1 0,0-1 0,0 0 0,1 1-1,-1-1 1,0 0 0,0 0 0,0 0 0,3 0 0,3 0 22,1 0 0,-1-1 0,0 0 0,1-1 0,-1 1 0,0-1 0,0-1 1,8-3-1,-5 3 1,10-6-1,-1 0 1,0-2-1,0 0 0,-1-1 0,0-1 1,-1 0-1,0-2 0,23-25 0,8-17 107,48-72 0,-78 103-71,15-20-62,-3-1 0,-1-2 0,-3-1 0,31-81 0,-40 84-132,-3-1-1,15-85 1,-28 125 13,0 0 1,-1-15 0,-4 11-67,4 12 179,0 0 0,0 0 0,0-1 0,0 1 0,-1 0 0,1 0 0,0 0 0,0 0 0,0 0 0,0-1 0,-1 1 0,1 0 0,0 0 0,0 0 0,-1 0 0,1 0 0,0 0 0,0 0 1,0 0-1,-1 0 0,1 0 0,0 0 0,0 0 0,-1 0 0,1 0 0,0 0 0,0 0 0,-1 0 0,0 1-20,-1 0 1,0 0-1,1 0 0,-1 0 1,0 1-1,1-1 1,0 0-1,-3 3 0,-3 5-16,-1 0-1,2 0 0,-1 1 1,1-1-1,-5 13 0,-20 58-49,27-70 80,-72 276 1,45-103 49,28-150-2,1 0 0,1 0 0,7 50-1,-4-69-28,1 1 0,0-1 0,1 0 0,9 20 0,-11-29-300,0 0 1,1 1-1,0-1 1,0 0-1,0-1 0,1 1 1,0 0-1,0-1 1,0 0-1,0 0 1,0 0-1,1-1 0,8 6 1,25 6-1794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4:19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1220 3136,'6'-2'7311,"-6"2"-7124,14-13 1528,20-24-1595,80-102 594,-23 25-505,96-128-1,-157 200-220,-3-1 0,-1-2 0,25-62 0,-27 49 78,31-115 1,-53 150-168,-2 23 97,0 0 1,0 0 0,0 0-1,0 0 1,0 0 0,0 0-1,0 0 1,0 0 0,0 0-1,0 0 1,0 0 0,0 0-1,-1 0 1,1 0 0,0 0-1,0 0 1,0 0 0,0 0-1,0 0 1,0 0 0,0 0-1,0 0 1,0 0 0,0 0-1,0 0 1,0 0 0,0 0-1,0 0 1,0 0 0,-1 0-1,1 0 1,0 0 0,0 0-1,0 0 1,0 0 0,0-1-1,0 1 1,0 0 0,0 0-1,0 0 1,0 0 0,0 0-1,0 0 1,0 0 0,0 0-1,0 0 1,-5 12-103,-7 22 49,-46 151 721,-62 227 448,115-387-915,0 0 0,2 1 1,1-1-1,1 31 0,1-53-151,0-1 0,0 0 0,1 0-1,-1 1 1,1-1 0,-1 0 0,1 0 0,0 0-1,0 0 1,0 0 0,0 0 0,2 3 0,-3-5-31,1 1-1,0 0 1,-1-1 0,1 1 0,0-1 0,0 1 0,-1-1-1,1 0 1,0 1 0,0-1 0,0 0 0,0 0 0,0 1-1,-1-1 1,1 0 0,0 0 0,0 0 0,0 0 0,0 0-1,0 0 1,0 0 0,0 0 0,-1 0 0,1-1-1,0 1 1,0 0 0,0-1 0,0 1 0,-1 0 0,1-1-1,0 1 1,0-1 0,-1 1 0,2-2 0,5-4 24,1-1 0,-1 0-1,0-1 1,-1 1 0,0-2 0,7-9 0,-5 5 19,123-166 348,-65 102-354,65-81 18,-93 104-78,45-83 0,19-68 46,-95 190-52,33-76-751,-36 75 392,-4 16 365,0 0 1,0-1 0,0 1-1,0 0 1,0 0 0,0 0 0,0 0-1,0 0 1,0-1 0,-1 1 0,1 0-1,0 0 1,0 0 0,0 0-1,0 0 1,0 0 0,0-1 0,0 1-1,0 0 1,0 0 0,0 0-1,0 0 1,0 0 0,-1 0 0,1 0-1,0 0 1,0-1 0,0 1-1,0 0 1,0 0 0,0 0 0,0 0-1,-1 0 1,1 0 0,0 0-1,0 0 1,0 0 0,0 0 0,0 0-1,-1 0 1,1 0 0,0 0 0,0 0-1,0 0 1,0 0 0,-1 0-1,-1 1-17,0 1 0,0-1 0,0 1 0,0 0 0,0-1 0,1 1 0,-1 0 0,0 0-1,1 0 1,-3 4 0,-30 55 226,15-24-119,-117 204 568,93-163-468,-55 137 0,-9 90 510,74-217 690,51-128-796,4-1-586,51-71 0,-48 79-56,43-40-1,-53 59-29,0 1 0,1 0 0,0 2 0,33-19-1,-44 27 44,-1 1 0,1 0 1,-1 0-1,1 1 0,-1 0 0,1-1 0,6 1 0,-10 1 22,0 0 0,1 0 1,-1 0-1,0 0 0,1 0 1,-1 1-1,1-1 0,-1 0 0,0 1 1,0-1-1,1 1 0,-1 0 1,0-1-1,0 1 0,0 0 1,0 0-1,0 0 0,0-1 0,0 1 1,0 0-1,0 1 0,0-1 1,0 0-1,0 0 0,-1 0 1,1 0-1,0 1 0,0 1 0,3 10 14,1 1 1,3 26-1,-1-9 107,-4-15-78,2 0-1,0 0 1,11 23-1,-14-35 11,0-1-1,-1 1 0,1-1 0,1 0 0,-1 1 1,0-1-1,1 0 0,0-1 0,-1 1 0,1 0 1,0-1-1,1 0 0,-1 1 0,0-1 0,1 0 1,-1-1-1,1 1 0,-1-1 0,1 1 1,7 0-1,-8-2-9,0 0 1,1 0 0,-1-1 0,0 1-1,0-1 1,0 0 0,1 0-1,-1 0 1,0 0 0,0 0 0,0-1-1,-1 0 1,1 1 0,0-1-1,-1 0 1,1 0 0,-1 0-1,1-1 1,2-3 0,1-1-4,0-1 1,0 0-1,-1 0 1,0 0-1,6-15 0,-7 11-9,0 0 0,0 0-1,-1-1 1,-1 1-1,0-1 1,-1 0 0,-1 0-1,1 0 1,-3-16-1,2 29-29,0-1 0,0 0-1,0 0 1,0 1-1,0-1 1,-1 0 0,1 0-1,0 1 1,0-1 0,0 0-1,-1 0 1,1 1-1,0-1 1,-1 0 0,1 1-1,-1-1 1,1 1-1,-1-1 1,1 1 0,-1-1-1,1 1 1,-1-1 0,1 1-1,-1-1 1,0 1-1,1-1 1,-1 1 0,0 0-1,1-1 1,-1 1-1,0 0 1,-1 0 0,1 0 1,0 0 1,0 1 0,0-1 0,0 1-1,0-1 1,0 1 0,0-1-1,1 1 1,-1 0 0,0 0 0,0-1-1,0 1 1,1 0 0,-1 0-1,0 0 1,1 0 0,-1 0 0,1 0-1,-1 0 1,1 0 0,-1 0-1,0 2 1,-1 6 38,0 0 0,0 0 0,1 0 0,0 0 0,0 0 0,1 0 0,1 1 0,-1-1 1,1 0-1,1 0 0,0 0 0,0 0 0,1-1 0,0 1 0,0 0 0,1-1 0,0 0 0,0 0 0,1 0 0,0-1 0,1 1 0,0-1 0,0 0 0,0-1 0,1 1 0,0-1 0,0-1 0,14 9 0,-10-9-182,1 0 0,0 0 0,0-2 0,1 1-1,-1-2 1,1 1 0,-1-2 0,1 0 0,0 0-1,0-1 1,0-1 0,-1 0 0,1-1 0,0 0 0,-1-1-1,14-5 1,-21 7-178,-1-1-1,1 0 1,0 0-1,-1 0 1,1-1-1,-1 1 1,0-1-1,0 0 1,0-1-1,0 1 1,-1-1-1,4-3 1,15-17-1452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4:19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6048,'-31'0'2752,"36"8"-2400,3-5 1152,6 5-896,12-5 672,8 5-736,25-8-64,-3 0-320,32-3 384,-1 3-288,11-5-1184,-11 2 512,-9-2-4032,-7 10 2464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4:21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37 475 4384,'-21'10'1424,"21"-10"-1400,-1 0-1,1 0 1,0 0 0,-1 0 0,1 0-1,0 1 1,-1-1 0,1 0 0,0 0 0,0 0-1,-1 1 1,1-1 0,0 0 0,0 0-1,-1 1 1,1-1 0,0 0 0,0 0 0,0 1-1,-1-1 1,1 0 0,0 1 0,0-1-1,-2 4 253,1 0 0,-1-1-1,1 1 1,0 0-1,0 0 1,0 4-1,1-7-154,0 0 1,0 0-1,0 1 0,0-1 0,0 0 0,0 0 0,0 0 0,1 0 1,-1 0-1,0 0 0,1 0 0,-1 0 0,0 0 0,1 0 1,-1 0-1,1 0 0,0 0 0,-1 0 0,1 0 0,0-1 0,-1 1 1,1 0-1,0 0 0,0-1 0,0 1 0,0 0 0,0-1 0,0 1 1,0-1-1,0 1 0,0-1 0,0 0 0,1 1 0,1-1-3,-1 1 0,0-1 0,1 0-1,-1 0 1,0 0 0,1-1 0,-1 1-1,0-1 1,0 1 0,1-1 0,-1 0-1,0 1 1,0-1 0,0 0 0,0 0-1,4-3 1,3-3 192,-1 0-1,11-10 0,-13 12-215,24-28 254,-1 0 0,34-53-1,-24 33-51,-20 27-168,77-99 149,-69 94-146,54-49-1,-69 68-62,-10 9-92,1 1 1,-1 0-1,1-1 0,-1 1 1,1 0-1,0 0 1,0 0-1,0 1 1,0-1-1,4-1 0,-6 3 24,-1 0-1,0 0 0,1 0 1,-1 0-1,0 0 0,1 0 1,-1 0-1,0 0 1,1 0-1,-1 0 0,0 0 1,1 0-1,-1 0 0,0 0 1,1 1-1,-1-1 0,0 0 1,1 0-1,-1 0 0,0 0 1,0 1-1,1-1 0,-1 0 1,0 0-1,0 1 0,1-1 1,-1 0-1,0 0 0,0 1 1,0-1-1,0 0 0,1 1 1,-1-1-1,0 0 0,0 1 1,0-1-1,0 0 0,0 1 1,0-1-1,0 0 0,0 1 1,0-1-1,0 0 0,0 1 1,-3 18-34,3-15 23,-15 76 58,-35 109 1,41-160 74,-2-2 0,-1 1 0,-2-1 0,0-1 1,-2 0-1,-1-1 0,-22 26 0,31-42 24,0-1 1,-17 13-1,22-18-114,0-1 0,-1 0 0,0 0-1,1 0 1,-1 0 0,0 0 0,0-1 0,0 1-1,0-1 1,-5 1 0,6-2-24,1 0 1,0 0-1,-1-1 0,1 1 1,-1 0-1,1-1 0,-1 0 0,1 1 1,0-1-1,0 0 0,-1 0 0,1 0 1,0-1-1,0 1 0,0 0 1,0-1-1,0 0 0,0 1 0,1-1 1,-1 0-1,0 0 0,1 0 1,0 0-1,-1 0 0,1 0 0,0 0 1,0 0-1,-1-4 0,-1-2-64,0 0-1,1 0 1,0 0 0,0 0-1,1-1 1,0-16-1,0 23 12,1 0 0,1 0 0,-1 0 0,0 0 0,0-1 0,1 1 0,-1 0 0,1 0 0,0 0 0,1-4 0,-1 5 26,0 0 0,0 0 1,0 0-1,0 0 0,0 1 1,0-1-1,0 0 0,0 1 1,0-1-1,0 0 0,0 1 1,0-1-1,0 1 0,1 0 1,-1-1-1,0 1 0,0 0 1,1 0-1,-1 0 0,0 0 0,3 0 1,11 1 11,-1 0 1,1 2-1,24 6 1,19 3 53,-28-8-12,0-1 0,0-1 0,0-2-1,56-7 1,-65 4 18,0-1-1,-1-1 0,1-1 0,-1-1 0,-1-1 1,1-1-1,32-19 0,-22 6 11,0-1 0,-1-1 0,-2-1 0,46-54 0,-61 64-52,-1 0 1,15-27-1,-21 34-30,-2 0 0,1 0 0,-1-1 0,0 1 0,0-1 0,-1 0 0,1-9 0,-3 15-1,0 1-1,0 0 1,0 0-1,0 0 0,0 0 1,0 0-1,-1-1 0,1 1 1,-1 0-1,1 0 0,-1 0 1,0 0-1,0 0 0,0 0 1,0 0-1,0 0 1,0 1-1,-1-1 0,1 0 1,0 1-1,-1-1 0,-1-1 1,1 2 1,0 0-1,1 0 1,-1 1 0,0-1 0,0 0 0,1 1-1,-1-1 1,0 1 0,0-1 0,0 1 0,0 0-1,0 0 1,1 0 0,-1 0 0,0 0 0,0 0-1,0 1 1,0-1 0,0 1 0,1-1 0,-1 1-1,0-1 1,0 1 0,-2 2 0,-4 2-5,1 1 0,0-1 1,0 1-1,1 1 0,0-1 1,0 1-1,1 0 0,-1 1 1,1-1-1,-7 17 0,2-2 69,0 1-1,-11 40 0,15-37-68,0-1 0,-2 38 1,7-52 49,1-1 0,0 1 0,0-1 1,1 0-1,0 1 0,1-1 1,1 0-1,6 19 0,-8-26 7,1 0 0,0 0-1,0 0 1,0 0 0,0 0 0,1-1 0,-1 1-1,1-1 1,0 1 0,-1-1 0,1 0 0,0 0-1,0 0 1,1-1 0,-1 1 0,0-1-1,0 0 1,1 1 0,-1-1 0,1-1 0,-1 1-1,1-1 1,-1 1 0,7-1 0,3 0 20,1-1 1,-1 0 0,0-1-1,1 0 1,13-5-1,-1-1 19,-1-2 0,0 0-1,0-1 1,-1-2-1,41-28 1,101-93-85,-93 70-57,-70 62 70,37-29-107,-37 29 90,1-1 0,-1 1-1,1 0 1,0 0 0,0 1 0,0-1 0,0 1 0,8-2 0,-11 3 16,0 0-1,0 0 1,0 0 0,1 0 0,-1 0 0,0 0 0,0 1-1,0-1 1,0 0 0,0 1 0,0-1 0,1 1 0,-1-1 0,0 1-1,0-1 1,0 1 0,-1 0 0,1-1 0,0 1 0,0 0-1,0 0 1,0 0 0,-1 0 0,1 0 0,0 0 0,-1 0-1,1 0 1,-1 0 0,1 0 0,-1 0 0,0 0 0,1 0 0,-1 0-1,0 0 1,0 0 0,1 3 0,-1 3 8,1 1-1,-1 0 1,-1 0 0,-1 9-1,2-15-2,-28 143 633,-1 4 92,27-140-214,6-20-246,15-22-255,3 0 1,0 2-1,2 1 1,1 1-1,1 0 1,49-39-1,-65 60-69,1 0 0,-1 1 0,18-9 0,-26 15 32,1-1 1,0 1 0,0 0-1,0 0 1,0 0 0,0 0-1,1 0 1,-1 0-1,0 1 1,0 0 0,0 0-1,1 0 1,-1 0 0,0 0-1,0 1 1,1-1-1,-1 1 1,4 1 0,-6-1 14,1 0 1,-1 0-1,1 0 1,-1 1-1,1-1 1,-1 0-1,1 1 1,-1-1-1,0 1 1,0 0-1,0-1 1,0 1-1,0 0 1,0 0-1,-1-1 1,1 1-1,0 0 1,-1 0-1,0 0 1,1 0-1,-1 0 1,0 3-1,0 4-25,0 1-1,-1-1 1,-2 12-1,3-19 31,-3 11 45,0-1 0,-1 1 0,-1-1 0,0 1 0,-1-1 0,-9 14 0,-13 28 491,60-80-160,-6 0-309,25-30-1,-29 29-89,35-30 0,-51 52 10,-1 0-12,0 0 1,1 1 0,-1 0-1,1 0 1,0 0-1,11-5 1,-16 9 14,0 0 0,0 0 0,0 0 0,0 0 0,0 0 0,0 0 0,-1 0 0,1 0 0,0 0 0,0 0 0,0 0 0,0 0 0,0 1 0,0-1 0,-1 0 0,1 1 0,0-1 0,0 1 0,-1-1 0,1 1 1,0-1-1,0 1 0,-1 0 0,1-1 0,-1 1 0,1 0 0,0-1 0,-1 1 0,0 0 0,1 0 0,-1-1 0,1 3 0,1 1 4,0 0-1,-1 1 1,1-1 0,1 9-1,-1 5-38,0 35-1,-2-31 29,3 28-1,-2-44 58,0 1 0,1-1 1,-1 0-1,1 0 0,1 0 1,-1-1-1,1 1 0,0-1 1,4 7-1,-6-11-23,-1 0 0,1 0 1,0 0-1,0-1 0,0 1 0,-1 0 0,1 0 1,0-1-1,0 1 0,0-1 0,0 1 0,0 0 0,0-1 1,0 0-1,0 1 0,0-1 0,1 0 0,-1 0 1,2 1-1,-1-1 2,0 0 1,0-1 0,0 1 0,0-1-1,0 1 1,0-1 0,0 1-1,0-1 1,0 0 0,2-1 0,5-4 21,0 0 0,-1-1 0,13-11 0,-11 8-29,48-44 32,62-77-1,-24 24-227,-91 102 131,-4 3 38,1 1-1,-1 0 0,0-1 1,0 1-1,1 0 0,-1 0 0,1 0 1,0 0-1,-1 0 0,3-1 0,-4 2 12,0 0 0,0 1-1,0-1 1,0 0 0,1 0-1,-1 1 1,0-1-1,0 0 1,0 0 0,0 1-1,0-1 1,0 0 0,0 0-1,0 1 1,0-1-1,0 0 1,0 1 0,0-1-1,0 0 1,0 0 0,0 1-1,0-1 1,0 0 0,0 1-1,0-1 1,0 0-1,-1 1 1,1-1 0,-24 91-153,14-63 166,2 1 0,-7 48-1,14-69 35,0 0 0,1 0 1,0 0-1,1 1 0,0-1 0,0 0 0,0 0 0,1 0 0,0 0 0,1 0 0,0-1 0,0 1 0,0-1 1,6 9-1,-6-13-13,0 0 1,0 1-1,0-1 1,0-1-1,0 1 1,0 0-1,1-1 1,-1 1-1,1-1 1,0 0-1,0 0 1,0-1-1,0 1 1,0-1-1,0 0 1,0 0-1,0 0 1,5 0-1,-2-1 0,1 1 0,-1-1-1,1-1 1,-1 1 0,1-1-1,-1-1 1,0 1 0,1-1-1,9-4 1,4-1-13,-18 7-583,0-1 0,-1 1 0,1-1 1,0 0-1,0 0 0,-1 0 0,1-1 0,-1 1 0,3-2 0,-1 2-1110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4:2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28 6464,'-13'-13'2944,"8"2"-2560,0 8 64,10 6-320,0-3-672,3 3 288,5 2-2656,0 6 1600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4:22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55 2400,'-1'1'73,"1"-1"-8,-1 1 0,0-1 0,0 1 0,0-1 0,1 0 0,-1 1 0,0-1 0,0 0 0,0 0 0,1 1 0,-1-1 0,0 0 0,0 0 1,0 0-1,0 0 0,0 0 0,0 0 0,1 0 0,-1-1 0,0 1 0,-1 0 0,-3-2 1719,4 2-1673,1 0 1,0 0-1,0 0 1,-1 0-1,1 0 1,0 0-1,0 0 1,-1-1-1,1 1 1,0 0-1,0 0 1,-1 0-1,1 0 1,0 0-1,0-1 1,0 1-1,-1 0 1,1 0-1,0 0 1,0-1-1,0 1 1,0 0-1,0 0 1,-1-1-1,1 1 1,0 0-1,0 0 1,0-1-1,0 1 1,0 0-1,0 0 1,0-1-1,0 1 1,0 0-1,0 0 1,0-1-1,-5-6 1845,4 7-1841,1 0 0,0 0 0,-1-1 0,1 1-1,-1 0 1,1 0 0,0-1 0,-1 1 0,1 0 0,0-1 0,0 1-1,-1 0 1,1-1 0,0 1 0,0-1 0,-1 1 0,1 0-1,0-1 1,0 1 0,0-1 0,0 1 0,-1-1 0,1 1-1,0 0 1,0-1 0,0 1 0,0-1 0,0 1 0,0-1-1,0 1 1,1-1 0,-1 1 0,0-1 0,0 1 0,0-1 0,3 0 107,0-1 0,0 1 1,-1 0-1,1 0 1,0 0-1,0 0 1,4 0-1,10-2 73,2-2-108,2 1-1,-1 0 1,0 2 0,28 0-1,80 10-36,3 16-209,-120-21-37,4-3-2446,1-9-5546,-11 6 5988,7-4-748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4:26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9 821 3808,'0'0'66,"-1"0"0,1 0-1,-1 1 1,1-1 0,-1 0 0,1 0 0,0 0 0,-1 1 0,1-1 0,0 0-1,-1 0 1,1 1 0,0-1 0,-1 0 0,1 1 0,0-1 0,-1 0-1,1 1 1,0-1 0,0 0 0,0 1 0,-1-1 0,1 1 0,0-1 0,0 1-1,0-1 1,0 1 13,0-1 0,1 1 0,-1-1-1,0 1 1,1-1 0,-1 0 0,0 1-1,1-1 1,-1 0 0,0 1 0,1-1-1,-1 0 1,1 0 0,-1 1 0,1-1 0,-1 0-1,1 0 1,0 1 0,25 4 2203,-17-4-2024,-1-1 0,0 0 0,0 0 0,0-1 0,0 0 0,0-1 0,9-2 1,53-23 625,-33 11-481,45-28-1,-69 36-326,1-2 1,-1 1-1,0-2 0,-1 0 0,-1 0 1,12-15-1,-16 17 24,0-1 0,0 0 1,-1 0-1,10-22 0,-15 29-108,0 0 0,0 0 0,-1 0-1,1 0 1,0 0 0,-1-1 0,0 1 0,0 0 0,0 0-1,-1-6 1,0 7-16,1 0 0,-1 0-1,0 0 1,0 0 0,0 0-1,0 0 1,0 1 0,0-1-1,0 0 1,-1 0 0,1 1-1,-1-1 1,1 1 0,-1-1-1,0 1 1,1 0 0,-4-2-1,0 1-1,1 0 0,-1 0 0,0 1 0,1 0 0,-1 0 0,0 0 0,0 0 0,0 1 0,0 0 0,0 0-1,1 0 1,-1 0 0,0 1 0,0 0 0,0 0 0,-5 2 0,-1 1 96,0 0-1,0 0 0,1 1 1,0 0-1,-18 13 1,17-10 31,2 1 0,-1 0 0,1 1 0,0 0 1,1 0-1,0 1 0,1 0 0,0 0 0,-7 17 1,9-18 17,0 2-1,1-1 1,1 0 0,0 1 0,0 0 0,1 0 0,1-1 0,0 1 0,0 0 0,2 17 0,0-24-63,-1 1 1,1-1 0,1 1 0,-1-1 0,1 0 0,0 0 0,0 1 0,0-1-1,1 0 1,0-1 0,0 1 0,0 0 0,0-1 0,1 0 0,-1 0 0,1 0 0,7 5-1,-5-5 17,1 0-1,0 0 0,1-1 0,-1 0 0,1 0 0,-1-1 0,1 0 1,0 0-1,0-1 0,-1 0 0,1 0 0,0-1 0,0 0 0,0 0 1,0-1-1,0 0 0,0 0 0,11-4 0,-5 0-8,0-1-1,0 0 1,-1-1 0,0-1 0,0 0-1,-1-1 1,0 0 0,12-11-1,11-15 27,34-45 0,17-17-86,-76 87 3,39-34-41,-44 39 9,1 1-1,0 0 0,0 0 0,0 1 0,1-1 0,11-3 0,-17 6 31,0 1-1,0-1 1,1 1-1,-1 0 1,0-1-1,0 1 1,0 0-1,0 0 1,0 0-1,0 0 1,1 0-1,-1 0 0,0 0 1,0 0-1,0 1 1,0-1-1,0 0 1,0 1-1,0-1 1,1 1-1,-1-1 1,0 1-1,-1-1 1,2 2-1,-1-1 12,0 1 1,0-1-1,0 1 0,0 0 1,-1 0-1,1-1 1,-1 1-1,0 0 0,1 0 1,-1 0-1,0-1 0,0 1 1,0 0-1,0 0 0,-1 2 1,-1 17 68,-1-1 0,-1 0 0,-8 26 0,-26 60 437,26-76-323,-10 36 462,45-88-95,16-24-576,2 1 0,2 3 1,2 1-1,52-35 1,-96 75 0,4-2-15,-1-1 1,1 1 0,-1 0 0,1 1-1,0-1 1,0 1 0,0 0 0,0 0-1,1 0 1,-1 1 0,11-2 0,-15 3 20,0 1 1,-1-1 0,1 0-1,0 0 1,0 0-1,0 0 1,0 1 0,-1-1-1,1 0 1,0 1-1,0-1 1,-1 1 0,1-1-1,0 1 1,-1-1 0,1 1-1,-1-1 1,1 1-1,0-1 1,-1 1 0,1 0-1,-1-1 1,1 1 0,-1 0-1,0 0 1,1-1-1,-1 1 1,0 0 0,0 0-1,1 0 1,-1-1-1,0 1 1,0 2 0,1 2-20,-1 1 1,0 0-1,-2 10 0,2-10-24,-16 91-41,1-16 425,15-78-281,-1 0 1,1 0-1,0 0 1,0 0-1,0 0 0,2 5 1,-2-8-43,0 0-1,0 1 1,0-1 0,0 0-1,0 1 1,1-1 0,-1 0 0,0 1-1,0-1 1,0 0 0,1 1 0,-1-1-1,0 0 1,0 0 0,1 1-1,-1-1 1,0 0 0,1 0 0,-1 0-1,0 1 1,1-1 0,-1 0-1,1 0-3,0 0-1,-1 0 1,1 0-1,0 0 1,-1 0-1,1 0 0,-1 0 1,1-1-1,0 1 1,-1 0-1,1 0 0,-1-1 1,1 1-1,0 0 1,-1-1-1,1 1 1,0-1-1,12-11 39,-1 0 0,-1-1 1,1-1-1,-2 0 0,0 0 0,10-20 0,21-29-169,-29 46 27,-9 12 37,0 0-1,0 0 1,1 1-1,0-1 1,4-3-1,-8 8 51,0 0 0,0-1 0,1 1 0,-1 0 0,0 0 0,0 0 0,0 0 0,1 0 0,-1 0 0,0 0 0,0 0 0,0 0 0,1-1 0,-1 1 0,0 0 0,0 0 0,0 0 0,1 0 0,-1 0 0,0 0 0,0 0 0,1 0 0,-1 1 0,0-1 0,0 0 0,0 0 0,1 0 0,-1 0 0,0 0 0,0 0 0,0 0 0,1 0 0,-1 0 0,0 1 0,0-1 0,5 9-185,0 15 38,-2 61 293,-1-15-125,-1-46 45,-1-11 44,1 0 1,3 20-1,-3-29-70,0 0-1,0 0 1,1 0 0,-1-1-1,1 1 1,0 0 0,0-1-1,0 1 1,0-1-1,0 0 1,1 0 0,5 5-1,-7-7-21,1 0-1,0 0 0,-1 0 1,1 0-1,0 0 0,0-1 1,0 1-1,0-1 0,-1 1 0,1-1 1,0 1-1,0-1 0,0 0 1,0 0-1,0 0 0,0 0 1,0-1-1,0 1 0,0 0 1,0-1-1,0 1 0,0-1 1,-1 0-1,1 0 0,2-1 1,6-3 57,0-1 1,-1 0-1,11-9 1,-13 10-61,38-34 35,-2-2 1,54-64 0,20-20-30,-101 113-148,-9 9-132,-6 8 121,-6 13 4,4-15 97,-34 83-160,-76 133 25,-2 4 207,69-100 210,17-44 12,24-72-155,0 0 0,0 1 0,-9 11 0,11-18 257,0-6-210,3-8-4,2-7-109,1 0 1,0-1 0,2 2-1,1-1 1,12-22-1,60-94 5,-54 96 72,53-90-53,33-53-183,15 10 23,-112 156 2,20-19-1,-31 31 55,1 1 0,1 0-1,-1 0 1,1 1 0,-1-1 0,1 1-1,0 0 1,11-3 0,-15 5 37,-1 1 0,1 0 0,-1-1 0,1 1 0,0 0 0,-1 0 0,1 0 0,-1 0 0,1 0 0,0 0 0,-1 0 0,1 1 1,-1-1-1,1 1 0,-1-1 0,1 1 0,-1-1 0,1 1 0,-1 0 0,1 0 0,-1 0 0,0 0 0,0 0 0,1 0 0,-1 0 0,0 0 1,0 0-1,0 1 0,0-1 0,0 0 0,0 1 0,0 1 0,2 7 5,-2 0 1,1 0-1,-1-1 0,-1 1 1,-1 16-1,-7 51 12,7-73-5,0 5 0,-13 73 39,11-68 43,-1-1 1,0 0-1,-12 24 1,16-36-68,-1 1 0,0-1-1,1 0 1,-1 0 0,0 1 0,0-1 0,0 0-1,0 0 1,0 0 0,0 0 0,0 0 0,0 0-1,0-1 1,0 1 0,-1 0 0,-1 0 0,2-1-6,0 1 0,0-1 0,0 0 0,1-1 1,-1 1-1,0 0 0,0 0 0,0 0 1,0 0-1,0-1 0,0 1 0,0 0 0,0-1 1,0 1-1,0-1 0,0 1 0,1-1 1,-1 0-1,0 1 0,0-1 0,1 0 0,-1 1 1,0-2-1,-6-6-7,1 0 0,1-1 0,0 1 1,0-1-1,1 0 0,0 0 0,-3-11 0,4 13 11,-2-14-238,4 16 135,1 1-1,-1 0 0,-1-1 0,1 1 0,0 0 0,-4-5 0,21 33-48,-14-19 145,1-1 0,-1 1 0,1-1 0,0 0 0,1 0 0,-1 0 0,1 0 0,-1-1 0,1 1 0,0-1 0,1 0 0,4 3 0,-3-4 3,-1 0 0,0 0 0,1 0 0,0-1 0,-1 0 0,1 0 0,0-1 0,-1 0 0,1 1 0,0-2 0,0 1 0,-1-1 0,1 0 0,0 0 0,-1-1 0,7-1 0,8-5 63,1-1-1,33-20 1,-53 28-72,183-111-72,-138 80 131,77-70 0,-93 67-13,-15 17-224,-15 16-157,-4 3 230,-6 8 47,1 8 47,0-1-1,0 2 1,2-1-1,0 1 1,1 0-1,1 1 1,1 0-1,-3 28 1,6-39 38,0-1 1,1 0-1,0 0 0,0 0 0,1 0 1,0 0-1,0 0 0,0 0 0,1 0 1,0 0-1,1 0 0,5 10 0,-8-16-13,1 1 1,0-1-1,0 0 0,-1 0 0,1 0 0,0 0 0,0 0 1,0 0-1,0 0 0,1 0 0,1 2 0,-2-3-6,0 0 0,0 0 0,0 0 0,-1 1 0,1-1 0,0 0 1,0 0-1,0 0 0,0-1 0,0 1 0,-1 0 0,1 0 0,0 0 0,0-1 0,0 1 0,0 0 0,-1-1 0,1 1 0,0 0 0,-1-1 0,1 1 0,0-1 0,0 0 0,-1 1 1,2-2-1,19-20 81,-1 0 0,-1-2 0,23-38 0,-18 28-19,-9 13-96,-2-1 1,0 0-1,15-38 0,-26 21-485,0 39 515,0 1-1,1-1 0,-1 1 1,0-1-1,0 0 0,0 0 1,0 0-1,0 0 1,3-1-1,7 1 33,11 2-85,0 1 0,-1 1 0,1 1-1,21 9 1,-41-14 52,0 2-1,0-1 0,-1 0 0,1 0 1,-1 1-1,1 0 0,-1-1 1,1 1-1,-1 0 0,0 0 1,0 0-1,0 1 0,0-1 0,0 0 1,-1 1-1,2 2 0,-2-2 8,0-1 1,0 1-1,0 0 0,-1-1 0,1 1 0,-1 0 0,0 0 0,0 0 1,0-1-1,0 1 0,-1 0 0,1 0 0,-1-1 0,0 1 1,1 0-1,-1-1 0,-2 4 0,-17 37-110,12-28 111,1 0-1,0 1 0,-6 23 0,13-38-9,-3 13 27,0-1 1,-2 26 0,5-35-15,0-1 0,0 1 1,1 0-1,-1 0 0,1 0 0,-1-1 0,1 1 0,1 0 0,-1-1 0,0 1 1,1-1-1,0 1 0,-1-1 0,2 0 0,2 4 0,-4-5-7,1-1-1,0 1 1,-1-1-1,1 0 1,0 0 0,0 0-1,0 0 1,0 0-1,0 0 1,0-1-1,1 1 1,-1 0-1,0-1 1,0 0-1,0 0 1,1 0-1,-1 1 1,0-2-1,0 1 1,4-1 0,4 0 47,0-2 1,0 1-1,10-5 1,-4 1-7,0-1 1,-1-1-1,0 0 1,0-2-1,14-10 1,66-62 30,-51 43-41,-38 34-66,12-12-9,1 1 0,0 1 0,2 1 1,-1 0-1,30-13 0,-28 18 8,1 0 0,0 1 0,0 2 1,44-7-1,-19 12-258,-54 3 288,5-1 1,0-1 0,-1 1 1,1 0-1,0-1 0,0 0 0,-1 1 0,1-1 1,0 0-1,-1 1 0,1-1 0,-1 0 0,-1 0 1,-42 0 243,42 2-461,2-2 216,1 0 0,0 0-1,0 0 1,0 1 0,0-1 0,-1 0-1,1 0 1,0 0 0,0 1-1,0-1 1,-1 0 0,1 0-1,0 0 1,0 0 0,-1 0-1,1 0 1,0 0 0,0 0-1,-1 1 1,1-1 0,0 0 0,-1 0-1,1 0 1,0 0 0,0 0-1,-1-1 1,-2 2 0,0 0 0,0 1 0,0-1 0,1 1 0,-1-1 0,0 1 0,1 0 0,-1 0 0,-3 3-1,-5 4-9,5-5-4,1 1-1,-1 0 1,1 1-1,0-1 0,1 1 1,-1 0-1,1 0 1,0 0-1,-4 11 1,3-7 9,1 0-1,0 0 1,1 0 0,1 0 0,-4 21 0,5-17 68,0 0 0,1 1-1,4 25 1,-4-38-58,0 0 1,1 0-1,-1 0 1,1 0-1,-1 0 1,1 0-1,0 0 1,0 0-1,-1 0 0,1-1 1,1 1-1,-1 0 1,0-1-1,0 1 1,1-1-1,-1 1 1,1-1-1,-1 1 0,1-1 1,-1 0-1,4 2 1,-1-2 15,0 0 0,0 0 0,-1-1 0,1 1 0,0-1 0,0 0 1,0 0-1,0 0 0,-1 0 0,9-2 0,15-5 23,0-1 1,-1-1-1,41-20 0,-44 18-13,293-157 12,-291 154-101,1 2 1,0 1 0,41-11-1,-55 18 56,-1 1 0,1 0-1,-1 1 1,1 0 0,0 0 0,22 2-1,-1 0-77,-27 0 80,-8-3 0,-5 0-2,0 1 0,0 0-1,-1 1 1,1-1-1,0 1 1,-1 1 0,1-1-1,-8 2 1,-3-1-20,0 2 0,0 0 1,1 1-1,-1 1 0,1 1 1,0 0-1,0 1 0,0 1 0,1 1 1,0 0-1,0 1 0,-22 17 0,31-20 31,1 1-1,-1 0 0,1 0 0,1 1 1,-1-1-1,1 1 0,0 1 0,1-1 1,0 1-1,0-1 0,1 1 1,0 0-1,1 0 0,0 1 0,0-1 1,1 0-1,0 1 0,1-1 0,0 12 1,1-15 31,1 0 0,-1 0 1,1-1-1,0 1 1,0 0-1,0-1 0,7 11 1,-7-14-30,-1 0-1,1 1 1,0-1 0,0 0 0,0 0-1,0 0 1,0 0 0,1 0 0,-1-1 0,0 1-1,1 0 1,0-1 0,-1 0 0,1 0-1,0 0 1,-1 0 0,1 0 0,5 0 0,2-1 13,0 0 1,1-1 0,-1-1-1,0 0 1,0 0 0,0-1-1,11-4 1,-9 3 12,236-88 209,6-30-460,-181 79 236,-54 26-247,-17 11 42,-12 10 52,-13 10 93,0 1 1,0 1-1,-20 20 1,-58 65 6,93-92 97,-26 32 137,32-39-197,0 1-1,0 0 1,0 0-1,0 0 1,1 1-1,-1-1 1,1 0-1,0 1 1,0-1 0,0 0-1,0 6 1,1-9-1,0 0 0,0 1 1,0-1-1,0 0 0,0 1 0,0-1 1,0 1-1,0-1 0,0 0 1,0 1-1,0-1 0,0 0 1,0 1-1,0-1 0,0 0 0,1 1 1,-1-1-1,0 0 0,0 1 1,0-1-1,1 0 0,-1 1 1,0-1-1,0 0 0,1 0 0,-1 1 1,0-1-1,1 0 0,-1 0 1,0 0-1,0 1 0,1-1 1,-1 0-1,1 0 0,-1 0 0,0 0 1,1 0-1,-1 0 0,0 0 1,1 0-1,-1 0 0,0 0 1,1 0-1,0 0 0,16-6 148,-13 4-118,7-4-20,1 0 0,-1 0-1,0-1 1,0-1 0,-1 0-1,0 0 1,0-1 0,-1 0-1,0-1 1,-1 0 0,9-13-1,-3 2-28,-6 10-23,0 0-1,-1 0 0,-1 0 0,9-20 1,-15 29-313,-1 5 150,-4 9 102,-5 17 90,10-28 5,-4 15 16,2 1 0,-1-1 0,1 23 1,2-35 1,0-1 1,0 1 0,1 0-1,-1-1 1,1 1 0,0 0-1,0-1 1,0 1 0,0-1-1,0 1 1,1-1 0,0 0-1,0 1 1,0-1 0,0 0-1,0 0 1,1-1 0,-1 1-1,1 0 1,-1-1 0,5 3-1,-6-4-2,1 0 0,0-1 0,-1 1 0,1-1 0,-1 0 0,1 1 0,0-1 0,-1 0 0,1 0 0,0 0 0,-1 0 0,1-1 0,-1 1 0,1 0 0,0-1 0,-1 1 0,1-1 0,-1 1 0,1-1 0,-1 0 0,1 1 0,-1-1 0,3-2 0,5-3 38,0-1 0,11-12 1,-10 10-27,182-153-57,-162 138 74,-1-1-1,-1-1 1,-1-1-1,39-52 1,-30 25-119,-2-1 1,52-116 0,-52 97-260,-30 61 81,-4 12 252,0 1-1,0 0 1,0 0-1,0 0 1,0 0-1,0 0 1,0 0 0,0 0-1,0 0 1,0 0-1,0 0 1,0 0-1,0-1 1,0 1-1,0 0 1,-1 0 0,1 0-1,0 0 1,0 0-1,0 0 1,0 0-1,0 0 1,0 0-1,0 0 1,0 0 0,0 0-1,0 0 1,0 0-1,-1 0 1,1 0-1,0 0 1,0 0-1,0 0 1,0 0 0,0 0-1,0 0 1,0 0-1,0 0 1,0 0-1,0 0 1,-1 0-1,1 0 1,0 0 0,0 0-1,0 0 1,0 0-1,0 0 1,0 1-1,0-1 1,0 0-1,0 0 1,0 0 0,0 0-1,0 0 1,0 0-1,0 0 1,-1 0-1,-14 18-181,-41 73-92,-18 27 271,52-86 66,-32 63 0,48-82-32,1 1-1,0 0 1,0 0-1,2 0 1,0 1-1,0-1 1,1 1-1,1 14 1,1-15 29,0 0 1,2-1-1,0 1 0,0 0 0,1-1 1,1 0-1,0 0 0,12 24 0,-11-28-489,0 0-1,1 0 0,0-1 1,9 10-1,-13-15 6,1-1 0,0 1 0,0 0-1,1-1 1,-1 1 0,0-1 0,1 0 0,-1 0 0,1-1 0,7 3-1,10 2-1555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8:31.8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1933 1 832,'-1'0'36,"1"0"0,0 0 0,0 0 0,-1 0 0,1 0 0,0 0 0,-1 0 0,1 0 0,0 0 0,-1 0 1,1 0-1,0 0 0,-1 0 0,1 0 0,0 0 0,-1 0 0,1 1 0,0-1 0,0 0 0,-1 0 0,1 0 0,0 0 0,-1 1 0,1-1 0,0 0 0,0 0 0,0 0 0,-1 1 0,1-1 0,0 0 1,0 1-1,0-1 0,0 0 0,-1 0 0,1 1 0,0-1 0,0 0 0,0 1 0,0-1 0,0 0 0,0 1 0,0-1 0,0 0 0,0 1 0,0-1 0,0 0 0,0 0 0,0 1 0,0-1 0,0 0 1,0 1-1,0-1 0,0 0 0,1 1 0,0 4 749,-2-3-741,0 0 0,0-1 1,0 1-1,0-1 0,0 1 0,0-1 0,0 1 1,-1-1-1,1 0 0,-2 2 0,-9 11 318,6-7-330,5-7-29,1 0 0,-1 0 1,1 1-1,-1-1 0,1 0 0,-1 1 0,1-1 0,0 1 0,-1-1 0,1 0 0,0 1 0,-1-1 0,1 1 0,0-1 0,-1 1 0,1-1 0,0 1 0,0 0 1,-1 1 21,1 0 0,0 0 0,-1 0 0,0 0 1,1 0-1,-1 0 0,0 0 0,0 0 0,0 0 1,0 0-1,-3 3 0,-20 22 416,12-14-459,-10 12 28,9-9 62,-1-1-1,0 0 1,-1-1-1,-24 18 1,-166 100 424,173-107-444,21-16 10,-1-1-1,0 0 1,-14 8-1,11-8-54,1 0-1,-15 13 1,-8 5 171,-59 28 323,11-8-368,73-38-117,-146 92 323,133-81-345,0 1 0,1 1 0,-39 45 0,21-20 208,23-26-242,-17 23 1,19-20 146,-1-1 1,-1-1 0,0-1 0,-33 25-1,38-34-69,5-4-58,0 0 0,-1-1 0,-15 8 0,-14 5 109,-46 21 302,69-34-370,-6 2 8,1 2-1,-29 17 0,-27 16-60,59-32 90,0 2 0,1 0-1,1 1 1,-23 24-1,19-18-32,16-17-11,-1 2 1,1-1-1,0 0 0,-5 8 0,0 1-24,1 0-1,0 1 0,1 1 1,0-1-1,-4 18 0,10-31 15,1 0 0,-1 0 0,1 1 0,-1-1 0,0 0 0,1 0 0,-1 0 0,0 0 0,0 0 0,0 0 0,-2 2 0,-6 9 178,9-12-181,0 1 1,-1-1-1,1 1 0,-1-1 1,1 1-1,0-1 1,-1 1-1,1-1 1,-1 0-1,1 1 0,-1-1 1,1 0-1,-1 1 1,1-1-1,-1 0 1,1 0-1,-1 1 0,1-1 1,-1 0-1,-1 0 1,2 0 14,0 0 1,0 0 0,-1 0-1,1 0 1,0 0-1,0 0 1,-1 0 0,1 1-1,0-1 1,0 0 0,-1 0-1,1 0 1,0 0-1,0 0 1,0 0 0,-1 1-1,1-1 1,0 0-1,0 0 1,0 0 0,-1 0-1,1 1 1,0-1 0,0 0-1,0 0 1,0 1-1,0-1 1,-1 1 0,5-12 1065,17-74-1119,19-17 723,-19 51-663,-14 32 11,-7 16-30,1 0 0,0 0 0,0 0 0,0 0 0,1 0 0,-1 0 0,1 1 0,3-5 0,0 1 9,-1-1 0,0 1 0,0-1-1,-1 0 1,1 0 0,3-11 0,-3 9-317,-12 15-629,5-3 937,-1 0-1,1 0 1,0 0-1,0 0 1,1 1-1,-1-1 1,-3 7 0,-14 31-1,-33 89 381,51-124-361,1 0 1,-1 0-1,1 0 0,-1 7 0,-3 16 80,-10 18 633,17-49-733,0 0 0,0 0 1,0 0-1,0 1 1,0-1-1,0 1 0,0 0 1,0 0-1,1-1 1,-1 1-1,0 1 0,1-1 1,-1 0-1,1 1 1,-1-1-1,1 1 0,-1-1 1,1 1-1,-1 0 1,1 0-1,3 1 0,18 4 200,1 0 0,-1-2-1,1-1 1,26-2 0,-50 0-59,-1 1-390,0 0 0,-1 0 0,1-1 0,0 1 0,0 0 0,0-1 0,0 1 0,0 0 0,-1-1 0,1 1 0,0 0 0,0-1 0,-1 1 0,1-1 0,-1 1 0,0 0 0,1 4-1540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4:27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42 8800,'-47'-42'4000,"37"46"-3488,5-4-416,10 0-64,8 8 32,-3 0-1088,3 3 576,0 5-3808,0-1 2368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4:27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43 8480,'-47'-34'3840,"42"34"-3360,10 0-320,8 0-192,8 0-1792,10 0 960,9-5-4064,4 2 2752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4:3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5 591 2816,'-4'6'5516,"3"-10"-2338,1 4-3115,1-2 143,-1 0 0,1 0 0,-1 0 0,1 0 0,0 0 0,0 0 1,0 0-1,0 0 0,0 0 0,0 1 0,3-4 0,5-10 212,31-62 1091,-11 25-973,59-93-78,-73 124-376,1 1 0,0 0-1,2 1 1,29-25-1,-12 14-198,-17 14 218,1 0-1,0 1 0,2 1 1,-1 1-1,32-15 1,-52 32-97,-1-1 1,1 1 0,-1 0-1,0-1 1,-1 1-1,-1 5 1,-24 61 280,-20 90 0,46-145-108,2-7 70,-1-8-241,0 0 1,0 0-1,0 0 0,0 0 1,0 0-1,0 0 0,0 1 0,0-1 1,0 0-1,0 0 0,0 0 0,0 0 1,0 0-1,0 0 0,1 0 1,-1 0-1,0 0 0,0 0 0,0 0 1,0 0-1,0 0 0,0 0 1,0 0-1,0 0 0,0 0 0,0 0 1,0 1-1,1-1 0,-1 0 0,0 0 1,0 0-1,0 0 0,0 0 1,0 0-1,0 0 0,0-1 0,0 1 1,0 0-1,1 0 0,-1 0 0,0 0 1,0 0-1,0 0 0,0 0 1,0 0-1,0 0 0,0 0 0,0 0 1,0 0-1,0 0 0,0 0 1,0 0-1,1 0 0,26-35 490,-3 11-465,0 1-1,1 1 1,2 1 0,0 1-1,1 2 1,1 1 0,47-21-1,-30 17-48,106-43-417,-151 63 418,1 0 0,0 1-1,0-1 1,0 1 0,0 0 0,0-1 0,1 1-1,-1 0 1,0 0 0,0 0 0,0 1-1,0-1 1,0 0 0,3 2 0,-4-2 10,-1 0-1,0 1 1,1-1 0,-1 0 0,1 1-1,-1-1 1,1 0 0,-1 1 0,0-1 0,1 1-1,-1-1 1,0 0 0,1 1 0,-1-1-1,0 1 1,0-1 0,1 1 0,-1-1 0,0 1-1,0-1 1,0 2 0,0-1 1,0 0 0,0 0 0,0 1 0,0-1 0,0 0 0,-1 0 0,1 0 0,0 1 0,-1-1 0,1 0 0,-1 0 0,1 0 0,-2 1 0,-8 13 17,0-1 1,-2-1-1,-15 16 0,0 0 114,9-9 219,-25 37 0,46-56 2,5-4-150,12-7-12,32-24-18,-16 10-300,72-37 0,-104 60 91,0-1-1,-1 1 0,1 0 0,0 0 0,4 0 0,-7 0 36,-1 1-1,0 0 1,1 0-1,-1 0 1,1 0-1,-1 0 1,1 0-1,-1 0 1,0 0 0,1 0-1,-1 0 1,1 0-1,-1 0 1,0 0-1,1 0 1,-1 0-1,1 0 1,-1 1-1,0-1 1,1 0-1,-1 0 1,0 0-1,1 1 1,-1-1-1,0 0 1,1 0-1,-1 1 1,0-1-1,1 0 1,-1 1-1,0-1 1,0 0 0,1 1-1,-1-1 1,0 0-1,0 1 1,0-1-1,0 1 1,0-1-1,1 0 1,-1 1-1,0-1 1,0 1-1,0-1 1,0 0-1,0 1 1,0-1-1,0 1 1,0-1-1,-1 0 1,1 1-1,-18 85 47,16-76-1,0 0 0,0 0 1,0 0-1,2 0 0,-1 0 1,1 0-1,0 0 0,1 0 1,3 12-1,-4-20-22,1 0-1,0 0 1,-1-1-1,1 1 1,0 0-1,0-1 1,0 1-1,0-1 1,1 1-1,-1-1 1,0 0-1,0 0 1,1 1-1,-1-1 1,1 0-1,-1 0 1,1 0-1,0 0 1,-1-1-1,1 1 1,0 0-1,0-1 1,-1 1-1,1-1 1,0 0-1,0 1 1,3-1-1,3 0 2,0 0 0,0-1 0,0 0 0,-1 0-1,10-3 1,53-16 148,99-41-1,60-43-250,-216 98 116,25-12-10,-37 17-35,0 1-1,1-1 1,-1 0 0,0 0 0,0 0-1,1 1 1,-1-1 0,0 0 0,0-1 0,0 1-1,0 0 1,0 0 0,-1 0 0,1-1-1,0 1 1,0 0 0,-1-1 0,1 1-1,0-2 1,-1 2 12,0 1-1,0 0 1,0-1 0,-1 1-1,1 0 1,0 0 0,0-1-1,0 1 1,0 0 0,0 0-1,-1-1 1,1 1 0,0 0-1,0 0 1,0-1 0,-1 1-1,1 0 1,0 0 0,0 0-1,-1-1 1,1 1 0,0 0-1,0 0 1,-1 0 0,1 0-1,0 0 1,0 0 0,-1 0-1,1-1 1,0 1 0,-1 0-1,1 0 1,0 0 0,-1 0-1,-11 1-7,10-1 0,-26 5-65,0 1 0,0 1 1,1 2-1,-28 12 0,34-12 80,1 1 1,1 1-1,0 1 1,1 1-1,0 0 0,-23 23 1,28-24 18,1 1 0,1 0 0,0 1 1,0 0-1,2 1 0,-1 0 1,2 1-1,-9 23 0,16-38-2,0 1 0,1 0 0,-1 0 0,1-1-1,0 1 1,0 0 0,0 0 0,-1 0 0,2-1 0,-1 1 0,0 3 0,0-4-4,1-1 1,-1 1 0,0 0-1,1 0 1,-1 0 0,1 0-1,-1-1 1,1 1 0,-1 0-1,1 0 1,-1-1 0,1 1-1,0 0 1,0-1-1,-1 1 1,1-1 0,1 1-1,0 0 13,1 0 0,-1 0 0,0-1 0,1 1 0,-1-1 0,1 0 0,-1 0-1,1 0 1,-1 0 0,1 0 0,-1 0 0,1-1 0,-1 1 0,0-1 0,1 1-1,3-3 1,11-4 8,0-1 0,-1-1 0,28-19-1,47-42-45,-56 42 15,-7 6-19,1-2-82,46-27 1,-56 42-129,-19 9 214,1 0 0,-1 0 0,0 0 0,1 0 0,-1 0 0,1 0 0,-1 0 0,1 0 0,-1 1 0,1-1-1,-1 0 1,0 0 0,1 0 0,-1 0 0,1 1 0,-1-1 0,0 0 0,1 0 0,-1 1 0,0-1 0,1 0 0,-1 1 0,0-1 0,1 0 0,-1 1 0,0-1 0,0 0 0,1 1 0,-1-1 0,0 1 0,0-1-1,0 0 1,0 1 0,0-1 0,0 1 0,1-1 0,-1 1 0,0-1 0,0 1 0,0-1 0,0 1 0,1 18-86,-3 37 0,1-43 83,0 0 1,0 0-1,2 0 0,0 0 1,0 0-1,5 19 0,-2-21 74,-4-7-29,1 0 1,0 0-1,0-1 0,1 1 0,-1 0 1,1-1-1,0 1 0,0-1 1,0 0-1,0 1 0,0-1 0,1 0 1,3 3-1,-6-6-20,1 1-1,0-1 1,0 1 0,0-1-1,0 1 1,-1-1 0,1 0-1,0 0 1,0 1 0,0-1-1,0 0 1,0 0 0,0 0-1,0 0 1,0 0 0,0 0-1,-1 0 1,1 0 0,0-1-1,2 1 1,-1-1 8,1 0 0,-1 0-1,0-1 1,1 1 0,-1-1 0,0 1 0,3-3 0,3-4 43,0 0 0,11-15 1,-16 18-35,54-76 285,4-4-198,20-7-8,-69 80-261,1 0 0,0 1 0,1 0 0,28-15 0,-42 25 135,1 1 0,0-1 0,-1 1 0,1 0-1,0-1 1,-1 1 0,1 0 0,0 0 0,-1-1-1,1 1 1,0 0 0,0 0 0,-1 0-1,1 0 1,0 0 0,-1 0 0,3 0 0,-3 1 8,0-1-1,0 0 1,0 0 0,1 1 0,-1-1 0,0 0 0,0 0 0,0 1 0,0-1-1,1 0 1,-1 1 0,0-1 0,0 0 0,0 1 0,0-1 0,0 0-1,0 0 1,0 1 0,0-1 0,0 0 0,0 1 0,0-1 0,0 0 0,0 1-1,0-1 1,0 1 0,-11 24-149,-94 231 252,73-171-2,28-72-38,1-5 28,0 0 0,0 0 1,0 0-1,-1 0 0,0-1 1,-1 1-1,0-1 1,-9 11-1,14-18-69,-1 1 1,1-1-1,-1 0 1,1 1-1,0-1 1,-1 0-1,1 1 0,-1-1 1,1 0-1,-1 1 1,0-1-1,1 0 0,-1 0 1,1 0-1,-1 0 1,1 0-1,-1 0 1,0 1-1,1-1 0,-1 0 1,1 0-1,-1-1 1,1 1-1,-1 0 1,0 0-1,1 0 0,-1 0 1,0-1-1,0 0 0,0 0-1,0 0 1,0 1 0,0-1-1,0-1 1,0 1 0,0 0-1,1 0 1,-1 0-1,0 0 1,0-3 0,-2-4-2,1 1 0,0-1 0,-1-8 1,3 15-11,-1-2 2,-1-13-6,-1 0 0,2 0 1,0 0-1,2-30 0,0 39-79,1 1-227,1 14 50,-2-2 232,1 0 22,1 1 0,0-1 1,0 1-1,0-1 0,1 0 1,0 0-1,0-1 1,1 1-1,-1-1 0,1 0 1,8 7-1,-3-4 36,0-1-1,1 1 1,0-2-1,0 1 1,18 6 0,-21-10-5,1 0 0,0 0 0,1-1 0,-1-1 0,0 1 0,0-2 1,1 1-1,-1-1 0,0-1 0,1 1 0,-1-2 0,0 1 0,0-1 1,16-6-1,-13 3-11,-1 0 1,1-1 0,-1 0 0,0-1-1,0 0 1,-1-1 0,0 0 0,0 0-1,-1-1 1,11-14 0,71-110-12,-20 27 19,-57 83-24,-12 19-42,0-1-1,1 1 0,-1 0 0,1 0 1,0 0-1,1 0 0,-1 0 1,0 1-1,6-5 0,-9 8 38,0 0-1,0 0 0,1 0 0,-1 0 1,0 0-1,0-1 0,0 1 0,0 0 1,0 0-1,1 0 0,-1 0 0,0 0 1,0 0-1,0 0 0,0 0 0,1 0 1,-1 0-1,0 0 0,0 0 0,0 0 1,1 0-1,-1 0 0,0 0 1,0 0-1,0 0 0,0 0 0,1 0 1,-1 0-1,0 0 0,0 0 0,0 0 1,0 1-1,1-1 0,-1 0 0,0 0 1,0 0-1,0 0 0,0 0 0,0 0 1,0 1-1,1-1 0,-1 0 0,0 0 1,0 0-1,0 0 0,0 0 0,0 1 1,0-1-1,0 0 0,0 0 0,0 0 1,0 1-1,0-1 0,0 0 1,0 0-1,0 0 0,0 0 0,0 1 1,0-1-1,0 0 0,0 0 0,0 0 1,0 0-1,0 1 0,-5 17-164,3-11 130,-33 161 161,23-106-86,9-48-2,-7 44 192,-28 82 0,32-129 74,5-11-289,1 0-1,0 1 1,-1-1-1,1 0 1,0 0-1,-1 0 0,1 0 1,0 1-1,-1-1 1,1 0-1,0 0 0,-1 0 1,1 0-1,0 0 1,-1 0-1,1 0 0,-1 0 1,1 0-1,0 0 1,-1 0-1,1 0 1,0 0-1,-1-1 0,1 1 1,0 0-1,-1 0 1,1 0-1,0 0 0,-1-1 1,1 1-1,0 0 1,-1 0-1,1-1 0,0 1 1,0 0-1,-1 0 1,1-1-1,0 1 1,-1-1-1,-1-2 29,1 1 0,-1-1 0,0 0 0,1 0 0,-1 0 0,1-1 0,0 1 0,-2-6 0,-4-33-29,6 33-18,0 3 12,-2-9-42,1-1 0,1 0 0,0 0 0,2-24 0,-1 39 33,0 1 0,0-1 0,0 0 0,1 1-1,-1-1 1,0 1 0,0-1 0,0 1 0,0-1-1,0 0 1,1 1 0,-1-1 0,0 1 0,0-1-1,1 1 1,-1-1 0,0 1 0,1-1 0,-1 1 0,1 0-1,-1-1 1,0 1 0,1-1 0,-1 1 0,1 0-1,-1 0 1,1-1 0,-1 1 0,1 0 0,0 0-1,-1-1 1,1 1 0,-1 0 0,1 0 0,-1 0-1,1 0 1,0 0 0,-1 0 0,1 0 0,-1 0-1,1 0 1,-1 0 0,1 0 0,0 0 0,-1 1 0,1-1-1,-1 0 1,1 0 0,-1 1 0,1-1 0,0 1-1,4 1 14,-1 1-1,1 0 0,-1 0 0,5 6 0,-6-7 2,10 9 119,0 0 1,1-1-1,1-1 1,0 0-1,0-1 1,23 9-1,-26-13-661,0 0 0,1-1 0,18 2 0,-18-4-2065,1-1 1,0 0-1,19-2 1,-13 1-638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4:3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8896,'-26'17'4032,"26"5"-3520,-5-14 1152,2 4-1024,-7-4-352,10 3-192,-3-3-1664,6 4 864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4:3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262 906 2304,'0'-1'134,"1"1"0,-1 0 0,1 0 0,-1-1 0,0 1 0,1 0 0,-1 0 0,1 0 0,-1 0 0,1 0 0,-1 0 0,1 0 0,-1 0 0,1 0 0,-1 0 0,1 0 0,-1 0 0,1 0 0,-1 0 0,1 0 0,-1 0 0,1 0 1,-1 1-1,0-1 0,1 0 0,-1 0 0,1 0 0,-1 1 0,0-1 0,1 0 0,-1 1 0,0-1 0,1 0 0,-1 1 0,0-1 0,1 1 0,-1-1 0,0 0 0,0 1 0,1-1 0,-1 1 0,0-1 0,0 1 0,0-1 0,0 1 0,0-1 0,0 1 0,0-1 0,0 1 0,0-1 0,0 1 0,0-1 0,0 0 0,0 1 0,0-1 0,0 1 0,0-1 0,0 1 0,-1-1 0,1 1 0,0-1 0,0 1 0,-1-1 1,1 0-1,0 1 0,0-1 0,-1 0 0,0 1 0,5-3 69,-1 0 1,0 0 0,1-1-1,-1 1 1,0-1 0,-1 1 0,1-1-1,0 0 1,-1 0 0,0-1-1,3-2 1,3-9 155,9-24 0,14-37 4,12-30-251,79-142 0,-97 206-60,32-57 168,-57 98-227,0 1 0,0 0-1,1 0 1,-1-1 0,0 1 0,0 0 0,0-1 0,0 1-1,1 0 1,-1 0 0,0-1 0,0 1 0,0 0 0,0-1-1,0 1 1,0 0 0,0-1 0,0 1 0,0 0 0,0-1-1,0 1 1,0 0 0,0-1 0,0 1 0,0 0 0,-1-1-1,1 1 1,0 0 0,0 0 0,0-1 0,-1 1 5,1 0 0,0 0 0,-1 0 0,1 0 1,0 0-1,-1 0 0,1 1 0,0-1 0,-1 0 0,1 0 0,0 0 1,-1 0-1,1 1 0,0-1 0,0 0 0,-1 0 0,1 1 1,0-1-1,0 0 0,-1 0 0,1 1 0,0-1 0,0 0 0,0 1 1,0-1-1,-1 1 0,-55 82 626,-25 70 114,38-71-506,-111 213 243,63-106-103,-75 141 717,153-305-971,9-14 160,10-14-123,9-13-7,30-44-44,-29 38-140,23-27 0,-6 15-21,2 1-1,1 2 1,70-46 0,82-36-49,-83 51 137,8-2-308,-108 61 204,0 0 0,0 1 0,10-4 0,-14 6 66,0 0 0,0 0 0,0-1 0,0 1 0,0 0 0,0 0 0,-1 0 0,1 0 0,0 0 0,0 0 0,0 1 0,0-1 0,0 0 1,1 1-1,-2-1 5,0 0 1,1 1-1,-1-1 1,0 0-1,1 1 1,-1-1-1,0 0 1,0 1-1,1-1 1,-1 1-1,0-1 1,0 1-1,0-1 1,1 0 0,-1 1-1,0-1 1,0 1-1,0-1 1,0 1-1,0-1 1,0 1-1,0-1 1,0 1-1,0-1 1,0 1-1,0-1 1,-1 2-1,-2 7-11,0 1-1,-1-1 0,0 0 1,-1 0-1,0 0 0,0 0 0,-8 8 1,-7 15 10,7-9-28,-19 45-1,28-56 73,0 0-1,0 0 0,2 0 0,-1 0 1,1 1-1,0 14 0,5-11 35,-3-15-68,0-1 1,0 0 0,1 0-1,-1 1 1,0-1 0,0 0-1,0 1 1,0-1-1,0 0 1,0 0 0,0 1-1,0-1 1,1 0 0,-1 0-1,0 0 1,0 1 0,0-1-1,1 0 1,-1 0-1,0 0 1,0 1 0,1-1-1,-1 0 1,0 0 0,0 0-1,1 0 1,-1 0 0,0 0-1,0 1 1,1-1-1,-1 0 1,0 0 0,0 0-1,1 0 1,-1 0 0,0 0-1,1 0 1,-1 0 0,0 0-1,0 0 1,1-1-1,-1 1 1,0 0 0,1 0-1,-1 0 1,0 0 0,0 0-1,1 0 1,-1-1-1,0 1 1,1 0 0,9-12 274,-9 11-209,8-12-4,0 0-1,0 0 1,-1-1 0,-1 0 0,8-20 0,-12 26-82,-1-1 0,0 0 1,0 1-1,-1-1 0,0 0 1,0 0-1,-1 0 1,0 0-1,-1 0 0,0 0 1,-2-9-1,-1 8-64,1 1-1,-1 1 1,0-1 0,-9-12-1,8 13 60,5 8 18,-1-1 0,1 1-1,0-1 1,-1 1 0,1-1 0,0 1 0,0-1 0,-1 1 0,1-1 0,0 1-1,0-1 1,0 0 0,0 1 0,0-1 0,-1 1 0,1-1 0,0 1 0,0-1-1,1 0 1,-1 1 0,0-1 0,0 1 0,0-1 0,0 0 0,0 1 0,1-1 0,-1 1-1,0-1 1,0 1 0,1-1 0,-1 1 0,0-1 0,2 0 0,0 0-29,0-1 0,0 1 0,0 0 0,0 0 0,1 0 0,4-1 0,7-3 70,9-6-35,1 1-1,1 2 0,29-8 1,-37 13-15,-1 0 0,0 2 0,1-1 0,-1 2 0,30 2 0,-42-1-7,0 0-1,0 0 0,1 0 1,-1 0-1,0 1 0,0 0 1,0-1-1,0 1 0,-1 1 1,1-1-1,6 6 0,-8-6 28,0 0 0,0 0-1,0 0 1,0 1-1,0-1 1,-1 1-1,1-1 1,-1 1-1,1 0 1,-1 0-1,0 0 1,0-1-1,0 1 1,-1 0-1,1 0 1,-1 0-1,1 5 1,-2 9 120,-1 0-1,-4 17 1,2-16 27,-1 34 0,5-47-120,0-1 1,0 1 0,0 0 0,1 0 0,0 0-1,0-1 1,0 1 0,1 0 0,-1-1-1,1 1 1,4 6 0,-5-10-13,0 1-1,0-1 1,0 0 0,0 1-1,1-1 1,-1 0-1,1 0 1,-1 1 0,1-1-1,-1 0 1,1-1 0,-1 1-1,1 0 1,0 0 0,-1-1-1,4 2 1,-1-2 16,-1 1-1,1-1 1,0 0 0,-1 0 0,1 0-1,0-1 1,6-1 0,2-1 52,1-1 0,-1-1-1,17-9 1,-27 13-87,27-15 30,0-1 0,45-36 0,45-51-81,-113 99 36,2-3-6,-4 4-7,0 0-1,1 1 1,-1-1-1,1 1 0,-1 0 1,1 0-1,0 0 0,10-4 1,-15 7 18,1 0 1,-1 0 0,1 0-1,0 0 1,-1-1-1,1 1 1,-1 0 0,1 0-1,0 0 1,-1 0 0,1 0-1,0 1 1,-1-1-1,1 0 1,-1 0 0,1 0-1,-1 0 1,1 1-1,0-1 1,-1 0 0,1 1-1,-1-1 1,1 0 0,-1 1-1,1-1 1,-1 0-1,0 1 1,1-1 0,-1 1-1,1-1 1,-1 1 0,0-1-1,1 1 1,-1-1-1,0 1 1,0 0 0,0-1-1,1 1 1,-1-1 0,0 1-1,0-1 1,0 1-1,0 0 1,0-1 0,0 2-1,0 3 9,0 0 0,0-1 0,0 1 0,-2 7 0,-4 14 96,-1-1 1,-15 38 0,-3 6 421,81-131 308,-41 45-880,1 0 1,1 1-1,1 1 1,0 1 0,1 0-1,1 2 1,0 0-1,34-15 1,-49 26 23,-1-1 1,1 1-1,-1 0 1,1 0-1,-1 0 1,1 1-1,0 0 1,-1 0-1,8 0 1,-11 0 21,0 1-1,1-1 1,-1 0 0,0 0 0,1 1 0,-1-1 0,0 1-1,0-1 1,1 1 0,-1 0 0,0-1 0,0 1 0,0 0 0,0 0-1,0 0 1,0 0 0,0 0 0,0 0 0,0 0 0,-1 0 0,1 0-1,0 0 1,-1 1 0,1-1 0,-1 0 0,1 0 0,-1 1 0,1-1-1,-1 0 1,0 1 0,0-1 0,0 0 0,1 1 0,-1-1 0,-1 0-1,1 3 1,-1 2 11,0-1-1,0 1 1,-1-1-1,1 1 1,-1-1-1,0 1 1,-5 7-1,-26 36 135,16-24-50,17-25-76,-1 0 1,1 0-1,0 1 0,0-1 0,-1 0 0,1 0 1,0 1-1,0-1 0,-1 0 0,1 1 0,0-1 0,0 1 1,0-1-1,0 0 0,0 1 0,0-1 0,0 0 0,-1 1 1,1-1-1,0 1 0,0-1 0,0 0 0,1 1 0,-1-1 1,0 1-1,0-1 0,0 0 0,0 1 0,0-1 0,1 1 1,-1-1-10,1 0 1,-1 0 0,1 0 0,-1 0-1,1 0 1,-1 0 0,1 0 0,-1 0 0,1 0-1,-1 0 1,1 0 0,-1-1 0,1 1-1,0 0 1,-1 0 0,0-1 0,1 1 0,-1 0-1,1 0 1,-1-1 0,1 0 0,51-27 39,-17 6-120,65-28 0,-98 49 53,-1 0 1,0 0-1,1 1 1,-1-1-1,1 1 1,-1-1-1,1 1 1,-1 0-1,1 0 1,-1-1-1,1 1 1,-1 0 0,1 0-1,-1 1 1,1-1-1,-1 0 1,1 0-1,-1 1 1,1-1-1,-1 1 1,1-1-1,-1 1 1,3 1-1,-3-1 24,1 1 0,-1 0-1,0 0 1,1 0 0,-1 0-1,0 0 1,0 0 0,0 0-1,-1 0 1,1 0 0,0 0-1,-1 1 1,1-1 0,-1 4-1,1 5-19,-1-1-1,-1 16 1,1 19 3,0-41 37,0-1-1,1 1 1,-1-1-1,1 1 1,0-1-1,0 0 1,0 1-1,1-1 1,2 5-1,-3-7-5,-1-1 1,0 1-1,1-1 1,-1 1 0,1-1-1,-1 0 1,0 1-1,1-1 1,-1 0-1,1 0 1,-1 1-1,1-1 1,-1 0-1,1 0 1,-1 1-1,1-1 1,-1 0-1,1 0 1,-1 0-1,1 0 1,0 0-1,-1 0 1,1 0-1,0 0 1,16-6 265,-11 2-238,1-1-1,10-9 0,10-10-40,64-61 100,-89 83-113,22-20-116,-23 21 104,0 0 0,1 0 0,-1 0 0,0 1 0,0-1 0,1 0 0,-1 0 0,0 1 0,1-1 0,-1 1 0,1 0 0,-1-1 0,0 1 0,1 0 0,-1 0 0,3 0 0,-3 0 5,-1 0 0,0 1 0,1-1 0,-1 1 0,0-1 1,1 1-1,-1 0 0,0-1 0,0 1 0,0-1 0,0 1 1,0-1-1,0 1 0,0-1 0,1 1 0,-2 0 0,1-1 1,0 1-1,0-1 0,0 1 0,0 0 0,0 1-17,-6 58-44,4-47 122,1 0 0,0 0 0,0 1 0,3 16 0,-2-29-41,0 0 0,0 0 1,0 0-1,0 1 0,0-1 1,1 0-1,-1 0 0,1 0 1,-1 0-1,0 0 1,1 0-1,0 0 0,-1 0 1,1 0-1,0 0 0,-1 0 1,1 0-1,0 0 0,0-1 1,0 1-1,0 0 0,0-1 1,0 1-1,0 0 1,2 0-1,-1-1 10,0 1 0,1-1 0,-1 0 0,1 0 0,-1-1 0,0 1 0,1 0 0,-1-1 0,0 1 0,1-1 0,2-1 0,18-8 108,-1-1 1,0-1-1,26-19 1,-35 22-116,5-2-3,0-1 0,0-2 0,-2 1 0,0-2 0,0 0 0,21-29 0,-4-4 33,-3-2 0,47-104 1,-48 83-80,29-106 0,-43 117-22,12-104 1,-23 124 2,3-31-28,-7 63-2,0-1 1,-1 0-1,1 1 1,-2-1-1,-3-13 1,5 21 81,0 1 1,1 0 0,-1 0 0,0 0 0,0-1 0,0 1-1,0 0 1,-1 0 0,1-1 0,0 1 0,0 0-1,0 0 1,0-1 0,0 1 0,0 0 0,0 0 0,0 0-1,0-1 1,0 1 0,-1 0 0,1 0 0,0 0-1,0 0 1,0-1 0,0 1 0,-1 0 0,1 0-1,0 0 1,0 0 0,0 0 0,-1 0 0,1-1 0,0 1-1,0 0 1,-1 0 0,1 0 0,0 0 0,0 0-1,0 0 1,-1 0 0,1 0 0,0 0 0,0 0 0,-1 0-1,1 0 1,0 0 0,0 0 0,0 0 0,-1 0-1,1 1 1,0-1 0,0 0 0,-1 0 0,1 0 0,0 0-1,0 0 1,0 1 0,-9 11-185,-64 177-33,47-104 224,3 2 0,-17 138 0,35-184 16,2 0-1,2 1 1,5 50-1,-1-63 57,2 0-1,0 0 1,2-1-1,2 0 1,16 39-1,-23-62-44,1-1 0,-1 1 0,1 0-1,0-1 1,0 0 0,1 1 0,-1-1 0,1-1 0,0 1 0,0 0-1,0-1 1,0 0 0,1 0 0,0 0 0,-1-1 0,1 0 0,0 1 0,0-2-1,0 1 1,0 0 0,1-1 0,-1 0 0,0 0 0,0-1 0,1 0-1,7 0 1,-9 0-848,7 0 2140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4:3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 3136,'0'-3'656,"1"4"432,0 11 1753,0 18 1086,-4-16-3097,0 0-1,0 0 1,-2-1 0,0 1 0,0-1 0,-10 17 0,4-9-538,-7 24 1,17-43-303,-2 6-46,1 1 1,-1-1-1,1 1 1,-1 16-1,4-16-1008,2-8-171,7-8-2241,-10 6 3155,12-8-1929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4:4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8 3136,'1'-1'293,"0"1"0,1-1 0,-1 1 0,0-1-1,0 1 1,0-1 0,7-1 6328,-15 0-5031,1 5-1209,0-1 1,-1 1-1,1 0 1,0 0-1,1 1 1,-1 0-1,-7 6 1,-2 2 465,-15 18 0,20-18-540,0 0-1,1 0 0,1 0 0,0 1 1,-9 21-1,13-26-196,0 1 0,1 0 0,0 0 0,1 1 1,0-1-1,1 1 0,-1-1 0,2 1 0,0 13 0,0-22-84,0 0 1,0 0-1,0-1 1,0 1-1,0 0 0,0 0 1,1 0-1,-1 0 0,0 0 1,0-1-1,1 1 1,-1 0-1,1 0 0,-1-1 1,1 1-1,-1 0 1,1-1-1,0 2 0,0-2-9,0 0 0,-1 1 1,1-1-1,-1 0 0,1 0 0,-1 0 0,1 0 0,0 0 0,-1 0 0,1 0 0,-1 0 0,1 0 0,0 0 1,-1 0-1,1 0 0,0 0 0,-1 0 0,1 0 0,-1-1 0,1 1 0,4-3 67,0 0-1,0 0 1,-1 0 0,8-7-1,-9 7-54,64-60 208,21-19-293,-71 67 21,-11 9-2,1 0 0,-1 1 0,1 0 0,0 0 1,1 0-1,14-6 0,-21 11 61,0-1 1,1 1-1,-1 0 1,0 0-1,1 0 1,-1 0-1,0 0 0,1 0 1,-1 0-1,0 1 1,1-1-1,-1 0 1,0 1-1,0-1 1,1 1-1,-1 0 1,0-1-1,0 1 1,0 0-1,0 0 1,0-1-1,2 3 1,2 2 184,0 1 0,-1-1 0,5 8 1,0-1 59,-8-10-274,11 13 320,0-1 0,25 24-1,-33-35-468,1 1-1,-1-1 0,1 0 0,0 0 1,0-1-1,0 1 0,0-1 1,0 0-1,0 0 0,1-1 0,-1 0 1,0 0-1,1 0 0,6 0 1,54-5-6625,-30 0 3633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4:54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385 254 3808,'7'-12'1428,"-5"10"-752,-1-1 0,1 1 0,-1 0 0,0 0 0,0-1 0,2-4 0,-6 19 157,0 0 0,0 0 0,-1-1 1,0 0-1,-7 12 0,0 3-254,-112 260 1949,36-133-1832,31-59-416,-38 90 787,90-174-790,5-7 35,15-12 29,-9 4-402,10-7 33,1 2 0,1 0 0,0 1 0,26-9 0,84-19-210,-111 32 221,196-40-121,-78 16 330,-122 25-73,0 0 1,0-1-1,-1 0 1,20-12-1,-30 15-128,0 0 0,0 0-1,-1-1 1,1 1 0,-1-1 0,0 1 0,0-1 0,3-5-1,5-6-30,-8 12 44,-1 1-1,0-1 1,0 1-1,0-1 0,0 0 1,-1 1-1,1-1 1,0 0-1,-1 0 0,1-2 1,-31 56-127,19-34 130,-11 23 0,19-35 7,0 1-1,1-1 1,0 1-1,0-1 1,1 1-1,-1 0 1,1 11 0,1-17 0,0 0 0,-1 0 0,1 0-1,1 0 1,-1 0 0,0 0 0,0-1 0,0 1 0,0 0 0,1 0 0,-1 0 0,0 0 0,1 0 0,-1 0 0,1 0 0,-1-1 0,1 1 0,-1 0 0,1 0 0,0-1 0,-1 1 0,1 0 0,0-1-1,-1 1 1,1 0 0,0-1 0,0 1 0,0-1 0,0 0 0,0 1 0,-1-1 0,1 0 0,0 1 0,0-1 0,0 0 0,0 0 0,0 0 0,0 0 0,2 0 0,3 0 43,0-1 0,-1 0 0,1 0 0,0-1 0,7-2 0,-8 3-56,114-42-308,-65 22 337,-25 8-23,0-1 1,-1-1-1,0-1 1,43-36-1,-52 42-6,-17 10-1,0-1 0,0 0 0,0 0 0,-1 0-1,1 0 1,0 0 0,-1 0 0,1 0 0,3-3 0,-5 2-19,1 1 1,0 0-1,0 0 0,1 0 0,-1 0 1,0 0-1,0 0 0,0 0 0,1 1 1,-1-1-1,0 0 0,3 0 0,-3 0 23,0 1 0,0 0 0,0-1 0,0 1 0,0-1-1,0 0 1,0 1 0,0-1 0,0 0 0,0 1 0,1-2 0,2-4 117,-6 12-237,-8 15-7,-6 1 50,-1 0-1,-21 21 0,4-4 146,17-16-2,16-22-78,1-1 0,-1 1 0,1 0 0,-1-1 1,1 1-1,0 0 0,-1-1 0,1 1 0,0 0 0,0 0 1,0-1-1,-1 1 0,1 0 0,0 0 0,0-1 0,0 1 1,0 0-1,0 0 0,0 0 0,1-1 0,-1 1 0,0 0 1,0 0-1,0-1 0,1 1 0,-1 0 0,0-1 0,1 1 0,0 1 1,-1-2 4,1 0 0,0 0 0,-1 0 1,1 1-1,0-1 0,0 0 0,-1 0 0,1 0 1,0 0-1,-1 0 0,1 0 0,0 0 0,0 0 1,-1-1-1,1 1 0,0 0 0,-1 0 1,2-1-1,14-7 141,-15 8-117,7-6 9,0 1 0,-1-1 0,0 0 0,0-1 0,0 1 0,9-14 0,3-2-32,-13 14-117,0 0-198,-6 8 311,1 0 0,-1 0 0,0 0 0,1 0 0,-1 1 1,0-1-1,1 0 0,-1 0 0,0 1 0,0-1 0,1 0 0,-1 1 0,0-1 1,0 0-1,0 1 0,0-1 0,1 0 0,-1 1 0,0-1 0,0 0 0,0 1 1,0-1-1,0 1 0,0-1 0,0 0 0,0 1 0,0-1 0,0 0 0,0 1 1,0 0-1,1 7 10,-1 0 1,0 0-1,0 0 1,-1 0-1,-3 16 1,0-3-16,2-4 38,-28 177 14,19-144 37,-29 88 0,32-118 29,-17 33 0,21-47-56,1 0-1,-1 0 1,0-1 0,-1 1 0,1-1 0,-1 0 0,0-1 0,-11 9 0,14-12-31,0 1 0,-1-1 0,1 0 0,0 0 0,-1 0 0,1 0 0,0 0 0,-1-1 0,1 1 0,-1-1 1,0 0-1,1 0 0,-1 0 0,1 0 0,-1 0 0,1 0 0,-1 0 0,1-1 0,-1 0 0,1 1 0,-1-1 0,1 0 0,-4-2 1,3 1-31,-1 0 1,1-1 0,0 1 0,0-1 0,1 1 0,-1-1 0,1 0 0,-1 0-1,1-1 1,0 1 0,0 0 0,0-1 0,0 1 0,1-1 0,-2-3 0,1-4-32,-1 0 0,1 0 1,1-1-1,0 1 0,0 0 0,1-1 1,1 1-1,0 0 0,0 0 1,1-1-1,1 1 0,0 0 1,0 1-1,1-1 0,6-10 1,-1 3-4,1 0 0,0 1 0,2 0 0,0 1 0,1 0 0,0 1 0,27-23 0,0 4 67,1 2 0,58-34 0,83-44-44,-148 87 42,-2-1 1,0-2-1,50-53 0,-54 46 28,-2 0 0,23-41-1,-16 23-108,-27 43 44,24-36 61,31-61 0,-43 70-10,-2-1 0,-1-1-1,15-59 1,-3-11-51,-25 93-107,-4 17-102,-6 23 114,-38 133-57,11-42 203,-4 33-14,-39 138 539,74-274-449,2-9-72,0 0 0,1 0 0,0 0 0,0 0 0,0 0 0,0 1 0,1-1 0,0 0 1,0 7-1,0-12-40,0 0 0,0 0 0,0 0 1,0 0-1,0 1 0,0-1 0,0 0 0,0 0 1,0 0-1,0 0 0,0 1 0,1-1 0,-1 0 1,0 0-1,0 0 0,0 0 0,0 0 1,0 1-1,0-1 0,0 0 0,0 0 0,0 0 1,1 0-1,-1 0 0,0 0 0,0 0 0,0 1 1,0-1-1,0 0 0,1 0 0,-1 0 1,0 0-1,0 0 0,0 0 0,0 0 0,0 0 1,1 0-1,-1 0 0,0 0 0,0 0 0,0 0 1,8-5-75,7-16-57,58-100-146,-72 119 258,0 0 0,1 0 0,0 0-1,-1 0 1,1 0 0,0 0 0,0 0-1,0 0 1,0 1 0,0-1 0,4-1-1,-6 3 11,1 0 0,0 0 0,0-1 0,0 1 0,0 0 0,0 0-1,0 0 1,-1 0 0,1 0 0,0 0 0,0 0 0,0 1 0,0-1 0,0 0-1,0 0 1,-1 1 0,1-1 0,0 0 0,0 1 0,0-1 0,-1 1 0,1-1-1,0 1 1,-1 0 0,1-1 0,0 1 0,-1-1 0,1 1 0,-1 0 0,1 0-1,-1-1 1,1 1 0,-1 0 0,1 1 0,5 12-27,-1-1 0,0 1 0,-1 1-1,2 17 1,-5-29 36,2 16-45,-3-15 101,0 1-1,1-1 1,0 1-1,2 5 1,-2-8-36,-1-1 1,1 0-1,-1 1 1,1-1-1,0 0 1,0 0-1,0 0 1,0 0-1,0 0 1,0 0 0,0 0-1,0 0 1,0 0-1,0-1 1,0 1-1,1 0 1,-1-1-1,2 2 1,-1-2-10,1 0 0,-1 0 0,0 0 0,0 0 0,0 0 0,1 0 0,-1-1 0,0 1 0,0-1 0,0 0 0,0 1 0,0-1 0,0 0 0,0 0 0,0 0 0,0-1 0,0 1 0,0 0 0,2-4 0,7-4 79,17-19 0,-24 23-62,21-25-30,-2-2 0,-1 0-1,29-58 1,-27 47-27,88-177 48,-92 174 21,-3-1-1,22-90 1,-38 118-130,-1 19 88,0 0 1,0 0-1,0 0 1,0 0-1,0 0 1,0 0-1,0 0 1,1 0-1,-1-1 1,0 1-1,0 0 1,0 0-1,0 0 1,0 0-1,0 0 1,-1 0-1,1-1 1,0 1-1,0 0 1,0 0-1,0 0 1,0 0-1,0 0 1,0 0-1,0 0 1,0 0-1,0-1 1,0 1-1,0 0 1,0 0-1,0 0 1,0 0-1,-1 0 1,1 0-1,0 0 1,0 0-1,0 0 1,0 0-1,0 0 1,0 0-1,0 0 1,0 0-1,-1 0 1,1 0-1,0-1 1,0 1-1,0 0 1,0 0-1,0 0 1,0 1-1,-1-1 1,1 0-1,0 0 1,0 0-1,-7 6-86,-7 13-4,-2 6 67,1 1 0,2 1 0,0 0-1,2 0 1,1 1 0,2 0 0,0 1 0,2 0 0,-5 59 0,9-41 35,2 0 0,7 65-1,-3-86 52,0-1 0,2 0-1,1 0 1,1-1-1,21 47 1,-25-65 20,0 1 1,0-1-1,0 1 0,1-1 1,0-1-1,7 8 1,-10-12-153,-1 1 0,1-1 0,0 1 0,-1-1 0,1 0 0,0 0 0,0 0 0,0 0 1,0 0-1,0 0 0,0 0 0,0-1 0,0 1 0,1-1 0,-1 0 0,0 1 0,0-1 0,0 0 0,1 0 1,-1 0-1,0-1 0,0 1 0,0-1 0,0 1 0,4-2 0,-5 2-86,0-1 1,0 0-1,0 1 0,0-1 0,-1 0 0,1 0 1,0 1-1,0-1 0,0 0 0,-1 0 1,1 0-1,0 0 0,-1 0 0,1 0 1,-1 0-1,1 0 0,-1 0 0,1-1 1,-1 1-1,0 0 0,0 0 0,1 0 1,-1 0-1,0-1 0,0 1 0,0 0 1,0 0-1,0 0 0,-1 0 0,1-1 0,0 1 1,-1 0-1,0-2 0,-1-5-682,-1 1-1,-1-1 0,-7-12 1,6 10 318,-12-21-162,-2 1 0,-1 1 0,-1 1 0,-26-27 0,12 20 2402,-1 1 0,-49-34 0,68 53-392,14 12-821,0 0 0,0 1 0,0-1-1,-1 1 1,1-1 0,-1 1 0,-4-2 0,43 14 1111,39 7-342,-33-9-899,184 24-131,-225-32-254,36 4-3199,-34-3 2498,0-1 1,0 1-1,0-1 1,1 1-1,-1 0 0,0 0 1,0 0-1,0 0 0,-1 0 1,1 0-1,0 1 1,0-1-1,2 3 0,5 11-2723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4:5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5216,'0'1'73,"0"-1"1,0 1-1,0-1 0,0 1 1,0-1-1,0 1 0,0-1 1,0 1-1,0-1 0,0 1 1,0-1-1,1 1 0,-1-1 1,0 1-1,0-1 0,1 1 1,-1-1-1,0 0 0,1 1 1,-1-1-1,0 0 0,1 1 1,-1-1-1,0 0 0,1 1 1,-1-1-1,1 0 0,-1 0 1,1 1-1,-1-1 0,1 0 1,-1 0-1,1 0 1,-1 0-1,1 0 0,11 7 1943,-11-7-1818,0 1 1,0 0 0,0 0-1,0-1 1,0 1 0,1-1-1,-1 1 1,0-1 0,0 0-1,0 1 1,1-1 0,-1 0-1,0 0 1,0 0 0,1 0-1,-1 0 1,3 0 0,20-6 966,-14 3-869,0 0-1,-1-1 1,0 0 0,10-7 0,-15 8-218,1 0 1,-1 0-1,0 0 0,-1-1 1,1 0-1,-1 0 1,1 0-1,-1 0 0,0 0 1,3-7-1,-3 4-8,0 0 1,0-1-1,-1 1 0,0-1 1,-1 1-1,1-1 0,-1 0 1,-1 0-1,1 1 0,-2-1 1,1 0-1,-1 0 0,0 1 1,0-1-1,-3-8 0,3 14-80,0 0 0,0 0 0,0 0 0,0 0 0,0 0 0,-1 0 0,1 0 0,0 1 0,-3-3 0,4 4 3,-1 0 0,1-1 0,-1 1 0,0-1 0,1 1 0,-1 0 0,0 0 0,1-1 0,-1 1 0,0 0 0,1 0 1,-1 0-1,0 0 0,1 0 0,-1 0 0,0 0 0,1 0 0,-1 0 0,0 0 0,0 0 0,1 0 0,-1 0 0,0 1 0,1-1 0,-1 0 0,0 0 0,1 1 1,-1-1-1,1 1 0,-1-1 0,1 0 0,-1 1 0,1-1 0,-1 1 0,1-1 0,-1 2 0,-4 3 12,0 1-1,1 0 1,-1 1-1,2-1 1,-1 1-1,-2 6 1,-17 48 771,18-47-619,0-2 11,-14 47 424,17-53-521,1 1-1,-1 0 1,1 0-1,1 0 1,-1 0-1,1 8 1,0-13-38,0-1 1,0 1 0,0-1-1,1 0 1,-1 1 0,0-1-1,0 1 1,1-1 0,-1 0-1,1 1 1,-1-1-1,1 0 1,0 0 0,0 0-1,-1 1 1,1-1 0,0 0-1,0 0 1,0 0 0,0 0-1,0 0 1,0 0 0,0-1-1,1 1 1,-1 0 0,0 0-1,0-1 1,1 1 0,-1-1-1,0 1 1,1-1-1,-1 0 1,0 1 0,3-1-1,1 0 25,0-1 0,0 0-1,0 0 1,0 0-1,0 0 1,-1-1-1,1 0 1,5-2 0,64-36-11,-52 26-123,1 2 0,1 0 0,46-15 0,-63 25 95,0 0 0,1 1 0,-1 0 0,1 0 0,0 1 0,-1 0 0,1 0 0,-1 0 0,1 1 0,-1 1 0,1-1 0,-1 1 0,0 0 0,1 1 0,-1 0 0,0 0 0,11 7 0,-2 1 248,-2 1 0,1 1 0,-2 0 0,16 18 1,-12-12-78,19 16 1,-15-16-380,-14-12-123,0-1 1,14 9-1,-7-8-3866,2-1-3570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4:5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54 7808,'-70'-26'3520,"53"21"-3040,17 2-192,4 6-256,4-6-448,10-2 224,18-1-2432,3-2 1408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8:33.4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0 771 2496,'0'0'784,"1"-13"779,4 3-903,-1 0 0,1 0 0,3-17 0,0 1-261,0-9 72,-3 8-174,1 3-120,0 3 111,0 0 0,11-24-1,-11 30-41,-1 0 0,0-1-1,2-17 1,1-1-7,4-1-207,2 1 0,1 0 0,27-45 1,-28 53-13,31-44 37,-29 46-162,-8 13 101,1 1 0,0 0 0,16-14 0,-20 20 21,0 0 0,0 0 1,1 1-1,-1 0 0,1 0 0,7-3 0,-11 5-28,0 1 0,1-1 0,-1 0 0,0 1 0,0 0 0,0-1 0,1 1 0,-1 0 0,0 0 0,1 0 0,-1 0 0,0 0-1,0 1 1,0-1 0,1 1 0,-1 0 0,0-1 0,0 1 0,0 0 0,2 1 0,-1 1 2,-1-1 1,1 1-1,-1-1 1,0 1-1,0 0 1,0 0-1,-1 0 1,1 0-1,-1 0 0,1 0 1,-1 0-1,0 0 1,0 1-1,-1-1 1,1 0-1,0 5 1,0 3 49,-1 0 1,1 1 0,-3 16-1,0-17 52,0-1 0,0 1-1,-1 0 1,0-1-1,-1 1 1,0-1 0,-1 0-1,0 0 1,-1-1-1,0 0 1,0 0 0,-1 0-1,0 0 1,0-1-1,-1-1 1,0 1 0,-1-1-1,0 0 1,0-1-1,0 0 1,-10 4 0,13-7-116,6-3 8,-1 0 1,1 0 0,0 0-1,-1 0 1,1 0-1,-1 1 1,1-1 0,0 0-1,-1 0 1,1 1 0,-1-1-1,1 0 1,0 1-1,0-1 1,-1 0 0,1 1-1,0-1 1,-1 0 0,1 1-1,0-1 1,0 1 0,0-1-1,0 0 1,-1 1-1,1-1 1,0 1 0,0-1-1,0 1 1,0-1 0,0 1-1,0-1 1,0 0-1,0 1 1,0-1 0,0 1-1,1 0 1,-1 3-30,1 0 0,0 0 0,1 0 0,-1 0 1,1 0-1,-1 0 0,1 0 0,4 5 0,4 9-46,1 1 65,-8-16 21,-1 0 0,0 0 0,0 0 0,0 0 0,-1 1 0,1-1 0,-1 0 0,0 1 0,0 0-1,1 6 1,-2-9 27,0-1 0,0 1 0,0-1 0,0 1 0,-1-1 0,1 1 0,0-1 0,0 1 0,-1-1 0,1 1 0,0-1 0,-1 1 0,1-1 0,0 0-1,-1 1 1,1-1 0,0 0 0,-1 1 0,1-1 0,-1 0 0,1 1 0,-1-1 0,1 0 0,-1 0 0,1 0 0,-2 1 0,-17 3 407,15-3-365,-5-1 67,-1 1 1,0-2-1,-16-1 1,-6-1 46,-53-7 315,25 2-726,21 0-1939,27 7 1014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4:58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1157 3552,'0'0'88,"-1"-1"-1,1 1 1,0 0 0,0-1 0,-1 1-1,1-1 1,0 1 0,0 0 0,0-1-1,-1 1 1,1-1 0,0 1 0,0-1-1,0 1 1,0-1 0,0 1 0,0 0-1,0-1 1,0 1 0,0-1 0,0 1-1,0-1 1,0 1 0,0-1-1,1 1 1,-1-1 0,8-13 2272,-1 4-673,5-12-204,2 1-1,20-25 1,8-13-1030,-35 50-396,31-50 256,61-69 0,-70 95-245,24-28 8,-47 55-68,1 1-1,-1-1 1,1 1-1,0 0 1,0 0-1,14-6 1,-19 10-2,0 1 0,-1-1 0,1 0-1,0 1 1,0-1 0,0 1 0,0-1 0,0 1 0,0 0 0,0 0 0,0 0-1,0 0 1,0 0 0,0 1 0,0-1 0,0 0 0,3 2 0,-3-1 9,-1 0 0,1 0 0,-1 1 0,1-1 0,-1 0 0,0 0 0,0 1 0,0-1 0,1 1 0,-1-1 0,-1 1 0,1-1 0,0 1 0,0 0 1,0 2-1,2 6 68,-2-1 1,1 0-1,-1 1 1,-1-1-1,0 17 1,-2-6 57,0 0 1,-1 0-1,-12 39 1,-27 56 561,10-30-106,27-63-357,5-9 87,0-12-313,0-1 0,0 0 0,0 0-1,0 0 1,0 1 0,0-1 0,0 0 0,0 0-1,0 1 1,0-1 0,1 0 0,-1 0-1,0 0 1,0 1 0,0-1 0,0 0 0,0 0-1,0 0 1,1 1 0,-1-1 0,0 0 0,0 0-1,0 0 1,1 0 0,-1 0 0,0 1-1,0-1 1,0 0 0,1 0 0,-1 0 0,1 0-1,1-1 11,0 0 0,1 1-1,-1-1 1,0-1-1,0 1 1,0 0 0,1-1-1,2-2 1,4-2 3,9-6-17,104-73 72,-98 65-67,0 0 1,38-44 0,-32 26-19,-8 11-49,27-27 0,-48 53 31,0 0 0,0 0 0,0 1-1,0-1 1,0 0 0,0 1-1,0-1 1,0 0 0,0 1-1,0-1 1,2 0 0,-3 1 15,1 0 1,-1 0 0,0 0-1,1 0 1,-1 1-1,0-1 1,1 0-1,-1 0 1,0 0 0,1 0-1,-1 0 1,0 0-1,1 0 1,-1 1 0,0-1-1,0 0 1,1 0-1,-1 0 1,0 1-1,0-1 1,1 0 0,-1 0-1,0 1 1,0-1-1,0 0 1,1 1 0,0 2-1,0 1 1,0-1-1,0 0 1,-1 1-1,1-1 1,-1 6-1,1-7 14,-1 28 69,-1 0 0,-1-1 0,-6 32 0,3-24 153,-1 46 0,6-80-204,0 0 0,0-1 0,0 1-1,1 0 1,0 0 0,-1-1 0,3 5-1,-3-6-10,0-1 0,1 1-1,-1 0 1,0-1 0,1 1-1,-1-1 1,0 1 0,1-1 0,-1 1-1,1-1 1,-1 1 0,1-1-1,-1 1 1,1-1 0,0 0-1,-1 1 1,1-1 0,-1 0-1,1 1 1,0-1 0,-1 0-1,1 0 1,0 0 0,-1 1-1,1-1 1,0 0 0,-1 0-1,1 0 1,0 0 0,-1 0 0,1 0-1,0-1 1,-1 1 0,1 0-1,0 0 1,-1 0 0,1-1-1,0 1 1,15-9 30,0-1 0,0 0 1,-1-1-1,-1-1 0,0 0 0,16-19 0,10-7-62,-22 21 71,0 0 0,-1-2 1,-1 0-1,15-24 1,-10 13 217,-17 28-501,-3 7 79,-4 12-85,-1 0 11,-12 27 0,12-34 213,0 0 0,1 0-1,0 0 1,0 0 0,1 0 0,0 1-1,1-1 1,0 18 0,1-22 29,1 0-1,0 0 0,0 0 1,1 0-1,-1 0 1,1 0-1,4 8 1,-5-12-6,1 0 1,-1-1 0,0 1-1,1 0 1,-1 0-1,1-1 1,-1 1 0,1-1-1,0 1 1,0-1 0,0 0-1,-1 0 1,1 0-1,0 0 1,1 0 0,-1 0-1,0 0 1,0-1 0,0 1-1,0-1 1,1 0-1,-1 1 1,4-1 0,3-1 30,-1 0 1,1 0 0,-1-1 0,0 0-1,1-1 1,-1 1 0,0-1 0,-1-1-1,12-6 1,-5 1-69,1 0-1,-1-1 1,20-20 0,-11 7 67,-2-2 0,-1 0 0,-1-2 0,26-49 0,-32 55-87,-2 8-46,-11 13 87,0 0-1,0 0 0,0 0 1,1-1-1,-1 1 0,0 0 1,0 0-1,0 0 0,1-1 1,-1 1-1,0 0 0,0 0 1,1 0-1,-1 0 0,0 0 1,1 0-1,-1 0 0,0 0 1,0-1-1,1 1 0,-1 0 1,0 0-1,1 0 0,-1 0 1,0 0-1,1 1 0,-1-1 1,0 0-1,0 0 0,1 0 1,-1 0-1,0 0 0,0 0 1,1 0-1,-1 1 0,0-1 0,0 0 1,1 0-1,-1 0 0,0 0 1,0 1-1,1-1 0,-1 0 1,0 0-1,0 1 0,0-1 1,0 0-1,0 0 0,1 1 1,-1-1-1,0 0 0,0 1 1,0-1-1,0 0 0,0 0 1,0 1-1,0-1 0,0 0 1,0 1-1,2 18-184,-4 29 87,2 32 103,1-70-5,0 0-1,1 1 1,0-1-1,0 0 1,7 16-1,-8-24 16,-1-1 0,1 1 0,0-1 0,0 1 0,-1-1 0,1 1 0,0-1 0,0 0 0,1 1 0,-1-1 0,0 0 0,0 0 0,1 0 0,-1 0 0,0 0 0,3 1-1,-2-1 6,1-1-1,-1 1 0,1-1 0,-1 0 0,0 1 0,1-1 0,-1 0 0,1 0 0,-1-1 0,5 0 0,24-6-23,41-15 0,6-2-3,-22 10 51,105-41 0,-120 34 56,-35 18-11,-8 2 24,-13 4 81,-7 9-304,0 1-1,1 0 0,-30 27 1,46-37 104,1 1 1,0 0-1,1 0 0,-1 1 1,1-1-1,0 1 1,0-1-1,0 1 1,1 0-1,-1 0 0,-1 6 1,4-8 12,-1-1-1,0 1 1,1 0 0,0-1 0,0 1-1,0 0 1,0-1 0,0 1 0,0-1 0,1 1-1,-1 0 1,1-1 0,0 1 0,-1-1-1,1 1 1,1-1 0,-1 0 0,0 1 0,0-1-1,1 0 1,-1 0 0,1 0 0,0 0-1,0 0 1,3 2 0,0 1 12,1-1 1,0 0-1,0-1 0,1 1 1,-1-1-1,1-1 0,0 1 0,-1-1 1,1 0-1,0-1 0,0 1 1,0-1-1,0-1 0,1 1 0,-1-1 1,0-1-1,0 1 0,11-3 1,-4 0 14,1-1 0,-1 0-1,0-1 1,-1-1 0,1 0 0,-1 0 0,0-2 0,14-9 0,2-6-49,-1-1 0,50-54-1,35-65 270,44-103-43,-155 243-206,31-55-14,-3-2 0,-3 0 1,-2-2-1,30-113 0,-26 52-238,-28 119 200,2-8-77,-3 12 122,0 0 1,0 0-1,0 0 1,0 0-1,0 1 1,-1-1-1,1 0 1,0 0 0,0 0-1,0 0 1,0 0-1,0 0 1,0 0-1,0 0 1,0 0-1,0 0 1,0 0-1,-1 0 1,1 0-1,0 0 1,0 0 0,0 0-1,0 0 1,0 0-1,0 0 1,0 0-1,0 0 1,0 0-1,-1 0 1,1 0-1,0 0 1,0 0 0,0 0-1,0 0 1,0 0-1,0 0 1,0 0-1,0 0 1,0 0-1,0-1 1,0 1-1,-1 0 1,1 0-1,0 0 1,0 0 0,0 0-1,0 0 1,0 0-1,0 0 1,0 0-1,0 0 1,0-1-1,0 1 1,0 0-1,-2 3-15,1-1-1,-1 1 0,1-1 0,0 1 1,-1 0-1,1 0 0,1-1 1,-1 1-1,0 0 0,0 3 0,-1 4-16,-71 202 3,6-22 65,52-134-22,2 1 1,2 0-1,3 0 1,0 68-1,8-115 19,0 0 0,1-1 0,0 1 0,1-1 1,0 1-1,1-1 0,-1 0 0,2 0 0,7 17 0,-8-22 7,0 0 1,0 1 0,0-1 0,0 0-1,1-1 1,-1 1 0,1-1 0,0 1-1,0-1 1,0 0 0,1 0 0,-1-1-1,1 1 1,-1-1 0,1 0 0,0-1-1,0 1 1,0-1 0,10 2 0,-5-2-13,0 0 0,0-1 0,1 0 0,-1 0 0,15-3 0,-19 1-9,0 1 0,0-1-1,0 0 1,0-1 0,0 1-1,-1-1 1,1-1 0,-1 1-1,0-1 1,5-4 0,0-2-32,0 1 1,-1-1 0,0-1-1,12-20 1,22-52 142,-41 78-112,0-1 0,0 1 1,0-1-1,-1 0 0,0 1 0,0-1 1,0 0-1,-1 0 0,0 0 1,0 0-1,-1 0 0,-1-11 1,2 16-9,-1-1 1,1 1 0,0 0 0,-1 0-1,1-1 1,-1 1 0,1 0 0,-1 0-1,0-1 1,0 1 0,-1-2 0,2 3-10,-1 0 0,1-1 1,0 1-1,-1 0 0,1-1 1,-1 1-1,1 0 0,-1 0 1,1 0-1,0 0 0,-1-1 1,1 1-1,-1 0 0,1 0 1,-1 0-1,1 0 0,-1 0 1,1 0-1,-1 0 0,1 0 1,-1 0-1,0 1 0,-1-1-9,1 1 0,-1 0 0,0 0 0,1 0-1,-1 1 1,1-1 0,0 0 0,-1 0 0,1 1 0,0-1-1,0 1 1,0-1 0,0 1 0,0 0 0,-1 3-1,-10 19-109,2 1-1,-13 50 1,19-59 164,1-5-15,0 1 0,1-1 1,1 0-1,0 1 1,0 19-1,2-25-2,-1-1-1,1 1 1,0-1 0,1 1 0,-1-1-1,1 0 1,0 1 0,3 4 0,-3-8-2,0 1 0,0-1 0,0 1 0,0-1 1,1 0-1,-1 0 0,0 0 0,1 0 1,0 0-1,-1-1 0,1 1 0,0-1 0,0 1 1,0-1-1,0 0 0,4 0 0,-2 0 9,0 0 0,0 0-1,0-1 1,-1 0 0,1 0-1,0-1 1,6 0 0,35-10 88,-41 10-100,25-9 97,0-2 0,51-27 1,-42 20-84,-20 9-8,-1-1 1,0-1-1,-1 0 0,24-22 0,53-63-107,-83 86 51,-8 8-1,-2 6 12,-5 11-3,-11 29-68,11-34 16,0 1 127,0 1-1,1 0 1,0 0-1,1 1 0,0-1 1,1 0-1,0 1 1,1-1-1,0 1 1,3 12-1,-2-18-1,1 0 0,1 0-1,-1 0 1,1-1 0,0 1 0,0-1 0,1 0-1,-1 0 1,1 0 0,0 0 0,1 0 0,-1-1-1,1 0 1,0 0 0,0 0 0,0-1 0,0 1-1,1-1 1,8 3 0,-11-5-155,0 0-1,0-1 1,0 1-1,0-1 1,0 0 0,0 0-1,0 0 1,0 0 0,1 0-1,-1-1 1,0 1-1,0-1 1,0 0 0,0 0-1,0 0 1,4-3 0,-3 2-834,0 0 0,-1-1 0,1 0 0,-1 0 0,1 0 0,-1 0 0,0 0 0,-1-1 0,1 1 0,-1-1 0,3-4 0,7-11-2334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4:5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28 7808,'-31'-16'3520,"23"10"-3040,3 1 640,5 10-704,-5-5-384,10 0-640,3 3 320,2 0-4640,-2 10 2688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5:0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37 992,'0'0'309,"13"3"8048,-13-4-8294,0 1-1,0 0 0,0-1 0,-1 1 1,1 0-1,0-1 0,0 1 1,0 0-1,0-1 0,0 1 0,0 0 1,0-1-1,0 1 0,0 0 0,0-1 1,1 1-1,-1 0 0,0-1 0,0 1 1,0 0-1,0 0 0,0-1 1,0 1-1,1 0 0,-1-1 0,0 1 1,0 0-1,1 0 0,-1-1 0,1 1 1,5-5 337,-5-17 1520,-1 23-1746,0-4 25,-9 27 207,4 1-76,-8 36 438,-14 39 400,-24 106 640,24-79-1077,15-79-290,-2 0 0,-2-1 1,-30 63-1,6-33 599,40-89-435,7-10-741,11-8 55,1 1 1,38-43-1,-4 6-61,-34 38 70,-11 15 10,1 1 1,0 0-1,0 1 0,2-1 0,19-16 1,-28 27 44,-1 0 1,0 0 0,0 0-1,1 1 1,-1-1-1,0 0 1,1 1 0,-1-1-1,0 1 1,1 0-1,-1-1 1,1 1 0,-1 0-1,1 0 1,-1 0-1,3 0 1,-3 0 2,0 0 1,0 1-1,0-1 1,0 1-1,0-1 0,0 1 1,0-1-1,0 1 0,0 0 1,0 0-1,0-1 0,0 1 1,-1 0-1,1 0 1,0 0-1,0 1 0,2 4-7,0-1-1,-1 1 1,0 0-1,0 0 0,0 0 1,0 7-1,15 128 239,-7-42 222,-10-96-418,0-1-1,0 0 0,1 0 0,0 0 1,-1 0-1,1 0 0,0 0 1,0 0-1,0 0 0,0 0 0,0 0 1,1 0-1,-1 0 0,0-1 0,1 1 1,0-1-1,-1 1 0,3 1 1,-2-2-6,1 0 1,-1 0-1,0 0 1,1 0 0,-1 0-1,1-1 1,-1 1-1,1-1 1,-1 0 0,1 1-1,0-1 1,-1-1 0,1 1-1,-1 0 1,1 0-1,4-2 1,42-12 21,1-3 1,-2-2-1,0-1 0,83-51 1,-103 54-45,0-2-1,-1 0 1,-1-2 0,-1-1 0,43-47 0,-65 65 33,0 0-1,0 0 1,0 1 0,7-5-1,-10 8-25,0 0-1,0-1 1,0 1-1,0 0 0,0 0 1,0 0-1,0 0 1,1 0-1,-1 0 1,0 0-1,0 0 1,0 0-1,0 0 0,0 0 1,0 0-1,1 0 1,-1 0-1,0 0 1,0 0-1,0 0 0,0 0 1,0 0-1,1 0 1,-1 0-1,0 0 1,0 0-1,0 0 1,0 0-1,0 0 0,0 0 1,1 0-1,-1 0 1,0 0-1,0 1 1,0-1-1,0 0 1,0 0-1,0 0 0,0 0 1,0 0-1,1 0 1,-1 0-1,0 1 1,0-1-1,0 0 0,0 0 1,0 0-1,0 0 1,0 1-1,-2 16-115,-1-2 137,-1-1 0,-1 0 0,-1-1 0,0 1 0,-10 17 1,-47 61 66,15-23-106,47-67 22,0-1-1,0 1 1,0-1-1,0 1 1,1 0-1,-1-1 1,1 1-1,-1 0 1,1-1-1,-1 1 1,1 0-1,0 2 1,0-3 0,0 0 0,0-1 0,1 1-1,-1-1 1,0 1 0,0 0 0,1-1 0,-1 1 0,0-1 0,1 1 0,-1-1-1,1 1 1,-1-1 0,0 0 0,1 1 0,-1-1 0,1 1 0,0-1 0,-1 0-1,1 1 1,-1-1 0,1 0 0,-1 0 0,1 0 0,0 1 0,-1-1 0,1 0-1,-1 0 1,1 0 0,0 0 0,-1 0 0,1 0 0,0 0 0,0 0 0,3-1 5,-1 1 0,0-1 0,0 1 1,0-1-1,0 0 0,0 0 0,0-1 0,0 1 1,0-1-1,0 1 0,-1-1 0,1 0 1,-1 0-1,1 0 0,-1 0 0,4-5 0,4-4 5,-1-1-1,10-17 1,-14 22-3,6-13 67,13-31 1,4-9-12,-28 60-76,0 0 0,0 0 1,0 0-1,0 0 0,0-1 1,0 1-1,0 0 0,0 0 1,0 0-1,0 0 0,0-1 1,1 1-1,-1 0 0,0 0 1,0 0-1,0 0 0,0 0 1,0-1-1,0 1 0,0 0 1,1 0-1,-1 0 0,0 0 1,0 0-1,0 0 0,0 0 1,1 0-1,-1 0 0,0 0 1,0 0-1,0 0 0,0 0 1,1 0-1,-1 0 0,0 0 1,0 0-1,0 0 0,0 0 1,1 0-1,-1 0 0,0 0 1,0 0-1,0 0 0,4 9-159,-2 23 113,-2-23 20,1-2-12,0 17-9,7 30 0,-7-47 100,0-1-1,1 0 1,0 0-1,0 0 1,1 0-1,-1 0 1,1-1-1,1 1 1,-1-1-1,6 7 1,-8-11-14,1 0 1,-1 0 0,1 0-1,-1 0 1,1 0-1,-1 0 1,1 0 0,0-1-1,-1 1 1,1 0 0,0-1-1,0 0 1,0 1-1,-1-1 1,1 0 0,0 0-1,0 0 1,0 0 0,-1 0-1,1 0 1,0-1-1,0 1 1,0-1 0,-1 1-1,1-1 1,0 1 0,-1-1-1,1 0 1,2-1 0,3-3 26,1 0 0,-1 0 0,1 0 1,9-11-1,7-9-28,-2-1 0,-1-1 0,-1-1 0,-2-1 0,0 0 0,22-54 0,-27 55-328,-11 25 243,-1 9 68,-1 11 48,-5 21-36,1-12 20,1 0 1,2 0 0,1 31 0,0-37-49,0-16 34,0 0 0,0 0 1,0 0-1,1 0 0,-1 0 1,1 0-1,1 5 1,-1-8-19,-1 0 0,1-1 0,-1 1 0,1 0 0,0 0-1,0 0 1,-1-1 0,1 1 0,0 0 0,0-1 0,0 1 0,0 0 0,0-1 0,-1 1 0,1-1 0,0 0 0,0 1 0,0-1 0,1 0 0,-1 1 0,0-1 0,0 0 0,0 0 0,0 0 0,0 0 0,0 0 0,0 0 0,0 0 0,0-1 0,0 1 0,0 0 0,2-1 0,3-1 11,0 0 0,0 0-1,0 0 1,0-1 0,0 0 0,0 0-1,-1-1 1,0 0 0,0 1-1,0-2 1,0 1 0,6-7 0,4-8-23,0 0 1,12-22 0,-14 21 16,66-119-236,-78 136 188,1 1 0,0-1 0,0 0-1,0 0 1,0 1 0,5-6 0,-7 8 27,1 0 0,-1-1 0,1 1 0,-1 0 0,1 0 0,-1-1 0,1 1 0,-1 0 0,1 0 0,-1 0 0,1-1 0,-1 1-1,1 0 1,-1 0 0,1 0 0,-1 0 0,1 0 0,0 0 0,0 0 0,0 1 3,-1-1-1,1 0 0,0 1 1,-1-1-1,1 1 0,-1-1 1,1 1-1,0-1 0,-1 1 1,1 0-1,-1-1 0,0 1 1,1-1-1,-1 1 0,1 0 1,-1 0-1,0-1 0,1 2 1,35 101-122,-34-96 139,1 0-1,-1 0 1,1 0-1,1 0 1,-1-1 0,1 1-1,9 10 1,-12-15-14,1 0 0,0 0 0,0 0 0,1 0-1,-1 0 1,0-1 0,1 1 0,-1-1 0,1 1 0,-1-1 0,1 0 0,-1 0 0,1 0 0,0 0-1,0-1 1,0 1 0,-1-1 0,1 0 0,0 1 0,0-1 0,0-1 0,0 1 0,4-1 0,1-1 21,0-1 0,0 0 0,0-1 0,0 0 0,-1 0 0,1-1 0,-1 0 0,0 0 0,0 0 0,9-10 0,0-3 51,1 0-1,18-30 1,13-26 85,-42 63-155,-1-1 1,1 0-1,-2 0 1,6-19 0,-10 29-5,1-1 1,-1 1 0,1-1 0,-1 1 0,0-1-1,0 0 1,0 1 0,-1-1 0,1 1 0,0-1 0,-1 1-1,0-1 1,-1-3 0,1 5-7,1 0 0,-1 0 0,0 0 1,1 0-1,-1 0 0,0 0 0,0 1 0,0-1 0,0 0 0,0 1 1,0-1-1,0 1 0,0-1 0,0 1 0,0-1 0,0 1 0,0 0 1,0-1-1,0 1 0,0 0 0,0 0 0,0 0 0,0 0 0,0 0 1,-1 0-1,1 0 0,0 0 0,0 0 0,0 1 0,0-1 0,-1 1 1,-2 0-16,0 0 1,0 1-1,0 0 1,0 0 0,0 0-1,1 0 1,-1 1 0,1-1-1,0 1 1,-5 5 0,-1 2-23,0 1 0,-7 12 1,7-9 92,0 1 0,2 0 0,0 0 0,0 0 0,1 1 0,1 0 0,1 0 0,0 0 0,2 1 0,-1-1 0,2 1 0,0 23 0,2-35-30,-1-1 0,1 1 0,0-1 0,0 0-1,0 1 1,1-1 0,-1 0 0,1 0 0,0 0 0,0 0-1,1 0 1,-1 0 0,1-1 0,-1 1 0,1-1 0,1 1-1,-1-1 1,0 0 0,1-1 0,-1 1 0,1 0 0,0-1-1,0 0 1,8 3 0,0 0 59,0-1-1,1 0 1,0-1 0,0-1-1,0 0 1,0-1 0,18 0 0,-3-1-294,0-2 0,35-7 1,14-9-3537,-41 8 1740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5:0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1250 2560,'-17'10'1488,"31"-20"2440,22-18 1,14-20-1953,44-59-1351,101-135 325,-160 193-781,-2-2 0,-2-1 1,28-67-1,64-210 435,-123 328-600,2-4-7,5-13 107,-1 0-1,-1-1 1,0 1-1,-1-1 1,2-31-1,-9 32-390,-1 13-73,3 5 338,1 0-1,0 0 1,-1 1-1,1-1 1,-1 0-1,1 0 0,-1 0 1,1 0-1,-1 1 1,1-1-1,0 0 0,-1 0 1,1 1-1,0-1 1,-1 0-1,1 1 1,0-1-1,-1 0 0,1 1 1,-5 4 5,1 1 1,0 0-1,0-1 0,1 1 1,0 0-1,0 1 0,-2 6 1,-46 127 281,27-69-50,-69 178 552,77-204-686,-19 93 0,31-113 17,0 0-1,2-1 1,1 1-1,1 0 1,6 44-1,-4-61-43,-1 1-1,2-1 1,-1 0-1,7 15 1,-8-21-33,0 0 0,0 0 1,1 0-1,-1 0 0,0 0 0,1 0 1,-1 0-1,1-1 0,0 1 1,-1 0-1,1-1 0,0 0 1,0 1-1,0-1 0,0 0 0,0 0 1,0 0-1,1 0 0,-1 0 1,0-1-1,0 1 0,5 0 0,-3-1-15,0 0-1,0-1 0,0 1 1,0-1-1,-1 0 0,1 0 1,0 0-1,0-1 0,0 1 1,-1-1-1,1 0 0,-1 0 0,6-4 1,2-3 7,0-1 1,13-14-1,-21 20-5,190-226 51,-193 236-104,0-1 0,-1 1 0,0 0 1,-2 6-1,-24 107 141,25-101-164,0 1 0,1 0-1,1 0 1,3 28-1,-2-41 72,0-1-1,0 0 0,0 0 0,1-1 0,0 1 0,0 0 0,0 0 0,1-1 0,0 0 0,0 1 1,6 6-1,-8-10 19,0 1 0,0-1 0,1 0 1,-1 0-1,0 0 0,1 0 0,-1 0 0,1 0 1,-1 0-1,1 0 0,0-1 0,-1 1 1,1 0-1,0-1 0,0 0 0,-1 1 0,1-1 1,0 0-1,0 0 0,-1 0 0,1 0 1,0 0-1,0 0 0,-1-1 0,1 1 0,0-1 1,0 1-1,-1-1 0,1 1 0,0-1 1,-1 0-1,1 0 0,-1 0 0,3-1 0,-2 0 6,0 0-1,-1 0 0,1 0 1,0 0-1,0-1 0,-1 1 1,0 0-1,1-1 0,-1 1 1,0-1-1,0 1 0,0-1 0,0 1 1,-1-1-1,1 0 0,-1-3 1,1-4 31,0-1 0,-2-17 1,0 25-52,0-24 30,0 9 4,-5-30 0,5 41-25,-1 1-1,0-1 1,-1 1 0,1-1 0,-1 1-1,0 0 1,-8-11 0,6 10-65,-2-3-176,-1-1-1,-16-15 1,24 26 217,-1 0 0,1-1 1,0 1-1,0 0 0,-1 0 1,1-1-1,0 1 1,-1 0-1,1 0 0,0 0 1,-1-1-1,1 1 0,0 0 1,-1 0-1,1 0 0,0 0 1,-1 0-1,1 0 0,0 0 1,-1 0-1,1 0 0,0 0 1,-1 0-1,1 0 0,0 0 1,-1 0-1,1 0 1,0 0-1,-1 0 0,1 1 1,0-1-1,-1 0 0,1 0 1,0 0-1,-1 0 0,1 1 1,0-1-1,0 0 0,-1 0 1,1 1-1,0-1 0,0 0 1,-1 1-1,1-1 0,0 0 1,0 0-1,0 1 1,0-1-1,-1 1 0,1 0-1,0 0 1,-1 0-1,1 0 0,0 0 0,0 0 0,0 0 0,0 0 0,0 0 0,0 0 1,0 0-1,0 0 0,0 0 0,0 0 0,1 0 0,-1 0 0,0 0 0,1 0 1,-1 0-1,1 1 0,1 0 3,-1 0 0,1 0 0,0-1 0,-1 1 0,1-1 0,0 1 0,0-1 0,0 1 0,0-1 1,0 0-1,0 0 0,0 0 0,1 0 0,-1-1 0,0 1 0,0 0 0,3-1 0,3 1-1,1 0 1,-1-1-1,12-1 0,3-1 80,-1-2-1,0 0 1,0-1-1,-1-1 1,27-12-1,-20 6-7,-1-1-1,-1-2 1,32-22 0,-40 24-12,-2-1 0,1-1 1,-2-1-1,24-29 0,-14 10 54,27-49 0,-15 15-23,-3 0 0,-3-2 0,36-125 0,-53 133 1,-12 45-140,-6 13-106,4 5 148,-1 0-1,1 0 1,-1 0 0,1 0 0,-1 0 0,0 1 0,1-1-1,-1 0 1,1 0 0,-1 0 0,1 1 0,0-1 0,-1 0-1,1 1 1,-1-1 0,1 0 0,-1 1 0,-4 3-16,1 0 0,0 0 0,0 0 0,0 0 0,1 1 0,-1 0-1,1 0 1,-4 8 0,-9 20-21,3-1-1,-12 39 0,-14 78 225,28-105-126,-19 77 332,7 1 1,-11 150-1,33-256-337,-2 65 188,3-71-171,0-1 0,1 1 1,1-1-1,0 1 0,5 16 0,-6-25-51,-1 0-1,0 0 1,1 0 0,-1 0 0,1 0 0,0 0 0,-1 0 0,1 0 0,0-1 0,0 1 0,-1 0-1,1 0 1,0-1 0,0 1 0,0-1 0,0 1 0,0-1 0,0 1 0,0-1 0,0 1 0,0-1-1,0 0 1,0 0 0,0 1 0,0-1 0,0 0 0,0 0 0,0 0 0,0 0 0,0 0 0,0 0-1,1-1 1,-1 1 0,0 0 0,0 0 0,0-1 0,0 1 0,0-1 0,1 0 0,5-3 54,1 0 1,-1 0-1,0 0 1,6-7 0,-11 10-61,131-105-282,69-51 371,-126 100 20,-71 53-79,-12 8-102,-19 16-113,8 0 94,2 0 0,0 1 0,-26 45 0,32-46 52,-16 36 1,22-46 37,0 0 0,2 0-1,-1 0 1,1 0 0,1 1-1,-1 11 1,2-19 3,0-1 1,0 1-1,1 0 0,-1 0 0,1 0 1,-1-1-1,1 1 0,0 0 0,0-1 1,0 1-1,1-1 0,-1 1 0,3 2 1,-3-3-4,0-1 0,0 0-1,0 0 1,0 0 0,1 0 0,-1 0 0,0 0 0,1 0 0,-1-1 0,1 1 0,-1 0 0,1-1 0,-1 1 0,1-1 0,0 0 0,-1 1 0,1-1 0,-1 0 0,1 0 0,0 0 0,-1 0 0,1 0 0,-1 0 0,4-1 0,1-1 17,0-1 1,0 1-1,0-1 1,0 0-1,0 0 1,0-1 0,-1 0-1,0 0 1,0 0-1,0 0 1,0-1-1,-1 0 1,1 0 0,3-6-1,7-12 81,-1 0-1,12-25 1,-26 48-100,39-84 180,-36 74-192,1-1 0,-1 0 0,-1 1 0,1-1 0,-2 0 0,1-13 0,-2 24 3,0-1 0,0 1 0,0 0 1,0-1-1,0 1 0,0 0 0,0-1 0,0 1 1,0 0-1,0-1 0,0 1 0,0-1 1,0 1-1,0 0 0,0-1 0,-1 1 0,1 0 1,0-1-1,0 1 0,0 0 0,0 0 1,-1-1-1,1 1 0,0 0 0,-1-1 0,-5 6-189,-6 15 6,8-6 139,0 1 0,1-1 1,0 1-1,1 0 0,0 29 0,3-36 61,-1 1-1,1 0 0,1 0 0,-1-1 1,1 1-1,1-1 0,0 0 1,0 1-1,1-1 0,0 0 0,6 10 1,-9-17-7,0 0 1,0 0-1,0 1 1,0-1-1,0 0 1,0 0-1,1 0 1,-1 0-1,0 0 1,1 0-1,-1-1 1,0 1-1,1 0 1,-1-1-1,1 1 1,-1-1-1,1 1 1,-1-1-1,1 0 1,0 1-1,-1-1 1,1 0-1,-1 0 1,1 0-1,-1 0 1,1-1-1,0 1 1,2-1-1,0-1 17,1 0 0,-1 0-1,0 0 1,0 0 0,0-1-1,0 0 1,0 0 0,4-4-1,113-119 383,46-31-234,-143 135-131,-2-1 1,-1-2-1,-1 0 1,0-1-1,26-49 1,-21 22-41,-2 0-1,-3-2 1,18-71 0,-28 72 171,-9 49-179,-1 0 0,1 1 0,-1-1-1,-1 0 1,1 0 0,-1 0 0,0 0 0,-1-6 0,2 11 7,-1-1 0,1 1 1,0 0-1,0-1 0,0 1 0,0-1 1,-1 1-1,1-1 0,0 1 1,0 0-1,-1-1 0,1 1 0,0 0 1,-1-1-1,1 1 0,0 0 1,-1-1-1,1 1 0,0 0 0,-1 0 1,1 0-1,-1-1 0,1 1 1,0 0-1,-1 0 0,1 0 0,-1 0 1,1 0-1,-1-1 0,1 1 0,-1 0 1,1 0-1,-1 0 0,1 1 1,0-1-1,-1 0 0,1 0 0,-1 0 1,1 0-1,-1 0 0,1 0 1,-1 1-1,1-1 0,0 0 0,-1 0 1,1 1-1,0-1 0,-1 0 1,-2 2-16,1 1 0,-1-1 0,1 0 0,0 0 0,0 1 0,0-1 0,-3 6 0,-11 23-70,1 1 0,-16 49 1,-13 76 260,41-143-131,1 1 0,0 0 0,1 0-1,1-1 1,0 1 0,1 0 0,1 0-1,0 0 1,6 19 0,2-5-33,0 0-1,2-2 1,23 41 0,-23-47-820,23 41-4089,-32-57 4036,3 7-1105,-7-2-2949,0-2 1652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5:0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83 5152,'-8'-16'1648,"8"16"-1493,1-1 0,-1 1 1,1 0-1,-1-1 0,1 1 0,-1 0 1,1-1-1,0 1 0,-1 0 0,1 0 1,0-1-1,-1 1 0,1 0 0,0 0 0,-1 0 1,1 0-1,0 0 0,-1 0 0,1 0 1,0 0-1,-1 0 0,2 1 0,23 0 888,14 3-98,1-1 1,0-3-1,45-5 0,321-38 5,-328 30-1789,-32 4-2472,-23 8 1429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5:06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83 6880,'-18'-5'3136,"36"18"-2720,0-17 192,8 4-416,45-12 416,7 1-352,27-13 96,-4 9-224,4-1-4352,-12 8 2272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5:08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128 148 5728,'10'-49'5713,"-10"57"-4898,-2 14-362,-55 226 3778,44-197-3684,-8 51 294,-12 156-1,26-190-419,4-44 191,1-18-233,3-10 358,10-87-546,-8 52-151,2 1 1,2 0-1,16-53 0,26-60-164,33-83 328,-74 213-278,-1 0 69,2 2-1,0-1 1,1 1 0,19-27-1,-26 42-13,1-1-1,-1 1 1,1 0-1,0 0 0,0 1 1,1-1-1,-1 1 1,1 0-1,0 0 0,-1 1 1,1-1-1,0 1 1,0 0-1,1 0 0,-1 1 1,0 0-1,1 0 1,-1 0-1,1 0 0,-1 1 1,1 0-1,-1 0 1,7 1-1,-7 0 10,0 0 1,-1 0-1,1 0 0,-1 1 1,1 0-1,-1-1 0,0 2 0,0-1 1,0 0-1,0 1 0,0 0 1,6 5-1,-5-2 6,0-1-1,0 1 1,-1 0 0,1 1-1,-1-1 1,-1 1 0,5 9 0,-3 0 17,0-1 0,0 1 0,-2 0 0,0 1 0,-1-1 0,1 28 0,-4-28 5,0 0 0,-1 0 1,0-1-1,-1 1 0,-1-1 0,-11 28 1,2-14 173,-1-1 0,-26 38 0,39-64-204,0 0 0,0 1-1,0-1 1,0 0 0,0 0 0,0 1 0,0-1 0,1 0 0,0 1 0,-1-1 0,1 0 0,0 1 0,0-1 0,0 1 0,0-1 0,0 1 0,1-1 0,-1 0 0,2 5-1,1 0-59,1 1 0,0-1 0,0 1 0,7 8 0,7 12 119,2 12-20,-2 2-1,-2 0 1,21 87 0,-34-118 32,-1 0 0,-1 0 0,1 15 1,-2-23-24,0 1 1,0 0-1,-1-1 1,1 1-1,-1-1 1,0 1-1,0 0 0,0-1 1,-1 0-1,1 1 1,-1-1-1,0 0 1,1 0-1,-4 4 1,0-2 6,0-1 1,0 1-1,-1-1 1,1 0 0,-1-1-1,0 1 1,0-1-1,0 0 1,-1-1-1,1 1 1,-1-1 0,-12 2-1,-5 0 136,0-1 0,-28 0 1,18-2 8,1-1 0,-43-7 1,66 6-368,-1-1 0,0-1 0,1 0 0,-1 0 0,1-1 0,0 0 1,0-1-1,1 0 0,-1-1 0,-14-10 0,24 15 53,-1 1 1,0-1-1,1 1 0,-1-1 1,1 1-1,-1-1 0,1 0 1,-1 1-1,1-1 0,0 0 1,-1 1-1,1-1 0,0 0 1,-1 1-1,1-1 0,0 0 1,0 0-1,0 1 0,-1-1 1,1 0-1,0 0 0,0 1 1,0-1-1,0 0 0,0 0 1,1 1-1,-1-1 0,0 0 1,0 0-1,0 1 0,1-1 1,-1 0-1,0 0 0,1 1 1,-1-1-1,1 0 0,-1 1 1,0-1-1,1 1 0,0-1 1,2-2-435,0 0 0,0 1 0,0-1 0,0 1 0,7-4 0,20-6-1354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5:0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10 3552,'0'-1'59,"0"1"0,0-1-1,0 1 1,0 0 0,0-1 0,1 1 0,-1-1-1,0 1 1,0 0 0,0-1 0,1 1 0,-1 0 0,0-1-1,0 1 1,1-1 0,-1 1 0,0 0 0,0 0 0,1-1-1,-1 1 1,0 0 0,1 0 0,-1-1 0,1 1 0,-1 0-1,0 0 1,1 0 0,-1 0 0,1 0 0,-1-1-1,0 1 1,1 0 0,0 1 111,0-1-1,-1 1 1,1 0 0,0-1-1,-1 1 1,1 0-1,-1-1 1,0 1 0,1 0-1,-1 0 1,1 0-1,-1-1 1,0 1 0,1 1-1,0 5 626,1 0-1,-1 0 1,1 10 0,-3-6-290,0 0 1,-1-1-1,0 1 1,0-1-1,-1 1 1,-6 14 0,-32 60 1923,33-69-2179,-239 517 3345,242-521-3493,-7 15 113,11-26-178,1 0 0,0 1 0,-1-1 0,1 0-1,0 1 1,0-1 0,0 0 0,0 1 0,0-1 0,0 0 0,0 1-1,0-1 1,0 0 0,1 1 0,-1-1 0,1 2 0,0-2-12,0 0 0,-1 0 0,1-1 0,0 1 0,0 0 0,-1-1 0,1 1 1,0-1-1,0 1 0,0-1 0,0 0 0,0 1 0,-1-1 0,1 0 0,0 1 0,0-1 0,0 0 1,0 0-1,2 0 0,22-1 262,-19 1-255,77-10 112,0-4 0,98-29 0,-169 40-269,3-1-153,1 0 0,-1-1 1,0-1-1,-1 0 0,19-11 0,-31 15-195,0 0 0,0 0 0,0 0 1,0 0-1,0 0 0,-1-1 0,1 1 0,-1 0 0,0-1 0,1 1 0,-1-1 1,0 1-1,-1-1 0,1 0 0,0 1 0,-1-1 0,0 0 0,1 0 0,-1 1 1,0-1-1,0 0 0,-1 0 0,0-3 0,1-15-2444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5:09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35 125 7232,'-34'-13'3232,"36"14"-2692,1-1 0,-1 0-1,0 0 1,1 0 0,-1 0 0,1-1 0,3 0 0,6-1 223,58-6 1136,127-32-1,-167 33-1882,28-6-13,32-8 34,-31 2-4770,-50 18 2995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5:0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28 203 9376,'-28'-39'4256,"41"19"-3680,5 6 1280,5 1-1121,16-10 1057,9 4-1056,14-6-224,-5 6-320,9 0-160,-1 12 0,5 2 160,-4 5-96,-4 8-2080,-11 4 1088,-7 7-4671,-8 1 3103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8:33.9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99 10 3712,'0'-9'3929,"-1"17"-2774,-2 13-442,-16 26 545,9-24-815,-9 35 0,4-1-223,-11 56 701,24-103-779,-1 2-939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5:11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2912,'0'-11'6074,"14"18"-3423,-5-3-2167,1 0 0,-1 0 0,1 0 0,14 2-1,-17-4-379,9 1 62,1 0 0,-1-1 0,1-1 0,-1 0 0,1-2 0,0 0 0,25-4 0,3-3-6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5:1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4 733 3552,'-3'1'5665,"15"-3"-3320,1-4-1654,0 1 1,-1-2-1,1 1 0,15-13 0,25-18 679,-32 24-1077,-1-1 1,0-1-1,-1-1 1,0 0-1,31-38 1,61-122 153,-30 44-242,-60 102-99,1 0 0,31-30 0,-35 41 100,2 1-1,0 1 0,32-21 1,-51 38-197,-1 0 0,1-1 0,-1 1 0,1-1 0,-1 1 0,1 0 0,-1 0 0,1-1 0,-1 1 1,1 0-1,-1 0 0,1 0 0,-1 0 0,1-1 0,-1 1 0,1 0 0,-1 0 0,1 0 0,0 0 0,-1 0 0,1 0 0,-1 1 1,1-1-1,-1 0 0,1 0 0,0 0 0,0 1 0,-1 0 1,0-1 0,1 1-1,-1 0 1,0-1-1,1 1 1,-1 0-1,0-1 1,0 1 0,1 0-1,-1-1 1,0 1-1,0 0 1,0 0-1,0-1 1,0 1-1,0 1 1,-1 6 56,0 0 0,-5 14 1,5-16-33,-16 59 285,-2-1-1,-42 93 0,39-115 157,19-34-344,4-7-84,1-4-28,27-44-126,-10 20 6,1 1 0,1 1-1,43-38 1,-28 34 61,1 1 0,1 2 0,74-37 0,-105 60-66,-1 1 0,0-1 0,1 1 0,11-3 0,-16 5 107,-1-1 1,0 1 0,1 0-1,-1 0 1,1 0 0,-1 0-1,1 0 1,-1 0 0,0 0-1,1 1 1,-1-1 0,1 0 0,-1 1-1,0-1 1,1 1 0,-1-1-1,0 1 1,0 0 0,1 0-1,-1-1 1,0 1 0,0 0-1,0 0 1,0 0 0,0 0-1,0 0 1,0 1 0,-1-1-1,3 2 1,-1 3 41,-1-1 0,1 1 0,0 0-1,-1-1 1,0 1 0,-1 0 0,1 7 0,-4 41 155,2-42-142,-14 115 279,3-30-195,10-87-153,-1 14 96,3-24-80,0 0-1,-1 0 0,1 0 0,0 0 1,0 1-1,0-1 0,0 0 0,0 0 1,0 0-1,0 0 0,0 0 0,0 0 1,0 1-1,0-1 0,1 0 0,-1 0 1,0 0-1,0 0 0,0 0 0,0 0 1,0 0-1,0 1 0,0-1 1,0 0-1,0 0 0,0 0 0,0 0 1,0 0-1,1 0 0,-1 0 0,0 0 1,0 0-1,0 1 0,0-1 0,0 0 1,0 0-1,0 0 0,1 0 0,-1 0 1,0 0-1,8-8 123,0-5-113,-1 0-1,0 0 1,-1 0 0,6-20-1,1 0-53,-2 7 5,1 1 0,1 0 1,1 1-1,1 0 0,1 1 1,1 1-1,1 1 0,22-22 0,-34 38-43,0 1-1,0-1 1,1 1-1,-1 0 1,1 0-1,10-4 1,-15 8 74,0-1 0,0 1 0,0-1-1,-1 1 1,1 0 0,0-1 0,0 1 0,0 0 0,0 0 0,0 0 0,-1 1 0,1-1 0,3 1 0,-4 0 10,0-1 1,0 1-1,1 0 1,-1 0-1,0-1 0,0 1 1,0 0-1,0 0 1,0 0-1,0 0 1,-1 0-1,1 1 1,0-1-1,0 0 1,-1 0-1,1 0 1,-1 1-1,1-1 1,-1 0-1,1 3 1,2 13 12,-1 0 1,-1 1 0,0-1 0,-1 1-1,-3 20 1,0 3 126,3-19-82,-2-3-21,1 0 1,1 0-1,1 0 0,1 0 0,6 27 1,-7-43-56,0 0 0,-1 0 1,2 1-1,-1-1 0,0 0 1,1 0-1,-1 0 0,1-1 0,0 1 1,0 0-1,0-1 0,0 1 1,1-1-1,-1 1 0,1-1 1,-1 0-1,1 0 0,0 0 1,0-1-1,0 1 0,0-1 1,0 1-1,0-1 0,0 0 0,0 0 1,1 0-1,-1-1 0,0 1 1,7-1-1,9 1 17,-1-1 0,1-1 0,0-1-1,-1-1 1,0 0 0,1-2 0,-1 0 0,-1 0 0,1-2-1,-1 0 1,0-1 0,-1-1 0,1-1 0,16-13 0,93-88 28,-60 50 66,-42 40-49,-1 1 211,23-25-1,-33 33-11,-11 11-225,-1-1 0,1 1 0,-1 0 0,1 0 0,-1-1 0,0 1 0,1-1 0,-1 1 0,0-1 0,0 1 0,0-1 0,0 0 0,1-3 0,-5 4-51,-5 6-33,-9 9-13,4-1 100,1 1-1,0 0 0,1 1 0,1 0 0,-11 21 0,-33 86 321,4-11-317,45-101-56,-1 1 0,2-1 0,-1 1 0,2 0 0,-1 1 1,1-1-1,1 1 0,-1 17 0,9-34 49,-3 1-39,1 0 0,-1 0 0,0 0 0,-1 0-1,1-1 1,-1 1 0,1-1 0,-2 0 0,1 0 0,1-6-1,3-10-131,1-24-1,32-264-260,-39 303 276,1 3-77,-2 4 23,1 12 123,0 18 216,2 1 1,9 55 0,-9-75-136,1-1 1,0 0 0,1 0-1,0 0 1,1-1 0,0 1-1,0-1 1,1 0 0,1-1-1,0 1 1,9 9 0,-11-15-9,-1 0 0,0 0 0,1-1 1,0 1-1,0-1 0,0-1 0,0 1 1,0-1-1,0 1 0,1-1 1,-1-1-1,10 3 0,-6-4 35,-1 1-1,0-1 1,0 0-1,1 0 1,-1-1-1,0 0 1,0-1-1,8-2 1,2-2-25,0-1 0,-1-1 0,1-1-1,-2 0 1,0-1 0,27-21 0,-3-4 0,37-43 0,-15 14 83,-60 62-113,4-4-36,1 0 0,-1 1 0,11-7-1,-16 11 48,0 0 0,0 1 0,0-1-1,0 0 1,0 1 0,0-1 0,0 1-1,0 0 1,0-1 0,0 1 0,0 0-1,0-1 1,1 1 0,-1 0 0,0 0-1,0 0 1,0 0 0,0 0 0,0 0-1,1 0 1,-1 1 0,0-1 0,0 0-1,0 1 1,0-1 0,0 1 0,0-1-1,0 1 1,0-1 0,0 1 0,0 0-1,0-1 1,0 1 0,0 1 0,6 10 86,0 0 1,-1 0-1,-1 1 1,0-1-1,-1 1 1,3 16-1,-4-17-41,21 67 248,-19-67-276,1 0-1,0 0 0,0-1 1,10 14-1,-7-13-5,1 0 1,1 0-1,0-1 1,0-1-1,1 1 1,0-2-1,1 0 0,0-1 1,0 0-1,1-1 1,0 0-1,17 5 1,-5-1 153,-18-7-859,0-1-1,1 0 1,10 3 0,-16-6 135,-1 1 0,1-1 0,-1 0 0,1 0-1,0 0 1,-1 0 0,1 0 0,-1-1 0,1 1 0,-1-1 0,1 0-1,-1 1 1,1-1 0,-1 0 0,4-3 0,-2 2-141,-1-1 0,0 1 1,0-1-1,1 0 0,-2 0 0,1 0 1,0-1-1,-1 1 0,1-1 0,-1 1 1,3-7-1,7-10-1410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5:19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35 5472,'4'-10'-231,"1"-14"8649,-5 24-8366,0 0 1,0 0-1,0 0 0,0 0 1,0 0-1,0 0 0,0 0 1,0 0-1,0 0 0,0-1 1,-12 15 1685,-46 51 506,32-37-1464,-157 148 1548,-15-17-1488,175-140-1147,-11 7-1602,12-13-2520,17-11 1608,10-4-1084,7-2 1287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5:2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19 409 3648,'-13'1'1716,"13"-1"-1673,-1-1-1,1 1 0,0 0 1,0 0-1,0 0 0,0 0 0,0 0 1,-1 0-1,1 0 0,0 0 0,0 0 1,0 0-1,0 0 0,0 0 0,0 0 1,-1 0-1,1 0 0,0 0 0,0 0 1,0 0-1,0 0 0,0 1 0,-1-1 1,1 0-1,0 0 0,0 0 0,0 0 1,0 0-1,0 0 0,0 0 0,0 0 1,0 0-1,-1 1 0,1-1 0,0 0 1,0 0-1,0 0 0,0 0 0,0 0 1,0 0-1,0 1 0,0-1 0,0 0 1,0 0-1,0 0 0,0 0 0,0 0 1,0 0-1,0 1 0,1 0 304,1 0 0,-1 1 1,1-1-1,-1 0 0,1 0 0,0 0 0,-1 0 0,1 0 0,0-1 1,0 1-1,-1-1 0,1 1 0,0-1 0,0 1 0,0-1 0,0 0 0,3 0 1,-1-1-77,1 1 0,-1-1 0,0 0 0,0 0 0,0 0 0,0-1 0,7-3 0,1-3-86,-1 1 1,1-2-1,-1 0 0,9-10 0,-16 15-147,34-30 223,-3-3 0,-1 0 0,31-46 0,-27 29 1271,-38 53-806,-5 4-547,-7 6-169,7 0 8,-1-1 0,1 1 0,0 0 0,1 1 1,-5 17-1,-1-2 40,3-7 91,-7 31 1,12-43-126,1-1-1,0 1 1,1-1 0,-1 1 0,1-1 0,1 1 0,-1-1 0,1 1 0,-1-1 0,4 9 0,-4-13-6,1 1-1,0-1 1,-1 1 0,1-1 0,0 0-1,0 1 1,0-1 0,0 0 0,0 0-1,0 0 1,1 0 0,-1 0 0,0 0-1,0 0 1,1 0 0,-1 0 0,1-1-1,-1 1 1,1 0 0,-1-1-1,1 1 1,-1-1 0,1 0 0,-1 1-1,1-1 1,-1 0 0,1 0 0,0 0-1,-1 0 1,1 0 0,1-1-1,6-1 39,0 0 0,-1 0-1,1 0 1,9-6-1,-17 8-51,30-12 30,-2-1-1,0-1 1,-1-1 0,0-2 0,42-33 0,-8-11-250,-46 43 119,0 1 0,1 1 1,24-17-1,-40 32 96,0 1 1,0-1-1,1 0 0,-1 1 1,0-1-1,0 0 0,0 1 1,1 0-1,-1-1 0,0 1 1,1 0-1,-1 0 0,3-1 0,-3 2 11,0-1-1,-1 0 0,1 0 0,0 0 0,0 1 0,-1-1 0,1 0 1,0 1-1,-1-1 0,1 1 0,0-1 0,-1 1 0,1-1 0,-1 1 0,1-1 1,0 1-1,0 1 0,1 1 40,0 1 1,-1-1 0,1 1-1,-1 0 1,0 0-1,0 0 1,0 0-1,0 4 1,2 16 136,2 4 176,1 42 0,-6-63-317,0-5-29,-1 1 0,1-1 0,0 0 0,1 1 0,-1-1-1,0 0 1,1 1 0,-1-1 0,1 0 0,1 4 0,-2-6-9,0 0 1,0 0 0,0 0 0,0 0 0,1 0-1,-1 1 1,0-1 0,0 0 0,0 0-1,0 0 1,0 0 0,0 0 0,1 0-1,-1 0 1,0 0 0,0 0 0,0 0 0,0 1-1,0-1 1,1 0 0,-1 0 0,0 0-1,0 0 1,0 0 0,0 0 0,1 0 0,-1 0-1,0 0 1,0 0 0,0 0 0,0 0-1,1-1 1,-1 1 0,0 0 0,0 0-1,0 0 1,7-6 206,8-14-11,-12 15-227,39-69-252,-27 46 218,20-31 0,-32 56 58,1-3-25,0 0 0,0 0 0,1 0 0,-1 1 0,2 0 0,-1 0 0,0 0 0,1 0 0,8-5 0,-13 10 25,0-1 1,0 1 0,0-1-1,0 1 1,0 0 0,0-1-1,1 1 1,-1 0 0,0 0-1,0-1 1,0 1 0,0 0-1,0 0 1,0 0 0,0 1-1,1-1 1,-1 0 0,0 0-1,0 0 1,0 1 0,0-1-1,2 2 1,-2-2 13,0 1-1,0 0 1,-1 0 0,1 1 0,0-1-1,0 0 1,-1 0 0,1 0-1,-1 0 1,1 1 0,-1-1-1,1 0 1,-1 1 0,0-1-1,1 3 1,-1 4 122,0 0 0,0 0-1,0 1 1,-4 12 0,-3 10 77,-18 46 0,12-40-87,0-12-106,12-23 7,2-4-22,9-12-122,5-6-37,1 1 1,1 1-1,1 0 0,29-22 1,-45 38 141,1 0 0,0 0 0,0 1 0,-1-1 0,1 1 0,0 0 0,0 0 1,0 0-1,0 0 0,0 0 0,1 0 0,-1 1 0,0 0 0,0-1 0,7 2 1,-6-1 14,-1 1 1,1 0-1,0 1 1,0-1-1,-1 1 1,1-1-1,-1 1 1,1 0-1,-1 1 1,0-1-1,0 0 1,0 1-1,3 3 1,2 3 95,-1 1 0,0-1 0,8 15 0,-10-15-60,2 1 0,-1-1 0,1 0 0,10 10 0,-15-16-33,1-1 1,-1 0-1,1 0 1,0 0 0,0 0-1,0-1 1,0 1-1,0-1 1,0 1 0,1-1-1,-1 0 1,0-1-1,1 1 1,-1-1 0,1 1-1,-1-1 1,0 0-1,5 0 1,5-2-43,0 0-1,0-1 1,-1 0 0,1 0-1,-1-2 1,13-5 0,-7 0-37,0 0 1,0-1 0,20-17-1,245-176 693,-267 194-227,-24 18-54,-11 10-236,-17 21 25,2 1 0,2 1 0,2 2 0,-43 81 0,70-118-172,0 0 0,0 0 0,1 1 0,0-1 0,0 0 0,-1 13 0,5-20 52,0 0 1,-1 1-1,1-1 0,-1 0 1,1 0-1,-1 0 1,1 0-1,-1 0 0,0 0 1,1 0-1,-1 0 1,2-2-1,18-22-88,-1 0 0,-1-2 0,-1 0 0,20-40 0,-10 16-53,-25 47 107,-1 0 0,1 0-1,-1 0 1,1 1 0,0-1-1,1 1 1,3-3 0,-6 5 41,0 0 0,0 0-1,0 1 1,0-1 0,0 1 0,0-1 0,0 1 0,0-1 0,0 1 0,0 0 0,1 0 0,-1-1 0,0 1 0,0 0 0,0 0 0,0 0 0,1 0-1,-1 0 1,0 1 0,0-1 0,0 0 0,0 0 0,1 1 0,-1-1 0,0 1 0,0-1 0,0 1 0,0-1 0,0 1 0,1 1 0,7 6 181,0 1 0,-1-1 1,13 19-1,-11-14 33,17 18 0,-9-15-188,2-1-1,-1-1 1,2 0 0,0-2-1,1 0 1,0-2 0,0 0-1,30 8 1,-39-15-600,0-1-1,0 0 0,0-1 1,0 0-1,0-1 1,0-1-1,0 0 1,19-3-1,-30 3 184,0 1 1,0-1-1,0 1 1,0-1-1,0 0 1,-1 1-1,1-1 0,0 0 1,-1 0-1,1 0 1,0 0-1,-1-1 1,1 1-1,-1 0 0,0-1 1,1 1-1,-1-1 1,0 1-1,0-1 1,0 1-1,0-1 0,1-3 1,2-7-2301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5:2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47 11808,'-110'-23'5343,"23"15"-4639,61 3-2303,11 10 735,7-10-1984,8 2 1632,13-5-1600,10 8 1600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5:2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19 4640,'-7'-19'9957,"7"19"-9849,-9 11 1824,-11 22-1519,-62 130 1075,18-33-779,50-102-528,-20 37 318,-27 73 0,44-89-311,2 1 0,2 0-1,2 1 1,-7 102 0,17-133-103,2-1 0,0 0 1,2 1-1,0-1 0,1 0 1,1 0-1,0 0 0,2-1 1,11 23-1,-10-25-97,0-1-1,2-1 0,-1 1 1,2-2-1,0 1 0,1-1 1,0-1-1,1 0 1,0-1-1,24 15 0,-35-25-171,0 1 0,0-1 1,1 0-1,-1 0 0,1 0 0,-1 0 0,1 0 0,-1 0 0,6 0 0,-6-1-167,0 0 0,-1-1 0,1 1 0,0 0 0,0-1 0,0 1 0,0-1 0,-1 1 0,1-1 0,0 0 0,-1 0 0,1 0 0,0 0 0,2-2 1,29-30-6673,-32 32 6595,17-17-2649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5:2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1 585 3648,'0'1'1770,"3"0"368,-2-1-1964,0 0 0,0 0 0,-1 0 0,1 0 0,0-1 0,-1 1 0,1 0-1,0 0 1,-1-1 0,1 1 0,0 0 0,-1-1 0,1 1 0,-1 0 0,1-1 0,-1 1 0,1-1 0,-1 1 0,1-1 0,-1 0 0,1 1 0,0-2 0,43-50 2610,34-91-616,-55 98-1835,2 1 11,58-78 0,-64 98-185,1 0 0,0 2 0,2 1 1,1 0-1,26-18 0,-46 37-137,0 1 0,0-1 0,0 0 0,0 1 0,0 0 0,0 0 0,0 0 0,5-1 0,-7 2-7,0 0 0,0 0 0,-1-1 0,1 1 0,0 0 0,0 1 0,0-1 0,0 0 1,0 0-1,0 0 0,-1 0 0,1 1 0,0-1 0,0 0 0,0 1 0,-1-1 0,1 1 0,0-1 0,0 1 1,-1-1-1,1 1 0,0-1 0,-1 1 0,1-1 0,-1 1 0,1 0 0,-1 0 0,1-1 0,-1 1 1,1 0-1,-1 0 0,0-1 0,1 1 0,-1 0 0,0 2 0,2 8 78,-1 1 0,-1 0 1,0-1-1,-3 22 0,1-17-52,-34 228 722,36-244-764,-11 72 465,12-59-193,3-10 15,4-10-85,-2-5-247,0-1-1,0 0 1,-1 1 0,4-17 0,2-5-187,1 6 93,0-1 0,2 1 0,33-47 0,-38 62 103,0 1 0,1 0 1,1 1-1,0 0 0,1 1 0,-1 0 0,2 1 0,0 0 1,21-11-1,-28 17 6,21-8-156,-25 11 191,0-1 1,-1 1 0,1 0-1,0-1 1,-1 1-1,1 0 1,0 0-1,0 0 1,-1 1 0,1-1-1,0 0 1,-1 1-1,1-1 1,2 2-1,-3-2 7,0 1 0,0-1 0,-1 1 0,1 0 0,-1-1 0,1 1 0,-1 0 0,1 0 0,-1-1 1,1 1-1,-1 0 0,1 0 0,-1 0 0,0 0 0,0-1 0,1 1 0,-1 0 0,0 0 0,0 0 0,0 0 0,0 0 0,0 1 0,-3 26 196,2-20-161,-4 14 237,-10 34-1,5-24-63,10-31-200,-1 0 1,1 1-1,0-1 0,-1 0 1,1 0-1,0 0 1,0 0-1,0 0 0,0 0 1,0 0-1,0 1 0,0-1 1,0 0-1,1 1 1,-1-2-13,0 1 0,1-1 0,-1 0 0,0 0 1,0 0-1,1 0 0,-1 0 0,0 1 0,1-1 1,-1 0-1,0 0 0,0 0 0,1 0 1,-1 0-1,0 0 0,1 0 0,-1 0 0,0 0 1,1 0-1,-1 0 0,0 0 0,0 0 1,1 0-1,-1-1 0,0 1 0,1 0 0,-1 0 1,0 0-1,0 0 0,1 0 0,-1-1 1,0 1-1,7-5 85,-1 0 1,12-11-1,-7 7-71,86-68-554,-77 62 298,1 2 0,45-22 0,-63 34 213,-1 0-1,1 0 0,0 0 1,0 0-1,0 0 1,0 0-1,0 1 0,0-1 1,0 1-1,1 0 0,-1 0 1,0 0-1,0 1 0,0-1 1,0 1-1,3 0 1,-4 0 39,1 1 0,-1-1 1,0 1-1,0-1 1,1 1-1,-1 0 1,-1 0-1,1 0 1,0 0-1,0 0 0,-1 0 1,1 0-1,-1 1 1,0-1-1,0 1 1,0-1-1,0 1 1,1 4-1,5 21 145,-1 0 0,-2 0 0,2 51 0,-5-43-19,12 63-1,-12-96-119,0 1-1,0-1 0,0 0 0,0 0 0,0 0 0,1 0 1,-1 0-1,1 0 0,0 0 0,0 0 0,2 2 0,-3-4-13,0-1-1,0 1 0,-1 0 1,1-1-1,0 1 1,0-1-1,0 0 0,0 1 1,-1-1-1,1 0 0,0 1 1,0-1-1,0 0 1,0 0-1,0 0 0,0 0 1,1 0-1,-1 0-7,1 0 0,0-1 0,-1 1 0,1-1 1,-1 1-1,1-1 0,-1 0 0,0 0 0,1 1 0,-1-1 0,0 0 0,0 0 0,2-2 0,14-14-292,-1-1 0,22-34 0,-9 12 188,65-74 243,-44 55 110,-22 21 27,-26 35-239,-2 3-41,0 0-1,1-1 0,-1 1 1,0 0-1,0 0 1,1-1-1,-1 1 1,0 0-1,0-1 1,0 1-1,1 0 1,-1-1-1,0 1 1,0 0-1,0-1 1,0 1-1,0-1 1,0 1-1,1 0 1,-1-1-1,0 1 0,0-1 1,0 1-1,0 0 1,-1-1-1,1 1 1,0 0-1,0-1 1,0 1-1,0-1 1,0 1-1,0 0 1,-1-1-1,1 1 1,0 0 0,0-1 1,0 1 0,0 0 0,0 0-1,0 0 1,0 0 0,0 0 0,0 0-1,-1 0 1,1 0 0,0 0 0,0 0-1,0 0 1,0 0 0,0 0 0,0 0-1,0 0 1,0 0 0,0 0 0,0-1-1,0 1 1,-1 0 0,1 0 0,0 0-1,0 0 1,0 0 0,0 0 0,0 0-1,0 0 1,0 0 0,0 0-1,0 1 1,0-1 0,0 0 0,-1 0-1,1 0 1,0 0 0,0 0 0,0 0-1,0 0 1,0 0 0,0 0 0,0 0-1,0 0 1,0 0 0,0 0 0,0 0-1,0 0 1,0 0 0,0 0 0,-1 1-1,-7 3 43,1 1 1,-1 0-1,1 1 0,0 0 0,0 0 0,0 1 0,1-1 0,0 1 0,-9 15 0,-2 7 159,-19 41 0,34-66-203,-11 27 68,0 1 0,2 1 0,-8 41 0,18-66-79,0-1 1,0 0-1,0 1 1,1 10-1,0-16 22,0-1-1,1 1 1,-1-1 0,0 1-1,1-1 1,-1 0-1,1 1 1,-1-1-1,1 1 1,0-1-1,-1 0 1,2 2-1,-1-2 4,0-1-1,-1 1 1,1-1-1,0 1 1,-1-1-1,1 0 1,0 1-1,0-1 1,-1 0-1,1 1 1,0-1-1,0 0 1,0 0-1,-1 0 1,1 1-1,0-1 1,0 0-1,0 0 1,0-1-1,-1 1 1,1 0-1,0 0 0,1-1 1,3 0-18,-1-1 0,1 0 0,-1 0 0,0-1 0,0 1 0,0-1 0,0 0 0,0 0 0,-1-1 0,1 1 0,-1-1 0,4-5 0,5-7-113,16-28-1,59-115-614,-86 157 695,1-1-1,-1 1 1,1 0-1,-1 0 0,1-1 1,0 1-1,0 0 1,0 1-1,0-1 0,3-2 1,-4 4 40,-1 0 0,1 0 1,0-1-1,0 1 0,-1 0 0,1 0 1,0 0-1,0 0 0,-1 0 1,1 0-1,0 0 0,0 0 1,-1 0-1,1 1 0,0-1 0,-1 0 1,1 0-1,0 1 0,-1-1 1,1 0-1,0 1 0,-1-1 0,1 1 1,-1-1-1,1 0 0,0 1 1,-1-1-1,1 1 0,-1 0 0,0-1 1,1 1-1,-1-1 0,1 1 1,-1 0-1,0-1 0,1 1 0,-1 0 1,0 1-1,4 6 82,0 0-1,-1 1 1,-1 0 0,3 12 0,4 13 96,-9-33-175,9 25 177,16 35 0,-22-54-143,0-1-1,1 1 1,0-1 0,0 0-1,1 0 1,-1-1 0,1 1-1,1-1 1,-1 0 0,9 6-1,-13-10-8,1-1-1,-1 1 0,1 0 0,-1-1 0,1 1 1,-1-1-1,1 1 0,-1-1 0,1 0 0,-1 0 1,1 0-1,-1 0 0,1 0 0,-1 0 0,1 0 1,0 0-1,-1 0 0,1-1 0,-1 1 0,1-1 1,-1 1-1,1-1 0,-1 0 0,0 1 0,1-1 1,-1 0-1,0 0 0,0 0 0,1 0 0,-1 0 1,0 0-1,0 0 0,0-1 0,1-1 1,4-5 27,0 0 1,-1-1 0,0 0 0,4-10 0,-6 11-15,17-38-32,12-49 1,-18 51-268,29-62 0,-40 98 51,-2 6 154,0 1 0,-1-1 0,1 0 1,0 0-1,0 1 0,0-1 0,0 0 0,0 1 0,0-1 0,1 1 0,-1 0 0,0-1 0,1 1 0,-1 0 0,1 0 0,-1 0 0,4-2 0,-5 3 49,0 0 0,0 0 0,1 0 0,-1 0 0,0 0-1,0 0 1,1 0 0,-1 0 0,0 0 0,0 0 0,1 0 0,-1 0-1,0 0 1,0 0 0,0 0 0,1 0 0,-1 0 0,0 0 0,0 0 0,1 0-1,-1 0 1,0 0 0,0 1 0,0-1 0,1 0 0,-1 0 0,0 0-1,0 0 1,0 1 0,0-1 0,1 0 0,-1 0 0,0 0 0,0 1-1,0-1 1,0 0 0,0 0 0,0 0 0,0 1 0,1-1 0,-1 0-1,0 1 1,0 13-55,0-7 80,-1 49 378,-1 0 0,-13 62 1,6-56-223,8-59-138,1-1 1,-1 1-1,0 0 1,0-1-1,0 1 1,0-1-1,0 1 1,0-1-1,-1 0 1,1 0-1,-1 1 1,0-1-1,1 0 1,-1 0-1,0-1 1,0 1-1,-5 3 1,7-5-30,-1 0 1,1 1-1,-1-1 0,1 0 1,-1 0-1,0 0 0,1 0 0,-1 0 1,0 1-1,1-1 0,-1 0 1,1 0-1,-1 0 0,0-1 1,1 1-1,-1 0 0,1 0 1,-1 0-1,0 0 0,1-1 1,-1 1-1,1 0 0,-1 0 1,1-1-1,-1 1 0,0 0 1,1-1-1,0 1 0,-1-1 1,1 1-1,-1-1 0,-12-18-84,10 16-4,1-1-8,0 1 0,-1-1 1,1 0-1,1 1 0,-1-1 0,0 0 0,1 0 1,0 0-1,0 0 0,-1-9 0,11 22-851,14 24 769,-16-22 216,1 1-1,0-2 1,11 12 0,-16-19-11,1 0 1,-1 0-1,0-1 1,1 1-1,0-1 1,-1 0-1,1 0 1,0 0-1,0-1 1,0 1-1,0-1 1,0 0-1,0 0 0,7 0 1,-3-1 15,0 0-1,1-1 1,-1 1-1,0-2 1,0 1-1,0-1 1,0-1-1,0 1 1,0-2-1,-1 1 1,0-1-1,1 0 1,-1 0 0,0-1-1,-1 1 1,11-11-1,4-6 34,-1 0 0,-1-2 0,20-31 0,54-93-147,-28 42-255,-54 88 195,-8 12-184,0-1 1,1 1 0,7-10-1,-10 20 303,0-1 0,0 1 0,-1 0 0,0 6-1,-6 175 602,2-138-353,-21 88 0,23-128-181,-1 0 0,0-1 0,0 1 0,-1-1 0,0 0 0,0 0 0,-1-1 0,-5 8 0,9-13-46,0 1 0,0-1 1,-1 0-1,1 1 0,-1-1 0,1 0 0,-1 1 0,1-1 0,-1 0 0,0 0 0,-1 0 1,1 0-11,1-1 0,0 0 0,0 0 0,0 0 0,0 0 0,-1 0 0,1 0 0,0 0 0,0 0 0,0 0 0,-1-1 0,1 1 0,0 0 0,0-1 0,0 1 1,0-1-1,0 1 0,0-1 0,0 0 0,0 1 0,-1-3 0,-4-2-14,0 0 1,1-1-1,0 1 1,0-1-1,0-1 1,1 1-1,0-1 1,1 1-1,-5-11 1,2 2-50,1 1 1,1-1 0,-4-27 0,7 37 7,0-1 1,1 1-1,0 0 0,0 0 1,0-1-1,2-9 0,-1 13 32,-1 0 0,1 0 0,0-1 0,0 1 0,0 0 0,0 0 0,0 0 0,1 0-1,-1 0 1,0 1 0,1-1 0,0 0 0,-1 0 0,1 1 0,0 0 0,0-1 0,0 1 0,2-2 0,3 0-53,1 0 0,-1 0 0,0 1 1,1 0-1,0 0 0,-1 1 0,1 0 0,0 0 1,0 1-1,0 0 0,0 0 0,14 3 1,5 3-564,0 1 0,35 14 0,9 3-585,-19-12-4943,-30-8 3551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5:2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9 494 5728,'0'1'120,"0"-1"1,-1 1-1,1-1 1,0 1-1,0-1 1,-8 10 8424,12-13-7297,6-9-677,5-11-109,-2 0-1,-1 0 0,16-42 1,-6 7-44,27-61 220,-43 106-560,1 0 1,1 1-1,0 0 1,1 0-1,0 1 1,19-19-1,-10 15 96,26-18 0,-37 29-95,-1 0-1,0 0 1,1 1 0,0 0-1,-1 0 1,1 1 0,0 0-1,14-3 1,-20 5-56,1 0 1,-1 0-1,1 0 0,-1 0 0,1 0 1,-1 1-1,1-1 0,-1 0 1,1 1-1,-1-1 0,1 1 1,-1-1-1,0 1 0,1 0 0,-1 0 1,0-1-1,1 1 0,1 2 1,-1-1 8,-1 0 0,1 0 0,0 1 1,-1-1-1,0 1 0,1-1 1,-1 1-1,0-1 0,1 5 0,0 5 64,0-1-1,-1 1 0,0 22 1,-3 13 146,-2 0 1,-2 0 0,-20 73-1,22-107-222,3-7 24,-1 0 0,1-1 0,0 1 0,-1 9 0,2-15-38,0 1-1,0-1 0,0 0 0,0 1 0,0-1 1,0 0-1,0 0 0,1 1 0,-1-1 1,0 0-1,0 0 0,0 1 0,0-1 1,0 0-1,0 0 0,0 1 0,1-1 1,-1 0-1,0 0 0,0 0 0,0 1 1,1-1-1,-1 0 0,0 0 0,0 0 1,1 0-1,-1 1 0,0-1 0,0 0 1,1 0-1,-1 0 0,0 0 0,1 0 1,-1 0-5,1 0 1,0 0 0,-1 0-1,1 0 1,-1 0 0,1-1-1,-1 1 1,1 0 0,0 0-1,-1 0 1,1-1 0,-1 1-1,1 0 1,-1-1 0,1 1-1,-1-1 1,0 1 0,1 0-1,-1-1 1,1 0 0,34-51-354,23-37-274,28-39 289,-70 108 403,0 0 1,2 1 0,0 1 0,22-17-1,-38 34-49,-1-1 0,1 1 0,0 0 0,0-1 0,0 1 0,0 0 0,0 0-1,0 1 1,0-1 0,0 0 0,3 0 0,-4 1-5,-1 0 0,1 0 1,-1 0-1,1 0 0,0 1 1,-1-1-1,1 0 0,-1 0 0,1 0 1,-1 0-1,1 1 0,-1-1 0,1 0 1,-1 1-1,1-1 0,-1 0 0,1 1 1,0 0-1,0 0 12,-1 0-1,1 1 1,0-1-1,0 0 1,-1 1 0,1-1-1,-1 1 1,1-1 0,-1 3-1,4 23 217,-2 0 0,-1 1 0,-5 47 1,2-47-146,1-1 1,1 1 0,6 46 0,-6-67 44,3 9 23,-3-16-164,0 0 1,0 1-1,0-1 0,0 0 0,1 0 0,-1 0 0,0 1 0,0-1 0,0 0 0,1 0 0,-1 0 0,0 0 1,0 1-1,1-1 0,-1 0 0,0 0 0,0 0 0,1 0 0,-1 0 0,0 0 0,0 0 0,1 0 0,-1 0 1,0 0-1,0 0 0,1 0 0,-1 0 0,0 0 0,1 0 0,-1 0 0,0 0 0,0 0 0,1 0 1,-1 0-1,0-1 0,0 1 0,0 0 0,1 0 0,-1 0 0,0 0 0,0 0 0,1-1 0,-1 1 0,0 0 1,0 0-1,0-1 0,0 1 0,0 0 0,1 0 0,-1 0 0,0-1 0,4-3-44,0 0-1,0-1 1,-1 0-1,0 1 1,1-1 0,-2 0-1,5-8 1,12-42-75,-7 18 59,2 0 42,-5 11-39,1 0 0,1 1 0,2 0 0,15-23 0,-24 46 54,-2 7 80,-1 10 144,-1-14-203,-3 74 277,1-43-308,1-1-1,7 59 1,-4-76 75,1 0 1,0 0-1,1-1 0,0 1 1,10 20-1,-13-33-50,0 0-1,-1 1 1,1-1 0,0 0 0,0 0 0,0 0-1,0 1 1,0-1 0,0 0 0,0 0-1,0-1 1,1 1 0,-1 0 0,0 0-1,0 0 1,1-1 0,-1 1 0,1-1 0,-1 1-1,0-1 1,1 0 0,-1 1 0,1-1-1,-1 0 1,1 0 0,-1 0 0,1 0-1,-1 0 1,1 0 0,-1 0 0,1-1 0,-1 1-1,0-1 1,1 1 0,-1-1 0,0 1-1,1-1 1,-1 0 0,2-1 0,5-2-48,-1-1-1,0 0 1,0-1 0,0 0 0,7-8 0,4-7-94,0-1 0,25-41 0,21-53-147,-23 38 288,-27 57 39,-8 14-3,-6 7-45,0 0-1,0 0 1,0 0 0,0 0 0,0 0 0,0 0 0,0 0-1,0 0 1,0 0 0,1 0 0,-1 0 0,0 0-1,0 0 1,0 0 0,0 0 0,0 0 0,0 0 0,0 0-1,0 1 1,0-1 0,0 0 0,0 0 0,0 0-1,0 0 1,0 0 0,0 0 0,0 0 0,0 0 0,0 0-1,0 0 1,0 0 0,0 0 0,0 0 0,0 0-1,0 0 1,0 0 0,0 0 0,1 0 0,-1 0 0,-2 6 27,1-1 0,0 1 0,1 0 0,-1 0 0,1 8 0,0 9 28,-2 2-19,1 1 0,1-1 1,1 0-1,2 0 0,9 46 1,-9-59-19,1-1 1,0 0-1,0 0 1,9 14-1,-11-22 1,-1-1 1,1 1-1,0-1 0,0 0 1,0 1-1,0-1 0,0 0 0,1 0 1,-1 0-1,3 1 0,-3-2-9,-1-1-1,1 1 0,0-1 1,-1 1-1,1-1 1,-1 1-1,1-1 0,0 0 1,-1 0-1,1 0 0,0 0 1,-1 0-1,1 0 0,0-1 1,-1 1-1,1 0 0,0-1 1,-1 1-1,3-2 1,1-1-34,0 0 0,-1 0 1,1 0-1,-1 0 1,0-1-1,0 0 0,0 0 1,0 0-1,-1 0 0,5-8 1,3-6 31,12-27 0,-14 26-50,56-109-189,-63 123 196,0 1 0,0 0 0,0-1 0,1 1 0,-1 0-1,1 1 1,0-1 0,1 0 0,3-3 0,-7 7 38,0 0 1,0 0-1,1-1 0,-1 1 1,0 0-1,0 0 0,1 0 0,-1 0 1,0 0-1,1 0 0,-1 0 1,0 0-1,0-1 0,1 1 1,-1 0-1,0 0 0,1 0 1,-1 1-1,0-1 0,1 0 1,-1 0-1,0 0 0,0 0 1,1 0-1,-1 0 0,0 0 1,0 0-1,1 1 0,-1-1 1,0 0-1,0 0 0,1 0 0,-1 0 1,0 1-1,0-1 0,1 0 1,-1 0-1,0 1 0,0-1 1,0 0-1,0 0 0,0 1 1,1-1-1,-1 0 0,0 1 1,0-1-1,0 1 0,3 16 113,-3-15-84,9 273 732,-9-240-666,0-32-100,0 0-1,0 0 1,1 0-1,-1 0 1,1 0-1,1 5 1,-2-8 6,0 0 0,1 1 0,-1-1 0,0 0 0,0 0 0,0 0 0,1 0 0,-1 0 0,0 0 0,0 1 0,1-1 0,-1 0 0,0 0 0,1 0 0,-1 0 1,0 0-1,0 0 0,1 0 0,-1 0 0,0 0 0,0 0 0,1 0 0,-1 0 0,0 0 0,1 0 0,-1-1 0,0 1 0,0 0 0,1 0 0,-1 0 0,0 0 0,0 0 1,0-1-1,1 1 0,-1 0 0,0 0 0,0 0 0,1-1 0,10-8-60,-1-1 0,0 0 1,17-21-1,23-41-383,-38 51 338,1 1 0,2 1-1,0 0 1,0 1 0,21-17-1,-35 34 106,0 0 0,0 1 0,-1-1 0,1 1 0,0-1 0,0 1 0,0-1 0,0 1-1,0-1 1,0 1 0,0 0 0,0 0 0,0 0 0,0-1 0,0 1 0,0 0 0,0 0 0,0 0 0,0 0 0,0 1 0,0-1-1,0 0 1,0 0 0,1 1 0,0 0 21,0 0-1,0 1 1,0-1 0,0 1-1,0-1 1,0 1-1,-1-1 1,1 1 0,0 0-1,0 2 1,5 6 102,-1 0 1,-1 0 0,6 14 0,-11-24-126,7 17 119,1 4 66,13 23 0,-17-37-145,0-1 1,1 0 0,-1 0 0,1 0 0,0 0-1,0-1 1,11 8 0,-6-6-41,0-1-1,0 0 1,1 0 0,20 7 0,-24-11-384,-1 0 0,1 0 1,0-1-1,0 0 1,0 0-1,0 0 1,0-1-1,0 0 1,11-2-1,-15 1 85,0 0 0,0 1 0,-1-1 1,1-1-1,-1 1 0,1 0 0,-1-1 0,1 1 0,-1-1 1,0 0-1,0 1 0,0-1 0,0 0 0,0-1 0,2-1 1,0-3-822,0 1 1,0-1 0,0 0 0,3-10 0,5-11-1300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5:30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46 11040,'-31'-45'5024,"23"45"-4385,3 0-767,10 0-63,-2 3 31,7 5 64,8 3 96,3 1 0,2-1-2912,2 5 1600,11-8-4736,-2 4 3392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5:30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8896,'4'-1'1112,"18"4"1770,-17-2-2885,69 15 1419,-61-12-1085,0 0 0,-1 1-1,1 0 1,-1 1 0,11 8 0,-1 1 200,-2 2 0,0 0 1,31 37-1,43 70 1119,-65-82-1251,-3 3 1,-1 0-1,-2 1 0,-3 1 0,23 75 0,-28-66-97,-2 0-1,-3 1 1,-2 0 0,-2 0 0,-3 1-1,-9 112 1,1-123-271,-3 0 0,-24 84-1,26-111-106,-2 0 0,-1 0 0,0-1 0,-1 0 0,-1-1 0,-1 0 0,0-1 0,-25 26 0,13-20-552,0-1 1,-2-1 0,-38 23-1,40-29-951,-1-2 0,-31 12-1,-19-2-1198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1:47.7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75 2720,'5'3'10458,"0"-8"-10256,0 2 0,0-1 0,0 0 0,0 1 0,1 0 0,0 0 0,-1 1-1,9-3 1,52-12-121,-40 11 64,-12 4-31,0 0 0,15 0-1,-16 1-54,-1 0 0,0 0-1,17-5 1,7 0-221,-12 4-3431,-10 30-6721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8:34.3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75 4320,'0'-3'1952,"8"-2"-1696,-4 2 1472,5-5-992,4 0 352,9-4-672,4 4-32,10 0-224,-2-3-160,6 8-32,9-2 224,-5 5-96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5:3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273 721 3552,'1'0'103,"0"-1"1,0 1 0,0 0-1,0-1 1,0 1-1,0 0 1,0 0-1,0 0 1,0 0-1,0 0 1,0 0 0,0 0-1,0 0 1,0 0-1,0 0 1,1 1-1,11 0 4777,-13-1-4802,0 0 1,0 0 0,0 0-1,0 0 1,0 0 0,0-1 0,-1 1-1,1 0 1,0 0 0,0 0-1,0 0 1,0 0 0,0 0-1,0-1 1,0 1 0,0 0 0,0 0-1,1 0 1,-1 0 0,0 0-1,0 0 1,0 0 0,0-1-1,0 1 631,1 0-631,-1 0 1,0-1 0,0 1-1,0 0 1,0 0 0,0 0 0,0 0-1,2 0 77,5-6 2877,-7 6-2934,0-1 0,0 1 0,0-1 0,0 1 0,0-1 0,0 1 0,-1-1 0,1 1 0,0 0 0,0-1 0,0 1 0,0-1 1,-1 1-1,1-1 0,0 1 0,0 0 0,-1-1 0,1 1 0,0 0 0,-1-1 0,0 0 0,-3-2 83,0-1-1,0 1 1,0 0-1,-1 0 1,1 0-1,-1 1 1,0 0-1,1 0 1,-1 0-1,0 0 1,-1 1-1,1-1 1,-6 1 0,1-1-117,1 1 0,0 1 0,0 0 0,0 0 0,0 1 0,-1 0 0,-9 3 0,9-1-58,2 0 0,-1 1-1,0 0 1,1 1 0,-1-1 0,1 2 0,0-1 0,1 1-1,0 0 1,0 1 0,0 0 0,-11 14 0,14-16-5,-1 2 1,1-1-1,0 0 1,1 1-1,0 0 1,0 0-1,0 0 1,1 0-1,0 0 1,0 0-1,1 1 1,0-1-1,0 1 1,1-1-1,-1 1 1,3 13-1,-2-18 11,1-1 0,-1 0 0,1 1-1,0-1 1,0 0 0,0 1 0,0-1-1,0 0 1,0 0 0,0 0 0,1 0 0,-1 0-1,1 0 1,0 0 0,-1-1 0,1 1-1,0-1 1,0 1 0,0-1 0,0 1-1,0-1 1,0 0 0,1 0 0,-1 0 0,0 0-1,0-1 1,1 1 0,2 0 0,5-1 15,0 0 1,-1 0 0,1-1 0,-1-1-1,1 1 1,-1-2 0,1 1-1,-1-1 1,0-1 0,14-7 0,-8 3 5,0-1 1,-1 0-1,0-2 1,-1 1 0,13-14-1,-7 3-41,0-1-1,-2-1 1,0 0-1,17-33 1,-34 56-4,0 0 1,0 0-1,0 0 1,0-1-1,0 1 1,0 0 0,0 0-1,0 0 1,0-1-1,0 1 1,0 0-1,0 0 1,1 0 0,-1-1-1,0 1 1,0 0-1,0 0 1,0 0-1,0 0 1,0 0 0,1-1-1,-1 1 1,0 0-1,0 0 1,0 0-1,0 0 1,1 0-1,-1 0 1,0 0 0,0 0-1,0 0 1,1 0-1,-1-1 1,0 1-1,0 0 1,0 0 0,1 0-1,-1 0 1,0 0-1,0 0 1,0 1-1,1-1 1,-1 0-1,0 0 1,0 0 0,0 0-1,1 0 1,-1 0-1,4 13-93,-3 19 248,-1-31-154,0 9 19,1-1 0,0 1-1,0-1 1,1 1 0,0-1-1,1 0 1,6 15 0,-6-18-7,-1-1 0,2 1 0,-1-1 0,0 0 0,1 0 0,0 0 0,0 0 0,1-1 0,-1 0 0,1 0 0,0 0 0,10 6 0,-13-9 8,1 0 1,0 0-1,0 0 1,0 0-1,0-1 1,-1 1-1,1-1 1,0 0-1,0 0 1,0 0-1,0 0 0,0 0 1,0-1-1,0 0 1,0 1-1,0-1 1,-1 0-1,1 0 1,0 0-1,2-2 1,3-1 12,0-1 0,-1 0 0,0 0 0,0 0 0,7-8 0,10-13 76,-2-2 0,-1 0 1,31-54-1,-22 33-70,119-170-92,-117 173 149,-2-1 1,26-58-1,-42 75-109,-1-1 1,-1-1 0,-2 0-1,11-55 1,-21 81-2,-1 5 20,-6 11 33,-6 23 27,6-17-33,2 0 0,0 1 0,1-1 0,1 1 0,1 0 0,0 0 0,0 22 0,6-2 177,0 1 1,17 59-1,31 70 203,-46-149-362,3 8-23,1 0 0,1 0 0,1-1-1,2-1 1,31 44 0,-42-65-440,0 1-1,0-1 0,0 0 1,0-1-1,1 1 0,-1-1 1,1 1-1,0-1 0,0 0 0,0-1 1,0 1-1,5 1 0,-8-2 221,1-1 0,0 0 0,-1 1 0,1-1 0,0 0 0,-1 0 0,1 0 0,0 0 0,-1 0 0,1 0 0,0-1 0,-1 1 1,1-1-1,-1 1 0,1-1 0,-1 1 0,1-1 0,-1 0 0,1 0 0,-1 0 0,1 1 0,-1-1 0,0-1 0,0 1 0,1 0 0,-1 0 0,0 0 0,0-1 0,0 1 0,0 0 0,-1-1 0,1 1 0,0-1 0,-1 1 0,2-3 0,0-18-4021,1-1 1424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5:3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8320,'0'0'125,"0"0"0,0-1 1,-1 1-1,1 0 1,0-1-1,0 1 0,0 0 1,0-1-1,0 1 0,0 0 1,0 0-1,0-1 0,0 1 1,0 0-1,0-1 0,0 1 1,0 0-1,0-1 1,0 1-1,0 0 0,1 0 1,-1-1-1,0 1 0,0 0 1,0 0-1,0-1 0,1 1 1,-1 0-1,0 0 0,0-1 1,0 1-1,1 0 0,-1 0 1,0 0-1,0-1 1,1 1-1,-1 0 0,0 0 1,0 0-1,1 0 0,-1 0 1,0 0-1,1 0 0,-1-1 1,0 1-1,1 0 0,-1 0 1,23-4 2306,-12 3-1394,41-6 1032,87-2 0,54 15-1943,-154-4-462,-1 1 1,1 3-1,65 17 0,-98-21-180,0 0 0,0 0 0,0 1 0,0 0-1,0 0 1,-1 0 0,1 1 0,-1 0 0,5 4 0,12 17-2077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5:3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140 192 5472,'-1'-3'573,"0"1"-1,1-1 1,-1 0 0,1 1-1,0-1 1,0 0 0,0 1-1,0-1 1,1-4 0,1-8 3188,3 0-596,-3 12-1812,-4 9-880,-17 47-15,-15 61-1,31-105-428,-40 175 534,25-101-432,16-76-125,-6 26 55,1 0 0,2 0 0,-1 38 0,9-50-59,-3-20 7,0-1 1,0 0-1,0 1 0,0-1 1,0 0-1,1 1 1,-1-1-1,0 0 0,0 1 1,0-1-1,0 0 1,1 1-1,-1-1 0,0 0 1,0 0-1,1 1 1,-1-1-1,0 0 0,1 0 1,-1 1-1,0-1 1,0 0-1,1 0 0,-1 0 1,1 0-1,-1 0 1,0 1-1,1-1 0,-1 0 1,0 0-1,1 0 1,-1 0-1,0 0 0,1 0 1,-1 0-1,0 0 1,1 0-1,-1 0 0,1-1 1,-1 1-1,0 0 1,1 0-1,-1 0 0,0 0 1,1 0-1,-1-1 1,0 1-1,0 0 0,1 0 1,-1-1-1,0 1 1,1 0-1,-1 0 0,0-1 1,0 1-1,6-6 38,0 0-1,0-1 1,-1 1-1,0-1 1,-1 0-1,0 0 1,0-1-1,0 1 1,2-10-1,5-13 34,5-33-1,-10 42-68,21-98-31,9-34-51,-19 90 63,16-114 0,-22 109-306,-11 67 310,0 1 1,0 0-1,0 0 1,0-1 0,0 1-1,0 0 1,0-1-1,0 1 1,0 0-1,0 0 1,0-1 0,1 1-1,-1 0 1,0 0-1,0-1 1,0 1-1,0 0 1,1 0 0,-1-1-1,0 1 1,0 0-1,1 0 1,-1 0-1,0 0 1,0-1 0,1 1-1,-1 0 1,1 1 9,0-1 1,0 1-1,0 0 1,0-1 0,0 1-1,0 0 1,0 0-1,-1 0 1,1 0-1,0 0 1,-1 0 0,1 0-1,0 0 1,-1 0-1,1 2 1,3 3 42,10 18 133,-1 0 0,-2 1 0,11 31 0,20 83 456,-17-52-478,-23-79-156,17 55 61,52 117-1,-50-134-58,11 18-385,-31-59-1428,-20-18-9933,10 7 9330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5:3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46 6240,'-1'-1'267,"0"0"0,1 1 0,-1-1 0,0 1 0,1-1 0,-1 0 0,1 1 0,-1-1 0,0 0 0,1 0 0,0 0 0,-1 1 0,1-1 0,-1 0 0,1 0 0,0 0 0,0 0 0,-1 0 0,1 0 0,0 0 0,0 1 0,0-1 0,0 0 0,0 0 0,0 0 0,1 0 0,-1 0 0,0 0 0,0 0 0,0 0 0,1 0 0,0 0 0,0-1 120,0 1 0,-1 0 1,2 0-1,-1 0 0,0 1 0,0-1 1,0 0-1,0 0 0,0 1 1,1-1-1,1 0 0,11-3-262,-3 2 16,0 2-1,0-1 0,11 2 0,1 0-125,-17-1-489,1 1 0,-1 0 0,0 1 0,1-1 0,-1 1 0,7 3 0,25 7-7509,-11-9 4421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5:3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92 6656,'-1'-1'353,"0"1"1,0-1-1,0 0 0,1 0 1,-1 0-1,0 0 1,1 0-1,-1 0 1,1 0-1,-1-1 0,1 1 1,-1 0-1,1 0 1,0 0-1,0 0 1,0-1-1,-1 1 0,1 0 1,0 0-1,0 0 1,1-1-1,-1 1 1,0 0-1,0 0 0,1-2 1,0 1-112,-1 1 1,1-1-1,0 1 1,-1 0-1,1-1 1,0 1-1,0-1 1,0 1-1,0 0 0,0 0 1,0 0-1,0 0 1,1 0-1,-1 0 1,0 0-1,1 0 1,-1 0-1,1 0 1,-1 1-1,1-1 0,-1 0 1,1 1-1,2-1 1,5-1-130,0 1 0,0 0 0,12 0 0,-2 0 240,100-10 343,-14 1-449,133 3-1,-182 7-321,-39-1 45,0 1 0,0 1 1,0 0-1,31 6 0,-45-6-54,1 1-1273,-15 1-4956,3 4 4329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5:37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40 9728,'-21'6'6517,"21"-5"-6459,15-1 1974,15-2 277,55-9-1,-36 3-1901,160-17-1260,-207 25 704,9-1-3395,-12 9-1663,1-6 4385,-1 9-2330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5:3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2400,'1'-2'136,"0"1"1,0-1-1,0 1 1,-1-1-1,1 0 0,-1 0 1,1 1-1,-1-1 1,0 0-1,1-3 0,1-10 2257,17-33 5858,-14 34-4089,-6 16-4060,0 0 0,1 0 1,-1 0-1,1-1 0,-1 1 0,1 0 1,0 0-1,0 3 0,-7 107 997,0 0-491,1 185 288,6-208-613,1-36-3089,-5-62-3345,-1-10 2734,4 0 1343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5:3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36 4480,'0'-2'127,"0"-1"144,0 0 1,0 0-1,0 0 1,0 0-1,-1 0 1,1 0-1,-1 0 1,-5-7 5922,2 22-2895,-17 16-2165,-1-1 0,-1-2 0,-2 0 0,-30 23 0,25-22-838,0 2 1,-42 51-1,41-36-139,3 1-1,-41 84 1,61-102-158,7-26 6,1 1 0,0-1 0,0 1 0,-1-1 0,1 1 0,0-1 0,0 1 0,0-1 0,0 1 0,0-1 0,0 1 0,0-1 0,0 1 0,0-1 0,0 1 0,0-1 0,0 1 0,1-1 0,-1 1 0,0-1 0,0 1 0,0-1 0,1 1 0,-1-1 0,0 1-1,1-1 1,-1 0 0,0 1 0,1-1 0,-1 1 0,0-1 0,1 0 0,-1 1 0,1-1 0,-1 0 0,1 0 0,-1 1 0,1-1 0,-1 0 0,1 0 0,-1 0 0,1 0 0,0 1 0,6-2 55,-1 0-1,1-1 1,-1 1-1,0-1 1,1-1-1,6-2 1,6-2 19,49-13 135,134-19-1,-165 35-622,0 1-1,0 2 1,47 5 0,-68-2-1698,1 4 608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5:3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0 6816,'0'0'74,"0"0"0,-1 0 0,1 1 0,0-1 0,0 0 0,0 0 0,0 0 0,0 0 0,0 0 0,0 0 0,0 1-1,0-1 1,0 0 0,0 0 0,0 0 0,0 0 0,0 0 0,0 1 0,0-1 0,0 0 0,0 0 0,0 0 0,0 0 0,0 1 0,0-1 0,0 0 0,0 0 0,0 0 0,0 0 0,0 0 0,0 0 0,0 1 0,0-1 0,0 0 0,0 0 0,0 0 0,1 0 0,-1 0 0,0 0 0,0 0 0,0 1 0,0-1 0,0 0 0,0 0 0,0 0 0,1 0 0,7 10-231,-6-7 682,6 8 384,-1 0 1,0 1-1,-1 0 1,0 0-1,-1 0 1,0 1-1,-1-1 0,-1 1 1,4 24-1,-5-22-507,-1 1 0,-1-1 0,0 1 0,-1-1-1,-1 1 1,0-1 0,-8 28 0,8-36-320,0 0 0,0 0 0,-1-1 0,0 1-1,-1-1 1,1 0 0,-1 0 0,0 0 0,0-1 0,-1 1 0,0-1 0,0 0 0,-11 8 0,1-5-222,0 0 0,0-1 0,0-1 0,-1-1 0,0 0 0,-1-1 0,-16 2 0,16-4-739,0 0 0,0-2 1,-34-2-1,41 1 21,1 0-1,-1-1 0,1-1 1,-1 0-1,1 0 0,0 0 1,-16-10-1,-5-7-1866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5:3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225 199 6400,'0'-3'442,"-1"-10"1920,1 13-2284,0 0 0,0 0 1,0-1-1,0 1 0,0 0 0,0 0 1,0 0-1,0-1 0,0 1 0,0 0 1,0 0-1,0 0 0,0 0 0,0-1 1,-1 1-1,1 0 0,0 0 0,0 0 1,0 0-1,0 0 0,0-1 0,-1 1 1,1 0-1,0 0 0,0 0 0,0 0 1,0 0-1,-1 0 0,1 0 0,0 0 1,0 0-1,0 0 0,-1 0 0,1 0 0,0 0 1,0 0-1,0 0 0,-1 0 0,1 0 1,0 0-1,0 0 0,0 0 0,-1 0 1,1 0-1,-44 5 4716,26 0-4153,0 0 0,-27 12 0,37-13-514,-1 1 0,1-1 0,0 1-1,0 1 1,0 0 0,-11 11 0,16-14-128,1-1 1,0 1-1,0 0 0,0-1 1,0 1-1,0 0 1,0 0-1,1 0 0,0 0 1,-1 0-1,1 1 0,1-1 1,-1 0-1,0 1 0,1-1 1,-1 0-1,1 1 0,0-1 1,0 1-1,1-1 0,-1 0 1,1 1-1,-1-1 1,1 0-1,0 1 0,0-1 1,1 0-1,-1 0 0,1 0 1,-1 0-1,1 0 0,2 2 1,2 3 45,0 0 1,1-1-1,0 0 1,0 0-1,0-1 1,1 0-1,0 0 1,0-1-1,1 0 1,10 4-1,-7-3 48,1-1 0,0 0 0,0-1 1,1-1-1,-1 0 0,24 2 0,-26-5-20,-1-1 0,0 0 0,1 0 0,-1-1 0,0 0 0,0-1 0,0 0 0,0 0 0,-1-1 0,1-1 0,-1 1 0,0-2 0,9-5 1,-10 5 16,-1 0 0,1 0 0,-1-1 0,0 0 0,-1 0 0,1-1 0,-2 1 0,1-1 0,-1-1 0,0 1 0,0-1 0,-1 0 0,-1 0 0,4-12 0,-4 10-15,-1-1 0,-1 1 0,0-1 0,-1 0 0,0 0 0,0 1 0,-1-1 0,-5-19 0,2 14-114,-2-1-1,0 2 0,-1-1 1,0 1-1,-11-16 0,13 22-46,2 5-43,0-1 0,0 1 0,-1 0 0,1-1 0,-6-3 0,9 8 84,-1 0 0,0 0 1,0 1-1,1-1 0,-1 1 1,0-1-1,0 0 0,0 1 0,0-1 1,0 1-1,0 0 0,0-1 0,0 1 1,0 0-1,0 0 0,0 0 1,0-1-1,0 1 0,0 0 0,0 0 1,0 0-1,0 1 0,0-1 1,0 0-1,0 0 0,0 0 0,0 1 1,0-1-1,0 1 0,0-1 0,0 1 1,1-1-1,-1 1 0,0-1 1,0 1-1,0 0 0,-1 1 0,-1 2-548,-1 0 0,1 0-1,0 0 1,1 1 0,-1-1 0,1 1-1,-1 0 1,-2 10 0,1-1-1547,0 0 0,-1 16 0,-1 33-3748,6-32 3808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8:37.7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1467 0 992,'0'6'2064,"-9"-3"-1621,-2 0-90,-1 0 0,1-1 1,-23 1-1,6 5-108,13-8 235,-23 5-1,22-2-228,-25 0 0,35-3-255,-23 0 326,0-1-1,-34-5 0,39 4-205,-5 0 46,16-1-140,-1 1 0,0 0 0,1 1 1,-19 2-1,-32-3 53,51 1-57,0 1 0,1 1 0,-1 0 0,0 1-1,-17 4 1,14-2-5,-1-1-1,-30 1 0,40-3-24,0 0-1,0 0 0,-1 0 0,-9 5 0,8-4-14,0 1 1,-14 1-1,-48 7 203,14-6-16,38-2-90,-35-1-1,-4 1 118,-66 4 735,6 2-868,70-1-28,4-5 225,37-2-294,1 0 0,-1 0 1,1 1-1,-9 3 0,12-4 86,-3 1 86,-8 1-98,13-3 97,-2 0 589,6-1-591,9-4-11,0 0 0,1 0 1,0 1-1,20-3 0,3-1 74,108-26-79,-112 24-23,-18 7-16,-1-1 0,0-1 0,0 0 0,15-8 0,-11 6-1228,-28 13 1139,-1-1 0,0 0 0,0 0 0,0-1 0,0-1 0,-18 3 0,-29 10-171,32-9 218,-44 8-1,49-11 129,7-2 66,12-1-210,-1-1 0,0 1 0,1-1 0,-1 1 0,1 0 0,-5 2 0,3-1 12,0 0 0,0 0 0,0 0 0,0-1 0,-8 2 0,13-3 33,-1 0 306,5 3 94,3 0-403,1-1 0,-1 0 1,11 2-1,17 4 145,-18-2-2,30 4-1,-30-7 69,29 10 1,-33-6-18,-2-1-563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5:40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 6304,'-3'2'469,"1"0"0,-1 0 0,0 0 0,1 0 0,-1 0 0,0-1 0,-6 3 0,-18 11 2381,2 4-900,1 0 1,-32 34-1,28-23-869,-35 48 0,56-67-930,0 0 1,0 0-1,1 1 1,0 0-1,1 0 1,1 1-1,0-1 1,-4 25-1,7-34-113,1 1 1,0-1-1,0 1 1,0 0-1,1-1 0,-1 1 1,1-1-1,0 1 0,0-1 1,0 1-1,1-1 1,-1 0-1,1 1 0,0-1 1,0 0-1,0 0 1,0 0-1,0 0 0,1-1 1,-1 1-1,1-1 0,-1 1 1,1-1-1,0 0 1,0 0-1,6 3 0,2 0 87,1 0 0,-1 0-1,1-1 1,0 0 0,0-1 0,18 2-1,-14-4-42,0 0 0,0-1 0,-1-1-1,1 0 1,18-5 0,-29 6-54,-1-1 1,1-1-1,0 1 1,-1 0-1,1-1 1,-1 0-1,0 0 1,0-1-1,1 1 1,-1-1-1,-1 0 1,1 0-1,0 0 1,3-4-1,-4 2 12,1 0-1,-1 1 1,0-2-1,0 1 1,-1 0-1,0 0 1,0-1-1,0 0 1,0 1-1,-1-1 1,1-9-1,0 3-64,-2 1 1,1-1-1,-1 1 0,-1 0 0,0-1 0,-1 1 0,0 0 0,-1 0 1,0 0-1,-9-21 0,8 24-205,0 1-1,-1-1 1,0 0 0,0 1-1,-1 0 1,0 0 0,0 1 0,-1 0-1,1 0 1,-1 0 0,-1 1-1,1 0 1,-1 0 0,-14-6-1,19 10-221,0 0-1,-1 0 0,1 0 1,-1 0-1,1 0 0,-1 0 1,-6 1-1,9 0 316,1 0 1,-1 0 0,0 0-1,1 0 1,-1 0 0,0 0-1,0 1 1,1-1 0,-1 0-1,0 0 1,1 1 0,-1-1-1,0 0 1,1 1 0,-1-1-1,1 1 1,-1-1 0,1 1-1,-1-1 1,1 1 0,-1-1-1,1 1 1,-1 0 0,1-1-1,0 1 1,-1 0 0,1-1-1,0 1 1,0 0 0,-1-1-1,1 1 1,0 0 0,0-1-1,0 1 1,0 0 0,0 0-1,0-1 1,0 1 0,0 0-1,0-1 1,0 1 0,0 0-1,1 0 1,-1-1 0,0 2-1,9 20-3751,7 5 1318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5:40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0 7712,'1'0'583,"0"1"0,0-1 0,0 0-1,0 0 1,0 1 0,0-1 0,0 0 0,-1 1 0,1-1 0,0 1 0,0-1 0,0 1 0,1 1 0,11 15 3391,-11-15-3777,-1 1-1,0-1 1,0 1-1,0 0 1,0-1-1,-1 1 1,1 0-1,0-1 1,-1 1-1,0 0 1,0-1-1,0 1 1,0 0-1,0 0 1,-1 4-1,-7 13 386,0 1-1,-20 32 1,6-11-380,15-27-264,-59 107-879,58-110-128,0-1-1,-1 1 1,0-1 0,-1-1 0,0 0-1,-1 0 1,-20 13 0,27-20 523,-1 0 1,0-1-1,0 0 1,0 0-1,0 0 1,-8 1-1,6-2-1032,0 0-1,-1-1 0,-13-1 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5:43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7648,'-4'4'11555,"3"12"-10954,1-3 389,-13 114 1959,1 25-1789,8-102-864,2 179 858,3-126-6244,12-114-3373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5:4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15 163 7392,'-2'-7'1012,"2"6"-825,-1 0 0,1 0-1,0 0 1,-1 0 0,1 0-1,-1 0 1,1 0 0,-1 0 0,0 0-1,0 0 1,1 0 0,-1 1-1,0-1 1,0 0 0,-1-1 0,2 2-35,0 0-1,0 0 1,0-1 0,0 1 0,-1 0 0,1 0 0,0-1 0,0 1 0,0 0 0,0-1 0,0 1 0,0 0 0,0-1 0,0 1-1,0 0 1,0-1 0,0 1 0,0 0 0,0-1 0,0 1 0,0 0 0,1 0 0,-1-1 0,0 1 0,0 0 0,0-1 0,9-12 2135,14-14-325,-11 16-1529,0 0 0,0 0 0,1 1 0,17-9-1,-22 14-334,1 1 0,-1 0 0,1 0 0,0 1 0,0 1 0,1-1 0,-1 1 0,16-1 0,-16 3-34,1 0 0,0 1 0,0 0 0,-1 0 0,1 1 0,17 5 0,-23-6-47,0 1 0,0 0 1,0-1-1,0 1 0,0 1 0,0-1 0,0 0 0,-1 1 0,1 0 1,-1 0-1,0 0 0,0 0 0,0 1 0,0-1 0,0 1 1,-1 0-1,3 4 0,-4-3 7,1-1 0,-1 1 0,0 0 0,0 0 0,-1-1 0,0 1-1,1 0 1,-2 0 0,1-1 0,0 1 0,-3 9 0,-1 2 118,-13 31 0,10-29-41,-29 74 350,-51 98-1,75-168-380,-13 23 154,-36 52 0,57-91-104,1-1 340,11-6 10,-4 1-400,54-6 392,241-16 329,-277 22-1023,40 6 0,-52-4-646,-1 0 1,1 0-1,-1 1 0,0 1 0,0-1 1,14 9-1,-4 1-1229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5:4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81 2912,'-2'-3'274,"1"1"-1,-1-1 1,1 1 0,0-1-1,0 1 1,0-1 0,0 0-1,1 0 1,-1 1-1,1-1 1,-1 0 0,1 0-1,0 0 1,0 1 0,1-7-1,0 0 1526,1-6 1062,-2 15-2753,0-1 0,1 1 0,-1-1 0,0 1 0,0-1 0,1 1 0,-1 0 0,0-1 0,1 1 0,-1-1 0,0 1 0,1 0 0,-1 0 0,1-1 0,-1 1 0,1 0 0,-1 0 0,1-1 0,-1 1 0,0 0 0,1 0 0,-1 0 0,1 0 0,-1 0 0,1 0 0,-1-1 0,1 1 0,0 1 0,0-1 0,-1 0 0,1 0 0,-1 1 0,1-1 0,0 0 0,-1 1 0,1-1-1,-1 1 1,1-1 0,-1 1 0,1-1 0,-1 1 0,0-1 0,1 1 0,-1-1 0,1 1 0,-1-1-1,0 1 1,0 0 0,1-1 0,-1 1 0,0 0 0,0-1 0,0 1 0,0 0 0,5 26 1375,-3-17-1015,0 9 3,0 0-1,-1 0 0,-1 0 0,0 0 0,-6 32 0,-1-17 30,-1-1 0,-15 40-1,18-58-434,-1-1-1,0 0 1,-2 0-1,1-1 1,-2 0-1,0 0 1,0 0-1,-1-2 1,-1 1-1,-15 13 1,19-20-282,0 1 0,0-2-1,-1 1 1,0-1 0,1 0 0,-1 0 0,-1-1 0,1 0 0,0 0 0,-1-1 0,0 0 0,1-1 0,-1 0 0,0 0 0,0-1 0,1 0 0,-1-1 0,0 0-1,-12-2 1,-17-9-1335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5:4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8 7232,'-2'-1'240,"2"0"-22,-1 1 1,1-1-1,-1 1 0,1-1 1,-1 1-1,1-1 0,-1 1 1,0-1-1,1 1 0,-1 0 1,0-1-1,1 1 0,-1 0 1,0 0-1,0-1 0,0 1 1,1 16 6587,-1 16-5058,-31 194 1780,9-82-2560,-31 190-931,53-323-1725,2-12 382,-1 1 1237,0 1 1,1-1-1,-1 0 0,0 0 0,0 0 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5:4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38 9056,'5'-26'4917,"2"19"-510,-4 3-1788,-9 7-1533,-110 75 1803,95-61-2657,1 0 1,0 2-1,-24 30 0,14-8-71,1 1 0,3 1 0,1 2 0,-21 54 1,37-80-146,2 1 1,0 0 0,1 0 0,1 0 0,-2 26 0,6-40-14,1 0 0,-1 0 0,2 0 0,-1-1 0,1 1 0,-1 0 0,2 0 0,-1 0 0,1 0 0,-1-1 0,2 1 0,-1-1 0,1 1 0,-1-1 0,1 0 0,1 0 0,-1 0 0,1-1 0,0 1 0,0-1 0,0 0 0,9 7 0,-5-6-22,0 0-1,0-1 1,0 0-1,1-1 0,0 0 1,-1 0-1,1 0 1,11 0-1,3 0-148,45 1 0,-52-4 47,-1-1 0,0 0 0,1-1-1,-1-1 1,0 0 0,20-8 0,-30 10 99,0-1 0,-1 0 0,1-1 1,0 1-1,-1-1 0,0 0 0,1 0 1,-1 0-1,-1-1 0,1 1 0,0-1 0,-1 0 1,0 0-1,0 0 0,0-1 0,0 1 1,-1-1-1,1 1 0,-1-1 0,0 0 0,-1 0 1,3-8-1,-4 4 33,1-1 0,-1 1 1,-1 0-1,0-1 0,0 1 0,-1 0 1,0 0-1,-5-15 0,5 20-18,0 0-1,1 0 1,-1 0 0,-1 0-1,1 1 1,-1-1-1,1 1 1,-1 0 0,0-1-1,0 1 1,0 0-1,-1 1 1,-5-5 0,4 4 6,0 1 1,-1-1 0,0 1 0,1 0 0,-1 0-1,0 1 1,0-1 0,-11 0 0,2 2 10,0 0 0,1 1-1,-1 1 1,1 0 0,-1 1 0,1 1 0,-20 7 0,3 1 26,-52 27 0,72-33-290,0 1 0,0 0 1,1 1-1,0 1 0,0-1 1,1 2-1,-14 16 0,22-25-370,0 1 0,-1 0 0,1-1 0,0 1 0,0 0 0,0 0 0,0 0 0,0 0 0,1 0 0,-1 0 1,1 0-1,-1 4 0,4 1-1984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5:4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26 8544,'-4'-13'2757,"5"12"-2570,-1 0 1,1 0-1,-1 1 0,1-1 0,-1 0 1,1 0-1,-1 1 0,1-1 1,0 0-1,-1 1 0,1-1 0,0 0 1,0 1-1,-1-1 0,1 1 1,0 0-1,2-1 506,-2 1-448,1 0 0,0 0-1,0 0 1,-1 1 0,1-1-1,0 1 1,-1-1 0,1 1 0,-1-1-1,1 1 1,-1 0 0,1 0-1,-1 0 1,1 0 0,-1 0-1,2 2 1,0 0-4,0 1 0,-1-1-1,0 0 1,0 1 0,1 0 0,1 6-1,0 0-9,-1 1-1,0 0 1,0 0-1,1 16 0,-3-7-11,-1 0 0,-1 0-1,0 0 1,-2 0 0,0 0-1,-1-1 1,-1 1 0,-1-1-1,0 0 1,-2 0 0,0-1-1,-21 34 1,24-43-437,-1-1 1,-9 12-1,13-18-6,1-1-1,-1 1 0,1-1 0,-1 1 0,0-1 0,1 0 1,-1 1-1,0-1 0,0 0 0,0 0 0,0 0 1,0-1-1,0 1 0,0 0 0,0-1 0,-4 1 0,-3-1-1407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5:49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9312,'0'-4'10015,"0"12"-8959,0-1 128,0 6-736,0-7-256,0 7-128,0-5-864,0-1 448,0 1-3424,5 0 2049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5:49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10880,'5'-14'4928,"21"14"-4289,-13 0 449,4 3-736,-4 2 640,5-2-576,0 0-352,3 2-64,5-2-3551,5 2 1951</inkml:trace>
  <inkml:trace contextRef="#ctx0" brushRef="#br0" timeOffset="1">680 75 12064,'13'-8'4447,"2"16"-3455,14 4-288,-6-4 544,-1-2-832,-6-1 128,2-2-352,-5-3-1856,5 0 896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8:39.5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18 439 1312,'-1'29'2516,"0"-14"1900,0-15-4356,-1-6 1598,3-20-987,2-1 0,1 1-1,9-36 1,-8 41-468,-2 11-128,0 0 1,0 1 0,1 0-1,0-1 1,0 1-1,1 1 1,0-1 0,1 1-1,0 0 1,8-9 0,17-22 372,-14 16-560,1-1 52,-10 13 51,0 1 1,1-1-1,0 1 0,1 1 0,12-10 1,-10 11-89,-1 1 0,1 0 1,0 0-1,18-6 0,-25 11 44,1 0 0,0 1 0,-1-1 0,1 1 0,0 1 0,0-1 0,0 1 0,0 0 0,0 0-1,-1 1 1,1-1 0,11 4 0,-15-3 40,0 0 1,0 0-1,0 0 0,0 1 0,0-1 0,0 1 1,0-1-1,0 1 0,0-1 0,-1 1 0,1 0 1,-1 0-1,1 0 0,-1 0 0,0 0 0,0 0 0,0 1 1,0-1-1,0 0 0,0 0 0,-1 1 0,1-1 1,-1 1-1,1-1 0,-1 4 0,0-2 24,0 0 0,0 0 0,0 0-1,0 0 1,-1 0 0,1 0 0,-1 0 0,0 0 0,-1 0-1,1 0 1,-1-1 0,1 1 0,-1 0 0,0-1-1,-3 5 1,-2-2 50,0 1 0,0-1 0,0-1 0,0 1 0,-1-1 0,0 0 0,0-1 0,-1 0 0,-15 5 0,-7 1 112,-44 7 0,72-16-169,-5 1 6,5-2 5,0 1 0,0 0 0,0-1 0,0 1 0,0-1 0,1 0 0,-1 0 0,0 0 0,-6-1 0,19 3 7,17 4-94,0 2 0,-1 0 0,35 17 0,-58-23 54,0 0 0,0 0 0,0 0 0,-1 0 0,1 0 0,3 4 0,-6-6 24,0 1 1,1-1 0,-1 0-1,0 1 1,1-1 0,-1 1-1,0-1 1,1 1 0,-1-1-1,0 0 1,0 1 0,0-1-1,1 1 1,-1-1 0,0 1 0,0 0-1,0-1 1,0 1 0,0-1-1,0 1 1,0-1 0,0 1-1,0-1 1,0 1 0,0-1-1,-1 1 1,1-1 0,0 1-1,0-1 1,0 1 0,-1-1-1,1 1 1,0-1 0,0 0-1,-1 1 1,1-1 0,0 1-1,-1-1 1,1 0 0,-1 1-1,1-1 1,0 0 0,-1 1 0,1-1-1,-1 0 1,1 0 0,-1 0-1,1 1 1,-2-1 0,-10 4 132,-1-1 0,1 0 0,-1-1 0,0-1 0,0 0 0,0 0 1,-15-3-1,6 2 28,-13 0-64,0-2 0,-61-12 0,77 7-1325,12 3-1663,21 4-2965,12 3 3493,8 2 538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6:08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486 163 2080,'18'8'6592,"-15"-17"-3328,-3 3-2964,-1 1 0,0 0 1,0-1-1,-1 1 0,1 0 1,-1-1-1,0 1 0,-1 0 1,1 0-1,-1 1 0,0-1 1,0 1-1,-1-1 0,1 1 1,-6-5-1,-2-2-9,0 1 0,-1 1 0,0 0 1,-20-11-1,26 17-284,-1 0 1,1 0 0,-1 1-1,0 0 1,0 0 0,0 1-1,0 0 1,-1 0 0,1 0-1,0 1 1,0 0-1,0 1 1,-1 0 0,1 0-1,-14 4 1,10-2-3,-1 1 0,0 1-1,1 0 1,0 0 0,0 1 0,1 1 0,-1 0-1,-13 13 1,12-9 35,1 0 1,1 1-1,0 1 0,0 0 1,2 0-1,-1 1 0,-6 17 0,-4 13-43,-13 50-1,28-83 12,2-1 0,-1 0 0,1 1 0,1-1 0,0 1 0,0 0 0,1-1 0,1 1 0,0-1 0,0 1 0,5 17 0,-5-25 4,0 1-1,1-1 1,0 1 0,0-1 0,0 0 0,0 0-1,0 0 1,1 0 0,-1 0 0,1 0 0,0-1 0,0 1-1,0-1 1,0 0 0,0 0 0,1 0 0,-1 0-1,0-1 1,1 1 0,-1-1 0,6 1 0,7 2 13,0-1 0,0-1 0,29 0 0,9 2 20,-32-1-82,-1 2-1,1 0 1,-1 2 0,0 0-1,-1 1 1,0 1 0,34 21-1,-45-24 123,0 0-1,-1 0 0,0 1 0,12 12 0,-17-15-33,1 0-1,-1 1 1,0 0-1,0 0 1,0 0-1,-1 0 1,0 0-1,0 0 0,0 1 1,1 7-1,-2-8 24,0 1 0,-1-1 0,1 1 0,-1-1-1,0 1 1,-1-1 0,1 0 0,-1 1 0,0-1 0,0 1-1,-1-1 1,0 0 0,-2 5 0,-2 1 162,-1 0 0,0 0 0,-1-1 0,-12 14 0,16-20-208,0 0 1,0 0 0,-1 0-1,0-1 1,0 0 0,0 0-1,0 0 1,0 0-1,0-1 1,-1 0 0,1 0-1,-10 2 1,-6-1 10,1 0 0,-27-1 0,14 0 21,-4 0-55,-55 6-109,82-6 14,1 0 1,-1 0-1,0 1 0,1 1 1,0-1-1,0 2 1,-9 4-1,15-7-55,0 0 1,0 1-1,0-1 1,1 0-1,-1 1 0,1 0 1,0-1-1,0 1 0,0 0 1,0 0-1,0 0 1,1 1-1,-2 3 0,2-6-112,1 1 0,-1-1-1,1 0 1,0 1-1,0-1 1,0 1 0,0-1-1,0 0 1,0 1 0,0-1-1,0 1 1,0-1-1,1 0 1,-1 1 0,1-1-1,-1 0 1,1 1 0,-1-1-1,1 0 1,0 0-1,-1 0 1,1 1 0,0-1-1,0 0 1,0 0-1,0 0 1,0 0 0,0-1-1,0 1 1,0 0 0,1 0-1,-1 0 1,0-1-1,0 1 1,3 0 0,-2 0-92,1-1 0,-1 1 0,0-1 0,0 1 0,1-1 0,-1 0-1,0 0 1,5 0 0,23-6-3789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6:1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153 639 5568,'-5'1'2254,"5"-1"-2212,-1 0 1,1 0-1,-1 0 0,1 0 1,0 0-1,-1 0 1,1 0-1,0 0 1,-1 0-1,1 0 1,-1 0-1,1 0 1,0 0-1,-1 0 0,1 0 1,0 1-1,-1-1 1,1 0-1,0 0 1,0 0-1,-1 1 1,1-1-1,0 0 0,-1 0 1,1 1-1,0-1 1,0 0-1,0 1 1,-1-1-1,1 0 1,0 1-1,0-1 1,0 0-1,0 1 0,0-1 1,-1 0-1,1 1 1,0-1-1,0 1 1,0-1 50,0 1 1,0-1 0,0 0-1,0 0 1,0 1-1,0-1 1,0 0 0,0 0-1,0 1 1,0-1 0,0 0-1,0 0 1,0 1 0,-1-1-1,1 0 1,0 0-1,0 0 1,0 1 0,0-1-1,-1 0 1,1 0 0,0 0-1,0 0 1,0 1-1,-1-1 1,1 0 0,0 0-1,0 0 1,0 0 0,-1 0-1,1 1 29,-1-1 0,1 0-1,-1 0 1,1 0 0,0 0-1,-1 1 1,1-1 0,0 0-1,0 0 1,-1 1 0,1-1-1,0 0 1,0 1 0,-1-1-1,1 0 1,0 1 0,0-1-1,0 0 1,-1 1 0,1-1 0,0 0-1,0 2 1,-1 0 142,-1 0 1,0 1-1,1-1 1,-1 0-1,0 0 1,0 0-1,0 0 1,0 0-1,-1-1 0,-2 3 1,-5 4 95,0 1-270,1 1 1,1 1-1,0-1 1,0 1-1,1 1 0,1-1 1,0 1-1,0 0 1,1 1-1,1-1 0,0 1 1,1 0-1,0 0 0,1 0 1,0 0-1,1 1 1,1-1-1,1 23 0,1-29-45,-1 1-1,1-1 0,0 0 1,5 11-1,-6-15-15,1 0-1,-1 0 1,1-1-1,-1 1 1,1 0-1,0-1 0,0 0 1,0 1-1,0-1 1,1 0-1,-1 0 1,5 3-1,-6-4-14,0-1 0,0 0-1,0 0 1,0 1-1,0-1 1,1 0-1,-1 0 1,0 0-1,0 0 1,0 0 0,0 0-1,0 0 1,1-1-1,-1 1 1,0 0-1,0 0 1,0-1 0,0 1-1,0-1 1,0 1-1,0-1 1,0 0-1,0 1 1,1-2 0,1 0-3,0-1 1,0 0 0,-1 0 0,1 0 0,3-5 0,5-12-175,-2 1-1,0-1 1,-1 0-1,9-41 1,4-7-87,-8 32 218,-4 14 19,9-37 0,-16 47 191,-5 21 28,-5 21 156,1 13-170,-2 69 0,9-90-149,1 1-1,0-1 1,2 0 0,1 0 0,6 23-1,-8-41-27,-1 0 0,1 1-1,0-1 1,0 0-1,0 0 1,5 7-1,-6-10-1,0 0 0,0 1 0,0-1 0,0 0 0,0-1 1,0 1-1,1 0 0,-1 0 0,0 0 0,0-1 0,1 1 0,-1 0 0,1-1 0,-1 1 0,0-1 0,1 0 0,-1 0 0,1 1 0,-1-1 0,1 0 0,-1 0 0,1 0 0,-1 0 0,1-1 0,-1 1 0,2-1 0,4-1 12,-1-1-1,1-1 1,-1 1 0,0-1 0,0 0 0,0 0 0,-1-1 0,0 0 0,1 0 0,4-6-1,7-7-36,93-78-545,-54 49 25,70-76 0,-109 102 544,0-2 0,-2 0 1,-1 0-1,0-2 0,-2 0 0,11-32 1,40-160 285,-28 25 363,-34 190-663,-1 0 0,0 0 0,0 0 0,0 0 1,0 0-1,0 0 0,0 0 0,0 0 0,-1 0 0,1 0 0,-1 0 0,0 1 1,1-1-1,-1 0 0,0 0 0,-2-2 0,3 3-5,0 1 0,0 0 0,-1 0-1,1 0 1,0 0 0,0 0 0,0 0 0,0 0 0,0 0 0,-1 0-1,1 0 1,0 0 0,0 0 0,0 0 0,0 0 0,-1 0-1,1 0 1,0 0 0,0 0 0,0 0 0,0 0 0,0 0 0,-1 0-1,1 0 1,0 0 0,0 0 0,0 0 0,0 0 0,0 0 0,0 1-1,-1-1 1,1 0 0,0 0 0,0 0 0,0 0 0,0 0 0,0 0-1,0 0 1,0 1 0,0-1 0,0 0 0,-1 0 0,1 0-1,0 0 1,0 0 0,0 1 0,0-1 0,-4 10-52,4-8 45,-9 34 81,1 1 1,-5 65-1,9-62-29,2-24-9,-13 124 293,2 143-1,13-282-321,17 270 160,-16-262-126,1 0 0,0 0 0,0 0 0,1 0 0,0 0 0,0-1 0,7 12 0,-10-19-26,1 0 1,-1-1-1,1 1 0,-1-1 1,0 1-1,1-1 0,-1 1 1,1-1-1,-1 1 0,1-1 1,-1 0-1,1 1 0,0-1 1,-1 0-1,1 1 0,-1-1 1,1 0-1,0 0 0,-1 0 1,1 1-1,0-1 0,-1 0 1,1 0-1,0 0 0,-1 0 1,1 0-1,0 0 0,-1 0 1,1-1-1,0 1 1,-1 0-1,1 0 0,0 0 1,-1-1-1,1 1 0,-1 0 1,1-1-1,0 1 0,0-1 1,2-1 2,-1 0 0,1 0 0,-1-1 0,0 1 0,1-1 0,2-4 0,11-21-194,-1 0-1,18-49 1,13-24-153,32-28 310,-68 117 79,-9 11-57,0 0 0,0 0 0,0 0 0,0 0 0,0 0 0,0 0 0,0 0 0,0 0 0,-1-1 0,1 1 1,0 0-1,-1 0 0,1-1 0,-1 1 0,1-1 0,-1 1 0,0 0 0,0-1 0,1 1 0,-1-1 0,0 1 0,-1-2 0,1 3 20,-1 1-1,0-1 0,0 0 0,1 1 0,-1-1 0,0 1 1,1 0-1,-1-1 0,1 1 0,-1-1 0,0 1 0,0 1 1,-7 13 55,1 0 1,1 1 0,0 0-1,1 0 1,-4 22 0,4-11 14,2 1 0,-1 40 0,4-65-76,1-1 1,-1 1-1,0 0 1,1-1-1,-1 1 1,1 0-1,0-1 1,0 1-1,0-1 1,2 4-1,-3-6-6,1 1 0,-1-1-1,1 1 1,-1-1 0,0 1-1,1-1 1,-1 1 0,1-1-1,-1 1 1,1-1-1,-1 0 1,1 1 0,0-1-1,-1 0 1,1 0 0,-1 1-1,1-1 1,0 0 0,0 0-1,0 0 10,0 0 0,0 0 0,0 0 0,0-1 0,-1 1 0,1 0 0,0-1 0,0 1 0,0 0 0,-1-1-1,1 1 1,0-1 0,0 1 0,-1-1 0,1 0 0,0 1 0,0-2 0,7-8-28,-1 0-1,0 0 1,-1 0 0,8-18 0,5-8-266,-7 14 143,-4 8 65,0-1 0,1 2 0,0-1 0,1 1 0,13-13 0,-23 26 52,1-1 0,0 0 1,0 0-1,0 0 1,0 1-1,0-1 1,-1 0-1,1 1 0,0-1 1,1 1-1,-1-1 1,0 1-1,0 0 0,0-1 1,0 1-1,0 0 1,0 0-1,0 0 1,1 0-1,-1 0 0,0 0 1,0 0-1,0 0 1,0 0-1,0 1 0,1-1 1,-1 0-1,0 1 1,0-1-1,0 1 1,0-1-1,0 1 0,0-1 1,0 1-1,0 0 1,0-1-1,-1 1 0,1 0 1,1 1-1,3 4 65,-1 0 0,0 0 0,0 0 0,-1 1 0,4 6 0,-4-6-60,80 139 549,-74-133-411,16 21 1,-21-30-77,-1 0 0,1-1 0,-1 1 1,1-1-1,0 0 0,1 0 1,-1 0-1,9 3 0,-12-5-33,0-1 0,1 0-1,-1 1 1,0-1 0,1 0 0,-1 0-1,0 0 1,1 0 0,-1-1 0,0 1-1,0 0 1,1 0 0,-1-1-1,0 1 1,0-1 0,0 1 0,1-1-1,-1 1 1,0-1 0,0 0 0,0 0-1,0 1 1,0-1 0,0 0-1,0 0 1,0 0 0,-1 0 0,2-2-1,1-1 16,0-1-1,0 1 0,0-1 1,-1 0-1,3-8 1,3-15-11,7-56 1,1-1 75,-12 68-97,-2 0 0,0 0 0,0-22 0,-3 26-58,0 12 50,1 1 0,0-1 0,0 0 0,-1 1 0,1-1 0,0 0 0,0 0 0,0 1 1,0-1-1,0 0 0,0 0 0,0 1 0,1-1 0,-1 0 0,0 0 0,0 1 0,1-1 1,-1-1-1,1 1-27,-1 1 1,1-1 0,-1 0 0,1 1-1,-1-1 1,1 1 0,-1-1 0,1 1-1,-1-1 1,1 1 0,0-1-1,-1 1 1,1-1 0,0 1 0,0 0-1,-1-1 1,2 1 0,-1 0 33,1 0 0,-1 0 0,0 1 1,0-1-1,0 1 0,0-1 0,0 0 0,1 1 0,-1 0 1,0-1-1,1 2 0,2 1 17,0 0 0,0 1-1,-1-1 1,1 1 0,-1 0 0,0 0 0,0 0 0,0 0-1,0 1 1,-1-1 0,0 1 0,2 4 0,3 10 117,6 32-1,-10-41-112,6 36 12,-5-26-7,0 0 0,1-1 0,1 1 0,12 26 0,-17-43-16,1-1-1,-1 1 1,1 0-1,0-1 1,0 1-1,0-1 1,0 0 0,0 0-1,1 0 1,-1 0-1,6 3 1,-6-4-3,0 0 1,0 0-1,0-1 1,0 1-1,0 0 0,1-1 1,-1 0-1,0 1 1,0-1-1,0 0 0,1 0 1,-1-1-1,0 1 1,0 0-1,1-1 1,2 0-1,7-4-83,0 1-1,0-2 1,-1 0-1,16-10 1,41-35-331,-22 15 319,146-96 168,-178 122 30,4-5 493,-16 14-435,-3 2-15,-9 9 64,-5 5-161,1 0-1,1 1 1,0 1-1,1 0 1,1 0-1,0 1 1,2 1-1,0 0 0,1 0 1,1 1-1,0-1 1,-3 26-1,9-44-53,1 0 0,0-1 0,0 1 0,0 0 0,0-1 0,0 1 1,0 0-1,0-1 0,0 1 0,0 0 0,0-1 0,0 1 0,0 0 0,0-1 0,0 1 0,1 0 0,-1-1 0,0 1 0,1 0 0,-1-1 0,0 1 0,1-1 0,-1 1 0,0-1 0,1 1 0,-1-1 0,2 1 0,-2 0-4,1-1-1,0 0 0,-1 0 0,1 0 0,0 0 1,-1 0-1,1 0 0,0 0 0,0-1 0,-1 1 1,1 0-1,0 0 0,-1 0 0,1-1 0,0 1 1,-1 0-1,1-1 0,-1 1 0,1 0 0,0-1 1,-1 1-1,1-1 0,-1 1 0,1-1 1,-1 1-1,1-2 0,15-18-356,0 0 1,-2-1-1,13-26 1,-9 17-2,-17 30 364,-1 0 0,0 0 0,1 0 0,-1 0 0,1 0 0,-1 0 0,1 0 0,-1 1 0,0-1 0,1 0 1,-1 0-1,1 0 0,-1 1 0,0-1 0,1 0 0,-1 0 0,0 1 0,1-1 0,-1 0 0,0 1 0,1-1 0,-1 0 1,5 7 16,0-1 0,0 0 0,-1 1 0,0 0 0,6 13 1,-6-12-14,1 1 1,-1-1 0,12 14 0,-13-18 10,0-1 0,0 1 0,0-1 0,1 0 0,-1 0 0,1 0 0,0 0 0,0-1 1,7 4-1,-8-5-9,0 0 0,0-1 0,0 1 0,0-1 1,-1 1-1,1-1 0,0 0 0,0 0 1,0-1-1,0 1 0,0 0 0,0-1 0,0 0 1,0 0-1,-1 0 0,6-2 0,4-4-77,0-1 0,0 0 0,0 0 0,-1-2 0,0 1 0,-1-1 0,10-13 0,16-14 30,61-65-179,-81 82 111,-1 0 0,-1 0-1,19-39 1,-12 6 2,-2 0 0,21-99-1,-19 69 157,27-196 1584,-50 259-1278,2 20-355,0 0-1,0 0 0,0-1 0,0 1 1,0 0-1,0 0 0,0-1 0,0 1 1,0 0-1,-1 0 0,1-1 1,0 1-1,0 0 0,0 0 0,0-1 1,0 1-1,0 0 0,-1 0 0,1 0 1,0-1-1,0 1 0,0 0 0,0 0 1,-1 0-1,1 0 0,0-1 1,0 1-1,-1 0 0,1 0 0,0 0 1,0 0-1,-1 0 0,1 0 0,0 0 1,0 0-1,-1 0 0,1 0 0,0 0 1,0 0-1,-1 0 0,1 0 1,0 0-1,0 0 0,-1 0 0,1 0 1,0 0-1,0 0 0,-1 0 0,1 0 1,0 0-1,0 1 0,0-1 0,-1 0 1,1 0-1,0 0 0,0 0 1,0 1-1,-1-1 0,1 0 0,0 0 1,0 0-1,0 1 0,0-1 0,0 0 1,-1 0-1,1 1 0,0-1 0,0 0 1,-5 11 59,0-1 1,1 1 0,0 0-1,0 0 1,2 1 0,-3 13-1,-6 43 151,-1 79 1,5-54 17,5 227 256,4-238-358,4 12-38,1 17-174,-1-48-1396,-6-63 1429,0 0-1,0 0 1,1 0 0,-1 0-1,0 1 1,0-1 0,0 0-1,0 0 1,0 0 0,0 1-1,0-1 1,0 0 0,0 0-1,0 0 1,0 1 0,0-1-1,0 0 1,0 0 0,0 0-1,0 1 1,0-1 0,0 0-1,0 0 1,-1 0 0,1 1-1,0-1 1,0 0 0,0 0-1,0 0 1,0 0-1,0 1 1,-1-1 0,1 0-1,0 0 1,0 0 0,0 0-1,0 0 1,-1 0 0,1 1-1,0-1 1,0 0 0,0 0-1,-1 0 1,1 0 0,0 0-1,0 0 1,0 0 0,-1 0-1,1 0 1,0 0 0,0 0-1,0 0 1,-1 0 0,1 0-1,0 0 1,0 0 0,0 0-1,-1 0 1,1-1 0,0 1-1,0 0 1,-11-11-2971,-42-80-4014,11 18 3134,26 48 3109,-2 1 0,0 0 1,-30-27-1,29 33 1877,-22-16 0,22 20 1659,-30-15-1,31 18-710,13 8-1157,0 0 0,0 0 0,-1 1 0,-8-4 0,3 2 1178,15 1-69,19 2-358,126 3 115,5-1-1491,0-5-3912,-141 3 2315,-9 1 730,0-1 1,0 1 0,0 0-1,1 0 1,-1 0-1,0 1 1,0-1-1,0 1 1,0 0 0,0 0-1,0 0 1,4 2-1,6 8-2174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6:11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5 621 6816,'5'1'2073,"-8"1"-1189,-3 2-183,15 3 1353,-7-6-1801,0 0 1,1 0 0,-1 0 0,1 0 0,-1-1 0,1 1 0,-1-1-1,1 0 1,-1 0 0,1 0 0,0 0 0,-1 0 0,1 0-1,-1-1 1,1 1 0,-1-1 0,1 0 0,4-2 0,4-2 189,0 0 1,16-11 0,-18 11-310,22-16 508,-29 20-588,0-1 0,0 0 1,-1 1-1,1-1 1,0 0-1,-1 0 0,0 0 1,1 0-1,-1 0 1,0 0-1,0-1 0,1-2 1,-2 4-35,1 1-1,-1-1 1,0 1 0,0-1 0,0 0 0,0 1-1,0-1 1,0 1 0,0-1 0,0 0 0,0 1-1,0-1 1,0 1 0,0-1 0,-1 0 0,1 1-1,0-1 1,0 1 0,-1-1 0,1 1 0,0-1 0,-1 1-1,1-1 1,0 1 0,-1-2 0,0 2 6,0-1 1,0 1 0,-1-1 0,1 1 0,0-1-1,0 1 1,0 0 0,0 0 0,0-1-1,0 1 1,0 0 0,-1 0 0,0 0-1,-2 0 19,1 1 0,-1-1-1,0 1 1,1 0-1,-1 0 1,1 0-1,-1 0 1,-3 2-1,0 2 36,1-1-1,0 1 1,0 0 0,1 0-1,-1 1 1,1 0-1,0 0 1,1 0-1,-1 0 1,1 1-1,1 0 1,-1 0-1,1 0 1,-4 14 0,5-16-68,1 0 1,0 0 0,0 1 0,0-1 0,1 0 0,-1 1 0,1-1 0,0 1 0,1-1 0,0 0 0,-1 1-1,2-1 1,-1 0 0,1 0 0,-1 1 0,1-1 0,1-1 0,-1 1 0,1 0 0,0 0 0,6 6 0,-7-8-58,1-1 0,0 1 0,0-1 0,1 0 0,-1 0 0,0 0 0,1-1 0,-1 1 0,1-1 0,-1 0 0,1 0 1,0 0-1,-1 0 0,1 0 0,0-1 0,0 0 0,7 0 0,5-2-139,1 0 0,29-7 0,-31 5 121,170-52-573,-92 25 520,-47 17 139,54-19 855,-99 32-840,0 1 1,0-1-1,-1 1 0,1 0 1,0-1-1,0 1 0,0 0 1,0-1-1,0 1 0,-1 0 1,1 0-1,0 0 0,0 0 1,0 0-1,0 0 0,0 0 1,0 0-1,0 0 0,-1 0 1,1 1-1,0-1 0,0 0 0,1 1 1,-2 0-16,1 0 1,-1-1-1,0 1 0,1 0 1,-1 0-1,0-1 1,0 1-1,0 0 1,0 0-1,0-1 0,0 1 1,0 0-1,0 0 1,0 0-1,0-1 1,0 1-1,0 0 0,-1 0 1,1-1-1,-1 2 1,-2 7 37,-1-1 1,0 0 0,-8 12 0,-115 152 341,91-125-476,31-41 33,0 0 1,1 1-1,0-1 0,0 1 0,0 0 0,-2 9 0,5-14 42,1-1-1,-1 1 0,1 0 0,0-1 1,0 1-1,-1 0 0,1-1 1,0 1-1,0 0 0,1 0 1,-1-1-1,0 1 0,0 0 1,1-1-1,-1 1 0,1 0 0,0-1 1,-1 1-1,1-1 0,0 1 1,0-1-1,0 1 0,0-1 1,0 0-1,0 0 0,0 1 0,0-1 1,1 0-1,-1 0 0,1 0 1,-1 0-1,0 0 0,4 1 1,-2-1 12,2 1 1,-1-1-1,0 0 1,0 0-1,0 0 1,0 0 0,1-1-1,-1 1 1,0-1-1,1 0 1,-1-1 0,0 1-1,1-1 1,-1 0-1,8-2 1,-6 0-5,0 1 0,0-1 1,0 0-1,0 0 0,0-1 1,0 0-1,-1 0 0,0 0 0,8-9 1,5-9-45,-1-1 1,-1 0 0,0-1 0,-3-1-1,0 0 1,16-45 0,-4-7-46,17-87 1,-2-101 252,-28 171 271,-3 40-83,-5 36-45,-1 1 0,-1-1 0,0 0 0,-1-21 0,-4 29-247,1 11-26,-1 7 18,0 10-56,-1 35 0,3-30-34,-1 11 38,2 0 1,5 46 0,-3-60-19,2 0 0,1-1 0,0 0 0,1 0 0,12 26 0,3-7-1063,31 44 0,-30-49-553,-18-28 869,-1 0 0,0 1 0,0-1 1,0 1-1,-1 0 0,1 0 0,-1 0 0,1 8 0,-2 13-5762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6:1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32 187 7552,'-21'-19'3424,"11"19"-2976,15-4 1536,3 4-1184,23-13 1919,9 7-1535,35-10 416,2-7-960,11-5-512,22 4-96,9 1-1888,-4 7 992,-15 8-3551,-7 8 2431,-3-6-4512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6:1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283 791 4064,'0'-1'182,"0"0"0,-1 0 1,1 0-1,0-1 0,0 1 1,0 0-1,0 0 0,0 0 0,0 0 1,0 0-1,1 0 0,-1 0 1,1-2-1,0-13 4052,-1 16-4117,0-1 0,0 0 0,0 1 0,-1-1 0,1 1 0,0-1 0,-1 1 0,1-1 0,0 1 0,-1-1 0,1 1 0,0-1 0,-1 1 1,1 0-1,-1-1 0,1 1 0,-1 0 0,1-1 0,-1 1 0,1 0 0,-1 0 0,0-1 0,1 1 0,-1 0 0,1 0 0,-2 0 0,-6-1 244,0 1 0,0 0-1,0 0 1,0 1 0,0 0 0,0 1-1,1 0 1,-1 0 0,1 0-1,-10 5 1,6-3-262,1 1-1,0 0 0,1 0 1,-1 1-1,1 0 1,0 1-1,0 0 0,1 0 1,0 1-1,1 0 0,-1 0 1,1 1-1,1 0 1,0 0-1,0 1 0,1 0 1,0 0-1,0 0 1,-5 19-1,4-3-28,1 0 0,-3 42 1,8-56-22,-1-1 1,2 1-1,0-1 1,0 1-1,1-1 1,1 1-1,-1-1 1,8 16-1,-8-22-28,0-1 0,1 0 0,0 0 0,0 0 0,0 0 0,0 0 0,1 0 0,-1-1 0,1 1 0,0-1 0,0 0 0,0-1 0,1 1 0,-1-1 0,1 1-1,-1-1 1,1-1 0,0 1 0,0-1 0,0 1 0,-1-1 0,10 0 0,1 0 41,0-1-1,0 0 0,0-1 1,0-1-1,-1 0 1,22-6-1,-16 1-61,-1 0 0,-1-1 0,1-1 0,-1 0 0,-1-2 0,0 0 0,30-26 0,100-109-261,-123 120 234,27-30 100,-1-3 1,-4-2-1,64-110 0,22-104 333,-124 254-260,-1 0 1,0 0 0,-2-1-1,0 0 1,-1 0 0,-2 0-1,1-42 1,-4 58-95,1 0 1,-1 0-1,0 1 1,0-1-1,-1 0 1,-4-10-1,6 15-56,0 0-1,-1 0 0,0 0 1,1-1-1,-1 1 1,0 0-1,1 0 0,-1 1 1,0-1-1,0 0 0,0 0 1,0 0-1,0 0 1,0 1-1,0-1 0,0 0 1,0 1-1,0-1 1,-1 1-1,1-1 0,0 1 1,0 0-1,0 0 1,-1-1-1,1 1 0,0 0 1,0 0-1,-1 0 0,1 0 1,0 0-1,0 1 1,-1-1-1,1 0 0,0 0 1,0 1-1,0-1 1,-2 1-1,-2 2 27,1-1-1,-1 1 1,1 0 0,0 0 0,-1 0-1,1 1 1,1 0 0,-1 0-1,0 0 1,1 0 0,0 0 0,0 0-1,-4 9 1,1-1 37,0 1-1,1 1 1,1-1 0,-4 15-1,-37 214 562,-16 59-365,30-150 38,25-129-259,5-20-47,4-9-50,0-1-3,1-1 0,1 1 0,0-1 1,0 2-1,0-1 0,1 0 1,0 1-1,1 0 0,-1 1 1,13-10-1,-6 6-36,0 1 0,1 0 1,1 1-1,-1 0 0,21-6 0,-26 10 133,1 1 0,0 0 0,-1 0 0,1 1 1,1 1-1,12-1 0,-19 2-17,-1 0 1,1 1-1,-1-1 1,1 1 0,-1-1-1,1 1 1,-1 0-1,0 1 1,1-1 0,-1 1-1,0-1 1,0 1-1,0 0 1,0 0 0,0 0-1,0 1 1,-1-1-1,1 0 1,-1 1 0,1 0-1,2 4 1,-1 1 50,1 0 0,-1 0 0,-1 1 0,0-1 0,0 1 1,2 9-1,6 57 173,-5-33-84,-3-23-115,-1-3 4,6 23 0,-7-34-49,1-1 1,-1 0-1,1 0 1,0-1-1,0 1 0,0 0 1,0-1-1,1 1 1,0-1-1,4 5 1,-6-7 8,0 0-1,1 0 1,-1 0 0,0 0 0,0-1-1,1 1 1,-1 0 0,0-1 0,1 1-1,-1-1 1,1 1 0,-1-1-1,1 0 1,-1 0 0,1 0 0,-1 0-1,1 0 1,-1 0 0,1 0 0,-1 0-1,1 0 1,-1-1 0,0 1 0,1 0-1,-1-1 1,3-1 0,2-1-11,-1 0 0,1-1 0,-1 0 0,9-8 0,-11 10-26,16-17-223,31-38 0,-34 37 129,1 1 1,25-24 0,49-22 146,-2 1 447,-88 62-460,1 1-7,0-1 1,0 1-1,-1-1 0,1 1 1,-1-1-1,1 0 1,-1 0-1,2-2 0,-3 4 3,0-1-1,0 1 0,0 0 1,0 0-1,0 0 1,0 0-1,0 0 0,0 0 1,0 0-1,0 0 0,0 0 1,0-1-1,0 1 1,0 0-1,0 0 0,0 0 1,0 0-1,0 0 0,0 0 1,0 0-1,0 0 1,0 0-1,0-1 0,0 1 1,0 0-1,0 0 0,0 0 1,0 0-1,0 0 1,0 0-1,0 0 0,-1 0 1,1 0-1,0 0 0,0 0 1,0 0-1,0 0 1,0 0-1,0 0 0,0-1 1,0 1-1,0 0 0,-1 0 1,1 0-1,0 0 1,0 0-1,0 0 0,-8 1 55,-8 2 46,7 2-83,0 0 1,0 0-1,0 0 0,0 1 0,1 1 0,0-1 0,1 1 1,-1 1-1,1-1 0,1 1 0,-1 1 0,1-1 0,1 1 1,0 0-1,-5 11 0,4-6 2,0-1 1,2 1 0,0 0-1,0 0 1,1 0-1,1 0 1,0 1-1,1-1 1,1 0 0,2 20-1,-2-33-13,0 0-1,0 1 0,0-1 1,1 0-1,-1 0 1,0 0-1,1 0 1,-1 0-1,1 0 0,-1 0 1,1 0-1,-1 0 1,2 1-1,-2-2-5,0 0 0,1 1 1,-1-1-1,0 0 0,1 0 0,-1 1 0,1-1 0,-1 0 0,1 0 1,-1 0-1,1 1 0,-1-1 0,0 0 0,1 0 0,-1 0 0,1 0 1,-1 0-1,1 0 0,-1 0 0,1 0 0,0 0 0,1-1-7,0 0-1,0 0 0,-1 0 0,1 0 0,0 0 0,-1 0 0,1 0 1,-1 0-1,1-1 0,-1 1 0,1 0 0,-1-1 0,2-2 1,57-86-713,31-39 225,-73 97 568,-17 31-113,-1 3 113,0 23 215,1 0 1,1-1-1,6 28 1,-6-42-266,1-1 1,-1 0 0,2 0 0,-1 0 0,1-1 0,1 1 0,-1-1-1,1 0 1,1 0 0,0 0 0,9 9 0,-13-15-14,0 0 1,1 1-1,0-1 0,-1 0 1,1-1-1,0 1 0,0 0 1,0-1-1,0 0 0,0 0 1,0 0-1,0 0 0,1 0 1,-1 0-1,0-1 0,5 1 1,-3-2-22,-1 1 0,1-1 1,-1 0-1,0 0 0,1 0 1,-1-1-1,0 1 0,0-1 1,0 0-1,7-5 0,3-4-72,1-1 0,-2-1-1,0 0 1,19-24 0,-30 34 74,91-117-153,-66 83 165,11-16 246,-34 48-60,-3 7-184,4 8-13,11 8 185,-1 0-205,23 20 1,-8-8 138,-22-21-83,0-1 0,1 0 0,14 10 0,-19-16-23,-1 0-1,1 0 1,0 0-1,0 0 1,1-1 0,-1 1-1,0-1 1,0 0 0,1-1-1,-1 1 1,1-1-1,-1 0 1,5 0 0,14-3-77,-1-1 1,32-10 0,-35 9-11,25-9-274,69-30 0,37-30-298,-122 60 671,45-27 164,-67 37-2,-7 3 5,-9 6-35,-15 13-68,7-5-98,-20 19 1,33-27 55,0 0 1,0 1-1,0 0 0,1 0 0,0 0 0,0 1 0,-5 11 1,8-16-15,-7 18 63,-6 23 0,13-37-124,-1 0 0,1-1 0,1 1 0,-1 0 0,1 0 0,0 0 0,0-1-1,1 1 1,1 7 0,-2-13 29,0 1-1,0-1 1,0 1-1,0-1 1,0 0-1,0 1 1,0-1-1,1 0 1,-1 1 0,0-1-1,0 1 1,1-1-1,-1 0 1,0 1-1,0-1 1,1 0-1,-1 0 1,0 1-1,1-1 1,-1 0-1,0 0 1,1 1-1,-1-1 1,1 0-1,-1 0 1,0 0 0,1 0-1,-1 0 1,1 0-1,-1 0 1,0 1-1,1-1 1,-1 0-1,1 0 1,-1 0-1,0-1 1,1 1-1,-1 0 1,1 0-1,-1 0 1,1 0-1,-1 0 1,0 0 0,1-1-1,-1 1 1,0 0-1,1 0 1,-1-1-1,0 1 1,1-1-1,2 0-38,-1-1 0,1 0 0,-1 0 0,0-1 0,1 1 1,1-3-1,7-12-92,-1-1 0,-1 0 1,0-1-1,5-19 0,-3 9 185,-10 28-51,5-12 275,-4 12-104,-1 9-113,-1-3-31,1 0 0,-1 0-1,1 0 1,0 0 0,1 0-1,-1 0 1,1 0 0,0 0-1,0-1 1,0 1 0,1-1-1,0 1 1,0-1 0,0 0 0,0 0-1,0 0 1,1-1 0,0 1-1,0-1 1,0 0 0,0 0-1,0 0 1,1 0 0,-1-1-1,1 0 1,0 0 0,0 0-1,-1-1 1,1 1 0,0-1-1,1 0 1,-1 0 0,0-1 0,7 0-1,18-1-184,-1-1 1,47-10-1,55-22-6,-29 3 70,-77 21 147,-21 8-34,0 0-1,-1 1 0,1 0 0,0-1 1,0 1-1,0 0 0,5 0 0,-22 15 699,4-6-700,1 0 0,0 1 0,1 0 0,0 0 0,-10 18 1,-22 55 10,36-74-27,0 0 1,0 0-1,1 0 0,0 0 0,0 1 0,1-1 0,0 1 0,0-1 1,1 1-1,0-1 0,1 1 0,0-1 0,0 1 0,1-1 1,0 0-1,0 0 0,1 0 0,3 8 0,-5-14-11,0-1-1,-1 1 1,1-1-1,0 0 1,0 1-1,0-1 1,0 0 0,0 0-1,0 0 1,1 0-1,-1 0 1,0 0-1,1 0 1,-1 0-1,0 0 1,1 0-1,-1-1 1,1 1 0,-1-1-1,1 1 1,-1-1-1,1 0 1,0 1-1,-1-1 1,1 0-1,-1 0 1,1 0-1,0 0 1,-1 0 0,1-1-1,-1 1 1,1 0-1,-1-1 1,1 1-1,-1-1 1,1 1-1,-1-1 1,1 0-1,-1 0 1,2-1 0,5-3-83,1-1 1,-1-1 0,-1 1 0,14-16 0,41-47-90,47-48-176,-73 84 259,-10 10 109,-2 0 0,0-2 0,35-48 0,-35 31-18,-1-1 0,23-63 0,-43 97 13,40-103 136,47-192-1,-78 255-4,6-27 42,-18 76-179,0 0 1,0 0-1,0 0 1,0 0 0,0 0-1,0 0 1,0 0-1,0 0 1,0 0-1,0 0 1,0 0 0,0 0-1,0 0 1,0 0-1,-1 0 1,1 0 0,0 0-1,0 0 1,0 0-1,0 0 1,0 0-1,0 0 1,0 0 0,0 0-1,0 0 1,0 0-1,0 0 1,0 0 0,0 0-1,0 0 1,0 0-1,0 0 1,0 0-1,-4 7-18,-4 13 34,-1 4 51,2 2 0,-7 37 0,-2 55 208,11-74-208,-23 302 592,42-78-1280,-11-229-146,-2-24-1053,-1-12-262,-2-13-2643,0 1 3177,0 1 0,0-1 1,-1 1-1,-7-14 1,3 8 212,-1 1 0,-13-16 0,-18-21-1291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6:1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31 7968,'-44'-31'10383,"62"40"-8617,0-2-1,20 6 0,77 13-1200,-75-18-239,120 18-47,-33-6-2787,-107-17 831,-1 0-1090,21 7-1,-35-9 1820,0 1 0,0 0 0,-1 0 0,1 1 0,-1-1-1,1 1 1,-1 0 0,0 0 0,4 4 0,2 4-2268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6:1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6720,'0'0'107,"-1"0"0,0 0 0,1 0 0,-1 0 0,1 0-1,-1 0 1,1 0 0,-1 0 0,1 1 0,-1-1 0,1 0 0,-1 0 0,1 0 0,-1 1 0,1-1 0,-1 0 0,1 0 0,0 1 0,-1-1 0,1 0 0,-1 1 0,1-1 0,0 1 0,-1-1 0,1 1 0,-1 0-1,1 0-12,0 0-1,0-1 0,0 1 0,-1 0 0,1 0 1,0 0-1,0 0 0,1 0 0,-1 0 1,0 0-1,0 0 0,0 0 0,1 0 0,-1 1 1,1 0 188,0 1 0,1-1 1,-1 1-1,0-1 0,1 0 1,0 1-1,-1-1 1,1 0-1,0 0 0,0 0 1,3 1-1,1 1 225,0-1-1,0 1 1,0-2 0,0 1-1,1-1 1,-1 0 0,1 0-1,-1-1 1,14 2-1,-15-3-407,-1 0-1,1 0 0,-1-1 0,1 0 0,-1 0 1,1 0-1,-1 0 0,0 0 0,0-1 1,0 0-1,0 0 0,0 0 0,0 0 0,0-1 1,0 0-1,4-4 0,-6 5-69,-1 1-1,0-1 1,0 1-1,0-1 1,0 0 0,0 0-1,0 0 1,0 1-1,0-1 1,-1 0 0,1 0-1,-1 0 1,1 0-1,-1 0 1,0 0 0,0 0-1,0 0 1,0-3-1,0 4-8,-1 0 1,1 0-1,0-1 0,0 1 0,-1 0 0,1 1 0,0-1 0,-1 0 0,1 0 0,-1 0 1,0 0-1,1 0 0,-1 0 0,0 1 0,1-1 0,-1 0 0,0 0 0,0 1 1,0-1-1,1 1 0,-1-1 0,0 1 0,0-1 0,0 1 0,0-1 0,0 1 1,0 0-1,0-1 0,0 1 0,0 0 0,0 0 0,0 0 0,0 0 0,0 0 0,0 0 1,0 0-1,-1 0 0,0 1 0,-2 0 22,0 0 0,1 1-1,0-1 1,-1 1 0,1 0 0,0 0-1,0 0 1,0 0 0,0 1 0,0-1-1,0 1 1,1 0 0,-1 0 0,1 0 0,0 0-1,0 0 1,0 0 0,-3 7 0,2-3 72,-1 1 1,1-1-1,1 1 1,0 0-1,0-1 0,0 1 1,1 0-1,0 9 1,1-11-49,0-1 0,1 1 0,0-1 0,0 0 0,0 1 0,1-1 0,-1 0 0,1 1 1,1-1-1,2 5 0,-3-7-34,-1-1 0,1 1 0,0-1 0,-1 0 1,1 0-1,0 0 0,0 0 0,1 0 0,-1 0 1,0 0-1,1-1 0,-1 1 0,1-1 0,-1 0 0,1 0 1,0 0-1,0 0 0,-1 0 0,1 0 0,5 0 1,2-1-37,-1-1 1,1 1 0,-1-2 0,1 1 0,-1-1-1,10-4 1,56-23-282,-38 13 209,8-2 42,185-64-82,-227 81 180,0 0 0,0 1 0,0-1 0,-1 1 0,1-1 0,0 1 0,0 0 0,0 0 0,0 0 0,0 1 0,0-1 1,-1 1-1,1 0 0,0-1 0,0 1 0,3 2 0,-3-1 47,0 0 0,0 1 0,-1-1 0,1 1 0,0 0 0,-1 0 0,0 0 0,1 0 0,-1 0 0,-1 0 0,4 7 0,8 19 492,10 37-1,-15-41-297,1 0-1,19 38 0,-24-56-277,-1-1 1,2 0-1,-1 0 0,1-1 1,0 1-1,0-1 0,0 0 1,1 0-1,0-1 1,0 1-1,0-1 0,0-1 1,1 1-1,-1-1 1,1 0-1,13 3 0,-11-4-197,1 0-1,-1-1 0,0-1 0,0 1 0,0-1 1,0-1-1,1 0 0,-1 0 0,0-1 1,0 0-1,-1 0 0,1-1 0,11-5 0,-7 2-496,-1-1-1,1 0 0,-1-1 0,-1-1 0,1 1 0,18-21 0,-20 19-577,-1-1 1,0-1-1,-1 1 1,0-1-1,-1-1 1,0 0-1,-1 0 1,0 0-1,-1-1 1,-1 1-1,4-22 0,-1-33-3645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6:2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238 684 5824,'-6'-3'996,"1"1"0,-1 0 0,0 0 1,1 0-1,-1 1 0,0 0 0,0 0 1,0 1-1,0-1 0,-10 2 0,8 0-665,1 0 1,0 1-1,0-1 0,0 2 0,0-1 0,0 1 1,0 0-1,-8 5 0,9-4-307,-1 1 1,0-1-1,1 1 0,0 1 1,0-1-1,1 1 1,0 0-1,0 1 0,0-1 1,1 1-1,0 0 1,0 0-1,0 0 0,1 0 1,0 1-1,1-1 1,-3 11-1,3-6 5,1 0 0,0 0 0,1 0-1,0 0 1,4 22 0,-3-27 10,0-1 0,1 1 1,-1-1-1,2 0 0,-1 0 0,1 0 0,0 0 1,0 0-1,1 0 0,-1-1 0,1 0 0,6 7 1,-7-10-12,1 1 1,-1-1-1,1 1 1,-1-1-1,1 0 1,0 0 0,0-1-1,0 1 1,0-1-1,0 0 1,0 0-1,0 0 1,0-1-1,0 1 1,1-1 0,-1 0-1,0 0 1,0-1-1,1 1 1,-1-1-1,0 0 1,4-1 0,5-2 22,-1-1 1,-1 1 0,1-2-1,-1 1 1,0-2 0,12-8-1,-7 4-21,0-1 0,-1-1 0,0-1-1,17-21 1,-26 29-46,-2-1 0,1 0 0,-1 1 0,0-2 0,0 1 0,-1 0 0,0-1 0,0 1 1,-1-1-1,0 0 0,0 0 0,-1 0 0,1-13 0,-2 17 12,0 1-1,-1 0 1,1-1 0,-1 1 0,0 0 0,0 0 0,0 0 0,0 0-1,-1 0 1,1 0 0,-1 0 0,0 0 0,1 0 0,-1 1 0,-1-1 0,1 1-1,0-1 1,-1 1 0,1 0 0,-1 0 0,1 0 0,-1 0 0,-5-2-1,4 2-33,0 0 0,0 0-1,0 1 1,-1 0-1,1 0 1,-1 0 0,1 0-1,-1 0 1,1 1-1,-1 0 1,1 0 0,-1 0-1,1 1 1,-1-1-1,1 1 1,-8 2 0,11-2 21,-1-1 1,0 1 0,1-1-1,-1 1 1,1 0 0,-1 0-1,1 0 1,-1 0 0,1 0-1,-1 0 1,1 0 0,0 0-1,0 0 1,0 1 0,0-1-1,-1 0 1,2 1 0,-2 2-1,1-4 11,1 1 0,0-1 0,0 1-1,0 0 1,0-1 0,0 1 0,0 0-1,0-1 1,0 1 0,0-1 0,1 1-1,-1 0 1,0-1 0,0 1 0,1-1-1,-1 1 1,0-1 0,0 1 0,1 0 0,1 1 17,-1-1 1,0 0-1,1 1 1,-1-1 0,1 0-1,-1 0 1,1 0-1,3 1 1,1 1 82,1-1 0,0 0 0,0-1 0,0 1 1,0-1-1,0-1 0,0 1 0,0-1 0,11-2 0,-6 1 86,1-1 0,-1 0-1,0-1 1,20-8 0,-23 7-119,1-1-1,-1-1 1,-1 0 0,1 0 0,-1 0-1,0-1 1,0 0 0,0-1 0,-1 0-1,-1 0 1,1 0 0,-1-1 0,-1 0-1,9-18 1,1-8 16,-2-2 0,16-64 1,-16 51-26,73-295-459,-84 339 360,2-17-353,-1 16 153,-1 13 184,2 16 59,-3 255-83,-2-135 110,-2 211 144,-15 4 402,14-315-467,-1 20 214,-2 0 0,-18 68 0,25-129-320,-2 6 53,0 0 0,0 0 0,-1-1 0,-4 10 1,6-15-31,1 0 0,-1 0 0,0 1 0,0-1 1,0 0-1,0 0 0,0 0 0,0 0 0,0 0 1,0 0-1,-1 0 0,1-1 0,0 1 0,-1 0 0,1-1 1,0 1-1,-1-1 0,1 1 0,0-1 0,-1 1 1,1-1-1,-1 0 0,1 0 0,-1 0 0,1 0 1,-1 0-1,-1 0 0,-2-2-25,0 1 0,0-1 0,0 0 0,1-1 0,-1 1 0,1-1 0,0 0-1,-1 0 1,1 0 0,0 0 0,-4-6 0,-6-6-144,-18-25 0,27 33 101,1 1 1,0-1 0,1 0-1,-1 0 1,2 0 0,-1-1 0,1 1-1,0-1 1,0 1 0,1-1-1,0 0 1,0 0 0,1 1-1,0-1 1,0 0 0,1 0 0,0 1-1,0-1 1,1 0 0,0 1-1,1-1 1,-1 1 0,1 0-1,1 0 1,-1 0 0,1 0 0,0 0-1,1 1 1,0 0 0,0 0-1,0 0 1,1 1 0,-1 0 0,1 0-1,10-7 1,-5 6-96,0 1 0,0 0 0,0 0 0,1 1 0,-1 1 0,22-4 0,-14 4-287,1 1 0,0 2 0,30 1 1,4 6-4208,104 28 0,-157-35 4539,70 19-3560,-9-2-538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6:2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1151 6720,'-1'1'292,"-2"2"64,1 0 0,-1 1 0,1-1 0,-3 8 0,5-10-244,-1-1 0,1 1 0,0-1-1,0 1 1,-1-1 0,1 1 0,0 0 0,0-1 0,0 1-1,0-1 1,0 1 0,0 0 0,0-1 0,0 1-1,0 0 1,0-1 0,1 1 0,-1-1 0,0 1-1,0 0 1,0-1 0,1 1 0,-1-1 0,0 1-1,1-1 1,-1 1 0,0-1 0,1 1 0,-1-1-1,1 1 1,-1-1 0,1 0 0,-1 1 0,1-1-1,-1 0 1,1 1 0,-1-1 0,1 0 0,0 0 0,-1 1-1,1-1 1,-1 0 0,1 0 0,1 0 0,0 0 116,0 0 1,0 1 0,0-2 0,0 1 0,0 0 0,1 0-1,-1-1 1,0 1 0,0-1 0,0 0 0,0 1 0,0-1-1,0 0 1,0 0 0,-1-1 0,4-1 0,0-1-18,0 0 0,-1 0 0,1 0 0,-1 0 1,4-6-1,4-9 114,-1-1-1,-1 0 1,-1 0 0,10-30 0,-4 9-109,212-486 1202,-220 511-1357,16-30 75,-21 42-127,1 0 1,-1 0 0,1 0-1,0 1 1,0 0-1,1-1 1,-1 1-1,6-4 1,-8 6-9,0 1 0,0 0-1,0-1 1,0 1 0,0 0 0,0-1 0,0 1-1,0 0 1,0 0 0,0 0 0,0 0 0,0 0 0,0 0-1,0 0 1,0 0 0,0 0 0,0 1 0,0-1-1,-1 0 1,1 0 0,0 1 0,0-1 0,0 1 0,0-1-1,0 1 1,0-1 0,-1 1 0,1 0 0,0-1-1,0 1 1,-1 0 0,1 0 0,-1-1 0,1 1-1,0 2 1,3 3 37,0 0 0,0 0 0,4 12 0,-2 1 37,0 0-1,-1 0 1,-1 0 0,-1 0-1,-1 1 1,0-1-1,-2 34 1,-5 8 136,-14 68 0,14-95-175,-2 0 0,-2 0 1,-1-1-1,-27 61 0,34-89-8,0 0 0,0 0-1,0 0 1,-1-1 0,0 1-1,0-1 1,0 0 0,0 0-1,-1 0 1,-7 5 0,10-8-31,0 1-1,-1-1 1,1 0 0,0 0 0,-1-1 0,1 1 0,-1 0 0,1-1 0,-1 0 0,1 1 0,-1-1 0,1 0-1,-1 0 1,1 0 0,-1-1 0,0 1 0,1-1 0,-1 1 0,1-1 0,0 0 0,-1 0 0,1 0 0,0 0-1,-1 0 1,-3-3 0,0-2-73,-1 1 0,1-2 0,0 1 0,0 0 0,0-1 0,1 0 0,0 0 0,-4-10 0,-29-66-488,32 67 463,-15-38-662,21 54 760,0 0-1,0 0 0,0 0 0,0 0 0,0 0 1,0 0-1,0 0 0,0 0 0,0 0 0,0 0 1,0 0-1,0 0 0,0 0 0,-1-1 1,1 1-1,0 0 0,0 0 0,0 0 0,0 0 1,0 0-1,0 0 0,0 0 0,0 0 0,0 0 1,0 0-1,0 0 0,0 0 0,1 0 1,-1 0-1,0-1 0,0 1 0,0 0 0,0 0 1,0 0-1,0 0 0,0 0 0,0 0 0,0 0 1,0 0-1,0 0 0,0 0 0,0 0 1,0 0-1,0 0 0,0 0 0,0 0 0,0 0 1,0 0-1,0 0 0,0 0 0,1 0 1,-1 0-1,0 0 0,0 0 0,0 0 0,0 0 1,0 0-1,0 0 0,0 0 0,5 3-130,7 9 26,4 9 51,-7-8 152,0-1 0,1 0 0,1 0 0,0-1 0,0 0 0,17 11 0,-13-12 3,0-2 0,0 0-1,1-1 1,0-1 0,1 0 0,-1-1-1,1-1 1,0 0 0,0-1 0,1-1 0,24-1-1,-29-1-9,-1-1 0,1 0-1,-1-1 1,1-1 0,-1 0 0,0-1-1,14-5 1,-18 5-60,1-1 1,-1 1-1,0-2 0,0 1 1,0-1-1,-1 0 0,1-1 1,-2 1-1,1-2 0,6-7 1,18-29 70,30-57 0,-48 76-61,-2 0 1,0 0-1,-2-1 0,9-34 0,-17 46-159,-1 14 117,0 0 0,0 0 0,-1 0 0,1 0 0,0 0-1,0 0 1,0 1 0,0-1 0,0 0 0,0 0 0,0 0 0,0 0 0,-1 0 0,1 0 0,0 0 0,0 0 0,0 0-1,0 0 1,0 0 0,0 0 0,-1 0 0,1 0 0,0 0 0,0 0 0,0 0 0,0 0 0,0 0 0,0 0 0,-1 0 0,1 0-1,0 0 1,0 0 0,0 0 0,0 0 0,0-1 0,0 1 0,0 0 0,-1 0 0,1 0 0,0 0 0,0 0 0,0 0-1,0 0 1,0 0 0,0 0 0,0-1 0,0 1 0,0 0 0,0 0 0,0 0 0,0 0 0,0 0 0,0-1 0,-2 4 3,1 0 1,0 0 0,0 0 0,0 0 0,1 0 0,-1 0 0,1 1 0,0-1 0,0 5 0,-2 10 11,-1 15 10,1 0-1,1 0 1,7 51-1,-5-65 5,-1-15-3,1 0 1,0 0-1,0 0 0,0 0 0,0 0 1,1 0-1,-1 0 0,1 0 1,0-1-1,3 5 0,-5-7-23,0-1 0,1 0 0,-1 0 0,0 1 0,0-1 0,1 0 0,-1 0 0,0 1 0,1-1 0,-1 0 0,0 0 0,1 0 0,-1 1 0,0-1 0,1 0 0,-1 0 0,1 0 0,-1 0 0,0 0 0,1 0 0,-1 0 0,1 0 0,-1 0 0,0 0 0,1 0-1,-1 0 1,1 0 0,-1 0 0,1-1 0,15-8 16,15-20 35,-28 25-52,57-54-72,68-51-1,-115 97 91,-5 6-87,-1 0 0,16-9 0,-22 27 28,-4 5 93,0 1-1,1 1 1,1-1 0,0 0 0,2 0 0,0 0-1,1 0 1,6 27 0,24 50-13,-28-86-15,0 0 0,1 0 0,0-1 0,0 0 0,1 1 0,0-2 0,14 15 0,-18-20-17,0 0 1,0 0-1,0 0 0,1-1 0,-1 1 1,1-1-1,0 1 0,-1-1 0,1 0 0,0 0 1,-1 0-1,1-1 0,0 1 0,0-1 1,0 1-1,0-1 0,0 0 0,0 0 0,0 0 1,4-1-1,-3 0-4,1-1 1,-1 0-1,0 0 0,0 0 1,0 0-1,0 0 1,0-1-1,0 0 1,-1 0-1,1 0 0,-1 0 1,3-4-1,6-7-28,-2 0-1,0-1 1,-1-1-1,0 0 1,9-25-1,7-13 39,-8 23-69,-4 6-8,0-1 0,17-51 0,-5-26-95,15-141 1,-25 144 166,-9 60 11,3-14 84,2-87 0,-11 140-86,-1-18-100,-1 14-66,-3 12-23,2 1 137,0 0-1,1 0 1,0 0 0,-2 13-1,-12 95 228,-3 186-1,20-269-77,3 34 0,-2-57-90,-1-1 1,1 1 0,1 0-1,0-1 1,0 1 0,1-1 0,9 16-1,-12-23-33,0-1 0,0 1-1,0-1 1,0 1 0,1-1 0,-1 0-1,0 1 1,1-1 0,-1 0 0,1 0-1,-1 0 1,1 0 0,0 0 0,-1-1-1,1 1 1,0 0 0,0-1-1,0 1 1,-1-1 0,1 0 0,0 1-1,0-1 1,0 0 0,0 0 0,-1 0-1,1-1 1,0 1 0,0 0 0,0-1-1,0 1 1,-1-1 0,1 0 0,0 1-1,2-3 1,6-2-77,0-1 0,-1 0 1,0-1-1,13-12 0,-14 13 73,4-5-6,-5 4-94,1 0 0,-1 1-1,1 0 1,15-8 0,-12 8 137,-10 6-3,-1-1 1,1 0-1,0 1 1,0-1-1,0 1 1,0-1-1,0 1 0,0 0 1,0-1-1,0 1 1,0 0-1,0 0 1,0 0-1,0 0 0,0 0 1,0 0-1,0 0 1,0 0-1,2 0 1,9 3 186,-1 1 1,18 6 0,11 4 111,-2-2-245,-18-6 38,23 4 0,-36-9-79,0 0 0,0 0 0,1-1 0,-1 0-1,0-1 1,0 1 0,9-3 0,-3 0-9,0 0 107,0 0 1,0-1-1,0 0 0,-1-1 1,15-8-1,-2-2-85,30-25 1,-36 22 7,-18 17-67,0 0-1,0 0 1,0-1-1,0 1 1,0 0-1,0-1 1,-1 1-1,1 0 1,0-1-1,-1 1 1,1-1-1,-1 1 1,1-3-1,-5 6-235,-1 4 356,-10 20-45,1 1 0,1 1-1,1 0 1,1 0 0,2 1-1,1 0 1,-6 45 0,12-61-39,0 0 0,1 0 0,0 1 0,1-1 1,2 14-1,-2-26-20,0-1-1,0 1 1,0 0 0,0-1 0,0 1 0,0 0-1,1-1 1,-1 1 0,0 0 0,0-1-1,1 1 1,-1 0 0,0-1 0,1 1 0,-1-1-1,1 1 1,-1-1 0,1 1 0,-1-1 0,1 1-1,-1-1 1,1 1 0,-1-1 0,2 1-1,-1-1-3,0 0 0,-1 0 0,1 0 0,0 0 0,0 0 0,-1-1 0,1 1 0,0 0 0,0 0 0,0-1 0,-1 1 0,1 0 0,0-1 0,-1 1 0,1-1-1,0 1 1,0-2 0,4-2-57,0-1 0,-1 0 0,7-9 0,11-14-439,36-36 0,-35 40 656,-1-1-1,20-28 1,-35 43-318,0 0 0,1 0 0,9-7 0,-17 17 159,0 0 0,0 0 0,0 0 0,0 0 0,0 0 1,0 0-1,0 0 0,0 0 0,0 0 0,0 0 0,0 0 0,0 0 0,0 0 1,0 0-1,0 0 0,0 1 0,1-1 0,-1 0 0,0 0 0,0 0 0,0 0 1,0 0-1,0 0 0,0 0 0,0 0 0,0 0 0,0 0 0,0 0 0,0 0 0,0 0 1,1 0-1,-1 0 0,0 0 0,0 0 0,0 0 0,0 0 0,0 0 0,0 0 1,0 0-1,0 0 0,0 0 0,0 0 0,0 0 0,0-1 0,1 1 0,-1 0 1,0 0-1,0 0 0,0 0 0,0 0 0,0 0 0,0 0 0,0 0 0,0 0 0,0 0 1,0 0-1,0 0 0,0 0 0,0 0 0,0 0 0,0-1 0,0 1 0,0 0 1,-2 10 82,-8 12 169,5-10-90,1 0-1,-1 1 0,2-1 0,0 1 1,-3 25-1,5-34-144,1 1 0,0 0 0,0 0 0,0 0 0,1-1-1,-1 1 1,1 0 0,0-1 0,1 1 0,-1 0 0,1-1 0,0 1 0,0-1 0,0 0 0,0 0 0,1 0-1,0 0 1,0 0 0,4 4 0,-5-6-4,1 0 0,-1-1 0,1 1 0,-1-1 0,1 1 0,-1-1 0,1 0 0,0 0 0,0 0 0,-1-1 0,1 1 0,0 0 0,0-1-1,0 0 1,0 0 0,0 0 0,-1 0 0,1 0 0,0-1 0,0 1 0,0-1 0,0 0 0,4-1 0,5-3-33,-1-1 0,0 0 0,0 0 0,11-10 0,-7 6-81,3-2 36,-1-1 0,-1 0 0,0-1 0,15-19 0,30-26-84,-39 41-36,-18 107 756,-3-66-469,-1-3 26,0 0-1,-5 25 0,5-34-148,0-10 25,0-1 1,0 1-1,0-1 1,0 0-1,0 1 1,0-1-1,0 0 1,0 1-1,1-1 1,-1 1-1,0-1 1,0 0 0,0 1-1,0-1 1,0 0-1,1 1 1,-1-1-1,0 0 1,0 0-1,1 1 1,-1-1-1,0 0 1,0 1-1,1-1 1,-1 0 0,6-12 38,0-3-109,2 1-1,0 0 1,0 0-1,1 1 0,1 0 1,0 1-1,1 0 1,0 0-1,1 1 1,0 1-1,14-10 1,-25 20 76,1-1 0,-1 0 1,1 0-1,-1 1 0,1-1 1,0 1-1,-1-1 0,1 1 1,0 0-1,0 0 0,-1 0 1,4 0-1,-5 0 0,1 0 0,0 0 0,0 0 0,-1 0 0,1 1 0,0-1-1,-1 0 1,1 0 0,-1 1 0,1-1 0,0 1 0,-1-1 0,1 0 0,-1 1 0,1-1 0,-1 1 0,1-1 0,-1 1 0,1 0-1,-1-1 1,0 1 0,1-1 0,-1 1 0,0 0 0,1-1 0,-1 1 0,0 0 0,0-1 0,0 1 0,1 0 0,-1-1 0,0 1-1,0 0 1,0 0 0,0 0 0,-4 168 716,4-168-725,0 0-1,0-1 0,0 1 1,0 0-1,0 0 0,0-1 0,0 1 1,0 0-1,1 0 0,-1-1 0,0 1 1,0 0-1,0-1 0,1 1 1,-1 0-1,1-1 0,-1 1 0,0-1 1,1 1-1,-1-1 0,1 1 0,0 0 1,-1-1 5,1 0-1,0 1 1,-1-1 0,1 0 0,0 0-1,-1 0 1,1 0 0,-1 0 0,1 0 0,0 0-1,-1 0 1,1 0 0,0-1 0,-1 1 0,1 0-1,-1 0 1,1 0 0,0-1 0,0 0 0,2-1 13,1 0 0,-1 0 1,0-1-1,1 0 1,-2 1-1,5-5 0,13-18-173,1 1-1,1 1 1,1 2-1,2 0 1,28-20-1,-49 39 98,-1 0 1,1 0-1,0 0 0,0 0 0,0 1 0,6-2 1,-9 2 64,0 1 0,0 0 0,1 0 0,-1 0 0,0 0 0,0 0 1,0 0-1,0 0 0,0 1 0,0-1 0,0 0 0,0 0 0,0 1 1,0-1-1,0 1 0,0-1 0,0 1 0,0-1 0,-1 1 0,1 0 1,0-1-1,0 1 0,-1 0 0,1-1 0,0 1 0,-1 0 0,1 0 1,0 0-1,-1 0 0,1 0 0,-1 1 0,6 11 114,5 22 0,1 2 58,-11-35-170,29 70 162,-25-61-140,1-2 1,0 1-1,0 0 0,14 15 1,-19-24-27,0 0 0,0 0 1,0 0-1,0 0 0,0 0 1,1 0-1,-1 0 1,0 0-1,1 0 0,-1-1 1,1 1-1,-1 0 0,1-1 1,-1 0-1,1 1 1,-1-1-1,1 0 0,-1 0 1,1 1-1,-1-1 1,1 0-1,-1-1 0,1 1 1,0 0-1,-1 0 0,1-1 1,-1 1-1,1-1 1,-1 1-1,1-1 0,-1 0 1,0 1-1,1-1 0,-1 0 1,2-1-1,3-4-11,0 1-1,0-1 1,0 0-1,-1-1 1,6-8-1,-7 9-4,28-40-163,-2-1 0,-2-1 0,-3-2 0,-1 0-1,26-83 1,50-220 404,-97 343-188,-1 2-19,1-1 0,-1 0 0,-1 1-1,0-1 1,0 0 0,-1-15 0,0 24-33,0-1-1,0 0 1,0 0 0,0 0-1,0 0 1,-1 1 0,1-1-1,0 0 1,-1 0 0,1 1-1,0-1 1,-1 0 0,1 0-1,-1 1 1,1-1 0,-1 0-1,1 1 1,-2-2 0,2 2 0,-1 0 0,1 0 0,-1 0 0,1 0 0,-1 0 0,1 0 0,-1 0 0,1 0 1,0 0-1,-1 0 0,1 0 0,-1 0 0,1 0 0,-1 0 0,1 0 0,-1 1 0,1-1 0,0 0 1,-1 0-1,1 0 0,-1 1 0,1-1 0,-1 1 0,-2 1-9,1 1-1,-1-1 1,1 1-1,-1 0 1,1 0-1,-3 6 1,-3 6 18,1 0 1,1 1-1,1-1 1,-5 24-1,-9 69 169,13-65 13,-2 15 66,2 2-1,3 71 1,4-91-129,3 1-1,1-1 1,2 0 0,14 44-1,-19-78-95,0 1 1,0-1-1,1 0 0,5 10 1,-7-15-27,0 0 0,0 0-1,0 1 1,0-1 0,0 0 0,0 0 0,0 0 0,0 0 0,0 0-1,0 0 1,0-1 0,1 1 0,-1 0 0,0-1 0,1 1 0,-1 0 0,1-1-1,-1 0 1,1 1 0,-1-1 0,0 0 0,1 0 0,-1 0 0,1 0-1,-1 0 1,4 0 0,3-3-28,1-1-1,-1 0 0,0 0 1,0 0-1,0-1 0,-1 0 1,0-1-1,10-8 1,2-2-59,55-43 31,28-22 125,-36 30 111,-66 51-171,1-1-1,-1 1 0,0 0 1,1-1-1,-1 1 0,1 0 0,-1 0 1,1-1-1,-1 1 0,1 0 0,0 0 1,-1 0-1,1 0 0,-1 0 0,1 0 1,-1 0-1,1 0 0,-1 0 0,1 0 1,-1 0-1,1 0 0,0 0 0,-1 0 1,1 0-1,-1 0 0,1 1 0,0-1 1,-1 1 8,1-1 0,-1 1 0,1 0 0,-1 0 0,1-1 0,-1 1 0,1 0 0,-1 0 0,0 0 0,1-1 0,-1 1 0,0 0 0,0 0 0,0 0 0,0 1 0,1 3 63,-1 0 1,-1 1-1,1-1 0,-2 9 1,-2-2-30,-1 1 1,0-1-1,0-1 1,-8 13-1,-8 17 46,12-21-77,-22 38-1,27-51-37,-1 0-1,-1 0 1,1 0 0,-1-1-1,-1 0 1,1 0 0,-1-1-1,-8 6 1,16-12 23,-1 1 0,0 0 0,0 0 0,0 0 1,0 0-1,0 0 0,0 0 0,0 0 0,1-1 0,-1 1 1,0 0-1,0 0 0,0 0 0,0 0 0,0-1 0,0 1 1,0 0-1,0 0 0,0 0 0,0 0 0,0-1 0,0 1 0,0 0 1,0 0-1,0 0 0,0 0 0,0-1 0,0 1 0,0 0 1,0 0-1,0 0 0,0 0 0,0-1 0,0 1 0,0 0 1,0 0-1,-1 0 0,1 0 0,0 0 0,0 0 0,0-1 1,0 1-1,0 0 0,0 0 0,-1 0 0,1 0 0,0 0 0,0 0 1,0 0-1,0 0 0,0 0 0,-1 0 0,1-1 0,0 1 1,0 0-1,0 0 0,0 0 0,-1 0 0,1 0 0,0 0 1,0 0-1,0 0 0,0 0 0,-1 0 0,1 1 0,0-1 1,0 0-1,0 0 0,2-3 2,1 0-1,0 1 1,0-1 0,0 1 0,0 0 0,1 0 0,-1 0 0,1 0-1,-1 1 1,1-1 0,4-1 0,5-1 0,12-7-99,40-10 0,27-7-1691,-75 22-247,24-14-1,-39 19 1632,0 0-1,0 0 1,-1 0-1,1-1 1,0 1-1,-1 0 1,1-1-1,-1 1 1,0-1-1,2-2 1,-2 3 232,-1 1 0,0-1 0,0 0-1,1 0 1,-1 1 0,0-1 0,0 0 0,0 0 0,0 1 0,0-1 0,0 0 0,0 0 0,-1 0-1,1 1 1,0-1 0,0 0 0,-1 1 0,1-1 0,0 0 0,-1 1 0,1-1 0,0 0 0,-1 1 0,1-1-1,-1 0 1,1 1 0,-1-1 0,0 1 0,1-1 0,-1 1 0,1-1 0,-1 1 0,0-1 0,-26-15-3221,-13-3 1200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6:26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627 444 8800,'-43'-22'3264,"38"17"-2528,-5-7 3103,10 9-2431,15-2 576,6-3-1184,5 5 192,5 3-544,12 3-256,19 2-128,8 6-576,1-3 288,-9 1-2240,-11-3 1376,-12 2-2911,-3 0 2239,-23 0-5280</inkml:trace>
  <inkml:trace contextRef="#ctx0" brushRef="#br0" timeOffset="1">44 47 10464,'-41'-44'3872,"38"41"-2368,19 3-6240,7 3 1184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8:40.5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67 20 2816,'0'-1'65,"0"1"1,-1 0-1,1-1 1,0 1-1,14-18 7517,-15 20-7542,0-1 0,0 1 0,0-1-1,0 1 1,1-1 0,-1 1 0,1-1 0,-1 1 0,0 3 0,1-3 36,-9 28 388,-9 60 0,6-15 166,-2 14-284,1 16 155,13-92-284,0-12-191,0 0-1,0 0 1,0 1 0,0-1-1,0 0 1,0 0 0,0 0-1,0 0 1,0 0-1,0 0 1,-1 0 0,1 0-1,0 0 1,-1 0-1,1 0 1,-1 0 0,1 0-1,-2 1 1,2-2 225,1-24-9867,7 10 6848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6:2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37 6464,'0'-2'357,"0"0"0,0 0 0,-1 0 0,1 0 0,0 0 0,-1 1 0,1-1 0,-1 0 0,0 0 0,0 0-1,1 1 1,-1-1 0,-2-2 0,2 3-154,0 0 0,0 1 0,1-1 0,-1 0 0,0 1-1,0-1 1,0 1 0,1-1 0,-1 1 0,0-1 0,0 1-1,0 0 1,0-1 0,0 1 0,0 0 0,0 0 0,0 0-1,0 0 1,0 0 0,0 0 0,0 0 0,0 0 0,0 0-1,0 0 1,0 1 0,0-1 0,-2 1 0,-5 3 170,0 0-1,0 0 1,1 1 0,-1 0-1,1 0 1,0 1 0,1 0 0,-1 0-1,-6 8 1,-8 13 155,-18 28-1,31-42-312,3-6-68,-3 4 48,1 0 0,0 1-1,1 0 1,-7 17-1,12-27-159,0 0-1,0 1 1,1-1-1,-1 0 0,1 1 1,-1-1-1,1 1 1,0-1-1,0 0 0,0 1 1,0-1-1,0 1 1,1-1-1,-1 1 0,1-1 1,0 0-1,-1 1 1,1-1-1,0 0 0,0 0 1,1 1-1,-1-1 0,0 0 1,1 0-1,-1-1 1,1 1-1,0 0 0,-1 0 1,1-1-1,3 3 1,-2-2-15,0-1 0,0 0 0,0 0 0,-1 0 1,1 0-1,0 0 0,0 0 0,1-1 0,-1 1 1,0-1-1,0 0 0,5 0 0,5-2-95,22-4 0,-31 5 48,15-4-97,0-1 0,0-1 1,0 0-1,-1-1 0,-1-1 1,1-1-1,-2 0 0,1-1 0,21-20 1,-18 12 67,-13 12 23,0 0 1,1 1-1,-1-1 1,1 1-1,9-5 1,-16 11 33,-1 0-1,1 0 1,-1 0 0,0 0 0,1 0-1,-1 0 1,0 0 0,1 0-1,-1 0 1,0 0 0,1 1 0,-1-1-1,0 0 1,1 0 0,-1 0 0,0 0-1,1 0 1,-1 1 0,0-1-1,1 0 1,-1 0 0,0 1 0,0-1-1,1 0 1,-1 0 0,0 1-1,0-1 1,0 0 0,1 1 0,-1-1-1,0 0 1,0 0 0,0 1 0,0-1-1,0 1 1,1-1 0,-1 0-1,0 1 1,0-1 0,3 16 132,-3-15-130,5 26 389,1 0 0,1-1 0,20 47 0,-24-66-316,0-1 0,0 0-1,1 0 1,-1-1 0,7 8-1,-9-11-57,0-1 0,0 0-1,1 1 1,-1-1 0,0 0-1,0 0 1,1 0 0,-1 0 0,1 0-1,-1 0 1,1-1 0,-1 1-1,1 0 1,0-1 0,-1 1-1,1-1 1,0 0 0,-1 1-1,1-1 1,0 0 0,-1 0-1,1 0 1,0 0 0,0 0-1,-1-1 1,1 1 0,1-1 0,8-3-11,-2 0 1,1-1-1,0-1 1,-1 1 0,0-2-1,0 1 1,-1-1-1,8-8 1,-10 9-42,0 0 0,-1-1 0,0 0-1,0 0 1,-1 0 0,0 0 0,0-1 0,-1 0 0,0 0 0,0 0-1,2-8 1,-5 11 38,0 1 0,0 0 0,0 0 0,0 0 0,0 0 0,-1-1 0,0 1-1,0 0 1,0 0 0,0 0 0,-1 0 0,0 1 0,1-1 0,-1 0 0,-1 1 0,-2-5 0,1 2-98,0-1 0,1 0 0,-5-11 0,8 17 84,0 0-1,0 1 1,0-1 0,0 1-1,0-1 1,0 0 0,0 1 0,0-1-1,0 1 1,0-1 0,0 1-1,1-1 1,-1 0 0,0 1 0,0-1-1,1 1 1,-1-1 0,0 1-1,0-1 1,1 1 0,-1-1 0,1 1-1,-1-1 1,0 1 0,1 0-1,-1-1 1,1 1 0,-1 0 0,1-1-1,-1 1 1,1 0 0,-1-1 0,1 1-1,0 0 1,-1 0 0,1 0-1,-1 0 1,1 0 0,-1 0 0,2-1-1,27-1-73,-28 2 67,180 8 3,-117-4 50,52 12 248,-61-8-8,-55-8-240,0 1 0,1-1 1,-1 0-1,1 0 0,-1 0 1,1 0-1,-1 1 0,1-1 1,-1 0-1,1 1 0,-1-1 1,0 0-1,1 1 0,-1-1 1,0 0-1,1 1 1,-1-1-1,0 1 0,1-1 1,-1 0-1,0 1 0,0-1 1,0 1-1,1-1 0,-1 1 1,0-1-1,0 1 0,0 20 303,-9 17-250,7-30-53,1 0 0,0 0 0,0 0 0,0 0 0,1 0 1,2 13-1,-1 8-2225,2-17-320,14-17-11615,-10-4 12496,5-12-2041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6:28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 8544,'-8'-25'3872,"13"25"-3360,3 8-1696,5 4-320,0 7 832,1 12-2944,-1 16 2016,8 0-960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6:2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5 753 6304,'0'0'149,"-1"1"-1,1-1 1,0 0 0,-1 1 0,1-1 0,-1 1-1,1-1 1,0 1 0,-1 0 0,1-1 0,0 1-1,0-1 1,0 1 0,-1-1 0,1 1 0,0 1-1,0-2-33,0 0 0,1 0-1,-1 0 1,0 0 0,0 1-1,0-1 1,0 0 0,1 0-1,-1 0 1,0 0 0,0 0-1,1 0 1,-1 0 0,0 1-1,0-1 1,1 0 0,-1 0-1,0 0 1,0 0 0,0 0-1,1 0 1,-1 0 0,0 0-1,0 0 1,1 0 0,-1-1-1,0 1 1,1 0 0,27-9 3189,-26 9-3482,54-22 1772,67-36 0,-98 44-1448,-1-1 1,0-1-1,-2-1 0,40-36 1,-31 18 34,39-54-1,19-43 252,5-8 897,-85 124-1005,-7 11-65,-4 7 81,0 2-321,0 1 1,0-1-1,0 0 1,1 0-1,0 1 0,-2 6 1,-1 6-1,-117 430 653,118-435-601,0 1 0,0 0 0,0 16 0,3-25-70,0-1 0,0 1 1,0 0-1,1 0 0,-1-1 0,1 1 0,0 0 1,0-1-1,0 1 0,1-1 0,-1 1 1,1-1-1,0 0 0,0 0 0,4 6 1,-6-8-21,1-1 0,0 1 0,0 0 0,-1-1 1,1 1-1,0 0 0,0-1 0,0 1 1,0-1-1,0 1 0,0-1 0,0 0 0,0 1 1,0-1-1,0 0 0,0 0 0,0 0 0,0 0 1,0 0-1,0 0 0,1 0 0,1 0-7,-1-1 0,0 0 0,0 0-1,1 1 1,-1-1 0,0 0 0,0-1-1,0 1 1,2-2 0,4-4-41,0 0 0,0-1 1,7-11-1,-12 16 44,11-15-74,-2 1 0,0-2 0,10-21 0,24-64-76,-16 34 174,93-167 362,-113 220-294,90-169 1809,-94 171-1594,-4 10-197,-3 6-37,-14 31 51,7-16 54,-7 21 0,-39 134 575,-36 206 1,90-376-732,-2 5-6,1 0 1,1 1-1,-1-1 0,1 9 1,0-15-8,0 1 0,0 0 1,0 0-1,0 0 0,0 0 0,0-1 1,0 1-1,1 0 0,-1 0 0,0 0 1,0-1-1,1 1 0,-1 0 1,1 0-1,-1-1 0,1 1 0,-1 0 1,1-1-1,-1 1 0,1 0 0,-1-1 1,1 1-1,0-1 0,-1 1 0,1-1 1,0 1-1,0-1 0,-1 0 0,1 1 1,0-1-1,0 0 0,0 0 0,-1 1 1,1-1-1,0 0 0,0 0 0,0 0 1,0 0-1,0 0 0,1 0 1,13-4-176,0 0 1,0-1 0,0 0 0,0-1-1,15-10 1,34-12-32,-55 25 295,1-1-1,0 2 1,1-1-1,-1 1 1,0 1-1,12-1 0,-18 2-20,0 0-1,0 1 1,-1 0-1,1-1 0,0 1 1,0 0-1,-1 1 1,1-1-1,-1 1 0,1-1 1,-1 1-1,1 0 1,-1 1-1,0-1 1,0 0-1,0 1 0,-1 0 1,1-1-1,3 5 1,1 3-100,-1-1 1,0 1 0,0 0 0,-1 1 0,7 20 0,4 28-4948,-13-48 2187,0-1-1,1 1 1,7 13 0,-10-22 2522,8 18-4980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6:29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5 170 4224,'-1'-1'187,"1"0"1,-1 0-1,1 0 0,-1 0 0,1 0 1,-1-1-1,1 1 0,0 0 1,0 0-1,0 0 0,0-1 1,0 1-1,0 0 0,0 0 1,0-1-1,0 1 0,0 0 1,1 0-1,-1 0 0,1-1 1,-1 1-1,1 0 0,-1 0 1,1 0-1,-1 0 0,1 0 1,0 0-1,1-2 0,1 0 341,0 0-1,0 0 1,0 0 0,0 0-1,1 0 1,-1 1-1,7-4 1,4-1 171,0 2 0,0-1 1,1 2-1,-1 0 0,31-4 0,78 0 229,-74 7-867,149-15-1943,-3-16-5644,-128 14 2289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6:3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139 230 4736,'-4'-10'16428,"9"3"-18019,-1 0 1874,67-92 1781,-59 84-1974,1 1-1,0 0 0,1 1 1,21-15-1,-31 25-129,1 0 0,-1 1 0,1-1-1,0 1 1,0 0 0,0 0-1,0 1 1,0-1 0,0 1 0,0 0-1,9 0 1,-12 1 37,0 0-1,0 0 0,0 0 1,0 1-1,0-1 1,0 1-1,0-1 1,0 1-1,0 0 0,0 0 1,0 0-1,0 0 1,0 0-1,0 0 1,-1 0-1,1 0 0,0 1 1,-1-1-1,1 1 1,-1-1-1,0 1 1,1 0-1,-1 0 1,0-1-1,0 1 0,0 0 1,0 0-1,0 0 1,-1 0-1,1 0 1,0 3-1,3 13 94,-2 0 0,0 0-1,0 0 1,-2 0 0,-2 23 0,-3 2 102,-10 47 0,9-65-113,0 1 1,-2-1-1,-1 0 1,-1-1-1,-1 0 1,-1 0-1,-1-1 1,-1-1-1,-1 0 1,-19 21-1,-25 17 492,-2-3 0,-71 52-1,118-97-536,14-12-30,-1 0 0,1 0 0,0 0 0,0 0 0,0 0 1,0 0-1,0 0 0,0 0 0,0 0 0,0 0 0,-1 0 0,1 0 1,0 1-1,0-1 0,0 0 0,0 0 0,0 0 0,0 0 0,0 0 1,0 0-1,0 0 0,0 0 0,0 1 0,0-1 0,0 0 0,0 0 0,0 0 1,0 0-1,0 0 0,0 0 0,0 0 0,0 1 0,0-1 0,0 0 1,0 0-1,0 0 0,0 0 0,0 0 0,0 0 0,0 0 0,0 1 1,0-1-1,0 0 0,0 0 0,0 0 0,0 0 0,25-5 498,-11 0-394,27-6 53,1 2 1,-1 2 0,1 2 0,46-1 0,-55 6-63,1 2 0,-1 1-1,1 1 1,-1 2 0,56 18 0,-43-8-1648,49 23 0,-93-38 1002,0 0 1,1 0 0,-1 0 0,0 0-1,1 0 1,-1-1 0,4 2 0,-5-2 369,-1 0 1,0 0 0,1 0-1,-1-1 1,0 1 0,1 0-1,-1 0 1,0 0 0,1 0-1,-1 0 1,0 0 0,1 0-1,-1-1 1,0 1 0,1 0-1,-1 0 1,0 0 0,0-1-1,1 1 1,-1 0 0,0-1-1,0 1 1,1 0 0,-1-1-147,0 0 0,1 0 0,-1 0 0,0 0 0,0 0 0,0 0 0,1 0 1,-1 0-1,0 0 0,0 0 0,-1 0 0,1-1 0,-4-23-5986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6:3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189 123 9632,'0'-1'154,"0"0"0,0 0 0,0 0 0,0 1 1,-1-1-1,1 0 0,0 0 0,0 0 0,-1 0 1,1 0-1,-1 1 0,1-1 0,-1 0 0,1 0 1,-1 1-1,1-1 0,-1 0 0,0 1 0,1-1 1,-1 1-1,0-1 0,0 1 0,-1-2 0,1 3-106,0-1 0,0 0 0,1 0 0,-1 1-1,0-1 1,0 0 0,0 1 0,0-1 0,1 1 0,-1-1-1,0 1 1,0-1 0,1 1 0,-1 0 0,0-1-1,1 1 1,-1 0 0,1 0 0,-1-1 0,1 1-1,-1 0 1,1 0 0,0 0 0,-1 0 0,1 0 0,-2 4 52,1-1 1,-1 0-1,1 1 1,0-1-1,0 1 1,1-1-1,-1 8 1,0 2 172,-11 105 2495,-29 117 0,35-212-2396,-10 29 0,12-44-211,1-1 0,-1 1 0,-1-1 0,1 0 0,-1 0 0,-9 10 1,13-18-151,1 1 1,0 0-1,-1-1 1,1 0-1,0 1 1,-1-1 0,1 1-1,0-1 1,-1 1-1,1-1 1,-1 0-1,1 1 1,-1-1-1,1 0 1,-1 1-1,1-1 1,-1 0 0,1 0-1,-1 0 1,0 1-1,1-1 1,-1 0-1,1 0 1,-1 0-1,0 0 1,1 0 0,-1 0-1,1 0 1,-1 0-1,1 0 1,-1 0-1,0-1 1,1 1-1,-1 0 1,1 0 0,-1 0-1,1-1 1,-1 1-1,1 0 1,-1-1-1,1 1 1,-1 0-1,1-1 1,-1 1 0,1-1-1,0 1 1,-1-1-1,1 1 1,0-1-1,-1 1 1,1-1-1,0 1 1,-1-2 0,0-2-14,-1 0 0,1 0 1,0 0-1,0 0 1,0 0-1,0-6 1,-1-27 11,6-67 1,14-37 162,-8 70 1,-5 32 124,1 0-1,2 1 1,2 0-1,26-64 1,-35 100-303,0-1 1,0 1-1,0 0 1,1 0-1,-1 0 1,1 0-1,-1 1 1,1-1-1,-1 0 1,1 1-1,0-1 1,0 1-1,0-1 1,0 1-1,4-2 1,-5 3 9,1-1 0,-1 1 1,1 0-1,-1-1 0,1 1 0,0 0 0,-1 0 1,1 0-1,-1 0 0,1 1 0,-1-1 1,1 0-1,-1 1 0,1-1 0,-1 1 1,1-1-1,-1 1 0,1 0 0,-1-1 0,0 1 1,1 0-1,-1 0 0,0 0 0,2 2 1,5 5 82,0 1 1,-1 0-1,0 0 1,-1 0-1,10 18 1,22 57 5,-24-51-53,-7-16-8,112 235 233,-50-99-10,-14-25 213,-55-128-459,0 0 0,0 1 0,0-1-1,0 0 1,0 0 0,1 1 0,-1-1 0,0 0-1,0 0 1,0 0 0,0 1 0,0-1 0,0 0-1,0 0 1,1 0 0,-1 1 0,0-1 0,0 0 0,0 0-1,0 0 1,1 0 0,-1 1 0,0-1 0,0 0-1,0 0 1,1 0 0,-1 0 0,0 0 0,0 0-1,1 0 1,-1 0 0,0 1 0,0-1 0,0 0-1,1 0 1,-1 0 0,0 0 0,0 0 0,1 0-1,-1-1 1,0 1 0,0 0 0,1 0 0,-1 0 0,0 0-1,0 0 1,0 0 0,1 0 0,-1 0 0,0 0-1,0-1 1,0 1 0,1 0 0,-1 0 0,0 0-1,0 0 1,0-1 0,8-15 418,2-14 78,6-40-1,-2 11-353,24-109-423,-16 66-2302,36-104-1,-53 193 1478,0 0 1,8-12-1,-11 21 537,0 0 0,0 1 1,1-1-1,0 1 0,0-1 0,0 1 0,0 0 0,0 0 0,1 0 0,3-2 0,19-4-6699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6:3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54 133 4480,'-1'-4'269,"-1"0"1,1-1 0,0 1-1,1 0 1,-1-8 0,1 10-95,0 0 0,1 0 0,-1 0 0,1 0 0,0 0 1,-1 0-1,1 0 0,0 1 0,0-1 0,0 0 0,0 0 1,0 0-1,1 1 0,2-3 0,0-1 670,-1-1 0,1 1-1,-1-1 1,3-5 0,-4 5 465,1 1 0,0-1-1,1 1 1,7-10 1595,-11 18-2645,1 0 1,-1-1 0,0 1 0,0-1 0,0 1-1,0-1 1,0 1 0,-2 5 0,0 5 21,-39 260 2470,28-211-2702,2 1-1,-4 105 1,15-147-1708,-5 32-1,-3-80-17263,-1 16 16234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6:3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51 10208,'-11'-5'1360,"9"4"-1037,0 0 1,-1 0 0,1 0-1,0 1 1,-1-1 0,1 0 0,-1 1-1,1 0 1,-4-1 0,5 1 529,1 0-631,0-1 0,1 1 0,-1 0 0,1-1 0,-1 1 0,1-1 0,-1 1 0,0 0 0,1-1 0,-1 1 0,1 0 0,0 0-1,-1-1 1,1 1 0,-1 0 0,1 0 0,-1 0 0,1 0 0,-1 0 0,1 0 0,0 0 0,-1 0 0,1 0 0,-1 0 0,1 0 0,-1 0 0,2 0 0,1 0-160,226-14 4458,-58 6-4933,-34 3-5523,-133 5 4722,0 0 0,0 0 1,0-1-1,8-1 0,-3-1-3991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6:36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4 153 6656,'0'0'214,"-1"-1"-1,1 1 1,0 0 0,0-1-1,-1 1 1,1 0 0,0-1 0,0 1-1,-1-1 1,1 1 0,0 0 0,0-1-1,0 1 1,0-1 0,0 1 0,0 0-1,0-1 1,0 1 0,0-1-1,0 1 1,0-1 0,0 1 0,0 0-1,0-1 1,0 1 0,0-1 0,1 0 136,0 0 0,0 0 1,0 1-1,0-1 1,0 0-1,0 1 1,1-1-1,-1 1 1,0-1-1,0 1 0,0 0 1,0 0-1,2-1 1,73-19 4785,-42 13-4474,2 1 1,39 0-1,-28 2-351,256-24 148,-99 6-3152,-172 19 1401,72-10-7624,-101 12 8122,-2 1 565,-1 0 0,1 1 0,0-1 0,0 0 0,-1-1 0,1 1 0,0 0 0,-1 0 0,1 0 0,0 0 0,-1-1 0,1 1 0,0 0 0,-1 0 0,1-1 0,0 1 0,-1-1 0,1 1 0,0 0 0,-1-1 0,1 1 0,-1-1 0,1 0 0,-1 1 0,0-1 0,1 1 0,-1-1 0,1 0 0,-1 1 0,0-1 0,1 0 0,-5-12-2406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6:3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14 357 4896,'-3'0'439,"3"0"-363,-1 0 0,1-1 0,-1 1 0,1 0 1,-1 0-1,1 0 0,-1 0 0,1 0 1,-1 0-1,1 0 0,-1-1 0,1 1 1,-1 0-1,1 0 0,0-1 0,-3-2 3135,2-3 1621,5-5-2342,9-16-6,29-45-1,-9 19-1546,-25 39-788,1 0 0,1 0 0,0 1 0,1 1 0,0 0 0,1 0 0,0 1 0,28-18 0,-30 22-152,1 0 0,1 1 1,0 1-1,-1 0 1,1 1-1,1 0 0,-1 0 1,1 2-1,-1-1 1,1 2-1,0-1 1,14 2-1,-22 0-9,0 1 1,1-1-1,-1 1 1,0 0-1,0 1 1,0-1-1,0 1 1,-1 0-1,1 0 1,0 0-1,-1 1 0,1 0 1,3 3-1,-3-1 12,0 0 0,0 0 0,0 0-1,-1 1 1,0-1 0,0 1 0,-1 0-1,6 12 1,-3-2 44,-1 0 0,0 1-1,-2 0 1,0-1 0,0 2 0,-2-1 0,0 18 0,-2-18-7,0 0 1,-2 0 0,0 0 0,0 0 0,-2 0 0,0-1-1,-1 1 1,-10 18 0,-10 15 165,-39 54 1,39-64-61,-8 13-43,-38 58-71,54-86 58,-1-1 0,-27 27 0,41-47-78,0 1 1,0-1-1,-1 0 1,1-1-1,-1 1 1,0-1-1,0 0 1,-7 2-1,11-4-17,0 0 1,0-1-1,0 1 1,0-1-1,0 1 0,1-1 1,-1 0-1,0 0 1,0 0-1,0 0 0,0 0 1,0-1-1,0 1 1,0 0-1,0-1 0,1 1 1,-1-1-1,0 0 1,0 0-1,1 0 0,-1 0 1,0 0-1,1 0 1,-1 0-1,1 0 0,-1-1 1,1 1-1,0 0 1,0-1-1,-1 1 0,1-1 1,-1-2-1,1 2 19,0 0-1,1 0 1,-1 0 0,0 0-1,1 0 1,-1 0 0,1 0-1,0-1 1,0 1-1,0 0 1,0 0 0,0 0-1,0 0 1,1-1 0,-1 1-1,1 0 1,-1 0-1,1 0 1,0 0 0,0 0-1,0 0 1,0 0 0,0 0-1,0 0 1,0 1-1,1-1 1,-1 0 0,1 1-1,-1-1 1,4-1 0,0-2 56,1 1 1,-1 0 0,1 0-1,0 0 1,1 1 0,-1 0-1,0 0 1,12-3 0,1 2 18,-1 1-1,1 1 1,0 1-1,0 0 1,19 2 0,94 15 3,-16 7 17,44 5-4228,-131-29 595,-26 1 2799,0-1-1,0 0 0,0 1 0,-1-1 0,1 0 0,0-1 0,-1 1 0,1 0 0,-1-1 0,1 1 0,-1-1 0,4-4 0,7-9-4817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8:40.9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25 3552,'2'6'8282,"0"-2"-8586,0-3 439,0 0 0,0-1-1,0 1 1,-1-1-1,1 1 1,0-1 0,0 0-1,0 1 1,0-1-1,0 0 1,0-1 0,0 1-1,0 0 1,3-1-1,3 0 71,124-17 1167,24 0-4568,-112 17 1346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6:3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7968,'4'-12'2565,"-4"12"-2514,0 0-1,0 0 1,0-1 0,0 1-1,0 0 1,0 0 0,0 0-1,0 0 1,0 0 0,0 0-1,0 0 1,0 0 0,0-1-1,0 1 1,0 0 0,1 0-1,-1 0 1,0 0 0,0 0-1,0 0 1,0 0 0,0 0-1,0 0 1,0 0 0,0 0-1,1 0 1,-1 0 0,0-1-1,0 1 1,0 0 0,0 0-1,0 0 1,0 0 0,0 0-1,1 0 1,-1 0 0,0 0-1,0 0 1,0 0 0,0 0-1,0 0 1,0 1 0,0-1-1,1 0 1,-1 0 0,0 0-1,0 0 1,0 0 0,0 0-1,0 0 1,0 0 0,0 0-1,0 0 1,0 0 0,1 0-1,-1 0 1,0 1 0,0-1-1,0 0 1,0 0 0,0 0-1,0 0 1,0 0 0,0 0-1,0 0 1,0 0 0,0 1-1,4 7 1237,-4-8-1288,6 16 1012,-1-1 0,0 1 0,-2 0 0,3 18 1,2 67 919,-6-60-1063,-6 298 1936,-2-215-2328,-7 59-1852,13-179 746,-1 0-1,1 0 1,-1 0-1,0 0 1,0 0-1,0 0 1,0-1-1,-4 8 1,5-18-4037,0-4 2737,3-26-1441,-2-16-1786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6:3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87 9888,'-11'-36'3178,"11"35"-3121,0 0 1,0 0-1,0 0 0,0 0 0,0 0 0,0 0 0,0 0 0,0 0 1,0 0-1,1 0 0,-1 0 0,0 0 0,1 0 0,-1 0 0,1 0 1,-1 0-1,1 0 0,-1 1 0,1-1 0,-1 0 0,1 0 1,0 0-1,0 1 0,-1-1 0,1 0 0,0 1 0,0-1 0,0 1 1,0-1-1,0 1 0,0-1 0,1 0 0,0 0 132,5-2 290,0 0-1,0 0 1,0 0 0,0 1-1,1 0 1,-1 0 0,1 1-1,-1 0 1,1 0 0,13 1-1,-9 1-173,-1 0 0,1 2 0,-1-1 0,0 1 0,0 1-1,15 6 1,2 4 8,-2 1 0,0 1 1,-1 2-1,33 29 0,133 141 1031,-187-184-1296,8 8 209,-1 1-1,0 1 0,14 24 0,-23-35-210,0 0 0,0 0-1,-1 0 1,0 1-1,1-1 1,-1 0 0,0 1-1,-1-1 1,1 0-1,-1 1 1,1-1 0,-1 1-1,0-1 1,0 1-1,-1-1 1,1 1-1,-1-1 1,0 0 0,1 1-1,-2-1 1,1 0-1,0 1 1,-1-1 0,-2 4-1,0-2-20,0 0 1,0-1-1,0 0 0,-1 1 0,0-2 0,0 1 1,0 0-1,-1-1 0,-10 5 0,-2 0-260,-35 9-1,33-12-282,-1-1 0,-1 0 0,1-2 0,0 0-1,-39-3 1,31-1-1111,1-2 0,0-2-1,-51-15 1,63 16 264,0-2 0,1 0-1,0 0 1,0-1 0,0-1-1,1-1 1,-20-17 0,-18-27-2843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6:47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636 19 2976,'0'0'85,"1"-1"0,0 1 0,-1-1 0,1 0 0,0 1 0,-1-1 0,1 1 1,-1-1-1,1 0 0,-1 1 0,1-1 0,-1 0 0,1 0 0,-1 1 0,0-1 0,0 0 0,1 0 0,-1 0 0,0 0 0,0-1 1286,-14-1 3338,-6 7-4176,-1 0 0,1 1 1,0 1-1,1 1 0,-1 1 0,1 1 0,1 1 1,0 0-1,-32 24 0,21-9-95,0 0-1,2 2 1,2 1-1,-34 46 1,29-34 127,-12 16 410,-64 112 0,97-151-866,0 1 0,1 1 0,1 0 0,1 0 0,1 0 0,0 1 0,2-1 0,0 1 0,1 0 0,1 0 1,1 23-1,2-33-67,-1-1 1,1 1 0,0-1 0,1 0-1,0 0 1,6 11 0,-8-17-34,0-1 0,1 0 0,-1 1 0,1-1 0,0 0 1,-1 0-1,1 0 0,0 0 0,0 0 0,0-1 0,5 3 0,-6-3 6,1 0 1,-1-1-1,1 1 1,0-1-1,-1 0 0,1 1 1,0-1-1,-1 0 0,1 0 1,0 0-1,-1 0 0,1 0 1,0-1-1,-1 1 0,1 0 1,-1-1-1,1 1 0,0-1 1,-1 0-1,3-1 0,20-12 151,-1-2-1,-1-1 1,26-24-1,-3 2-43,-33 29-100,16-12 34,0-2 0,-2-1 0,27-33 0,-31 29-37,-2-1 1,-1-1 0,-1-1 0,23-57 0,-32 61-29,0 1 0,-1-2 0,-2 1 0,-1-1 1,-1 0-1,0-38 0,-5 57 19,1 10-9,0 0-1,0 0 1,0 0-1,0 0 1,0 0-1,0 0 1,0 0-1,0 0 1,0 0-1,-1-1 1,1 1-1,0 0 1,0 0-1,0 0 1,0 0-1,0 0 1,0 0-1,0 0 1,0 0-1,0 0 1,0 0-1,0 0 1,0 0-1,0 0 1,0 0-1,0 0 1,0 0-1,0 0 1,0 0-1,-1 0 1,1 0-1,0 0 1,0 0-1,0 0 1,0 0-1,0 0 1,0 0-1,0 0 1,0 0-1,0 0 1,0 0-1,0 0 1,0 0-1,0 0 1,0 0-1,0 0 1,-1 0-1,1 0 1,0 0-1,0 0 1,0 0-1,0 0 1,0 0-1,0 0 1,0 0-1,0 0 1,0 1-1,-7 15 57,2 10 136,0 1 0,1 0 0,2 1 0,1-1 0,1 0 0,1 1 0,1-1 0,2 0 0,1 0 0,15 49 0,-16-62-147,2-1 1,-1 0-1,2 0 1,0 0-1,0 0 1,1-1-1,1 0 1,0-1-1,0 0 1,1-1-1,1 0 1,21 17-1,-20-19-827,1-1 0,-1 0-1,1-1 1,0 0 0,1-1 0,-1 0 0,1-1-1,18 2 1,104 14-10056,-76-8 5664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6:50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1137 3808,'1'1'156,"-1"-1"1,1 1 0,-1 0-1,1-1 1,-1 1-1,1-1 1,-1 1 0,1-1-1,0 1 1,-1-1-1,1 0 1,0 1-1,-1-1 1,1 0 0,0 1-1,-1-1 1,1 0-1,0 0 1,0 0 0,-1 1-1,2-1 1,20 2 2691,-15-3-2471,0-1-1,0 0 1,0 0-1,0 0 1,0-1 0,-1 0-1,1 0 1,-1-1-1,0 0 1,0 0-1,0 0 1,10-11 0,3-4 115,-1-2 0,16-24 0,-25 34-283,173-204 883,3-5-973,-134 150-77,-3-2 1,54-108 0,-95 165-40,-1 0-1,0-1 1,-1 1 0,0-1 0,3-24 0,-7 35-24,-1 0-1,1 0 1,-1-1 0,0 1 0,-1 0 0,1-1 0,-1 1 0,0 0 0,0 0-1,-1 0 1,0 0 0,0 0 0,0 0 0,0 0 0,-1 1 0,1-1 0,-1 1-1,0-1 1,-1 1 0,-6-6 0,7 7 27,0 1-1,0 0 1,-1 0 0,1 1 0,-1-1-1,1 1 1,-1-1 0,1 1-1,-1 0 1,0 0 0,0 1-1,0-1 1,1 1 0,-1 0-1,0 0 1,0 0 0,0 1-1,0-1 1,1 1 0,-5 1-1,-3 1 96,0 0 0,0 1 0,0 1 0,1 0 0,-16 9 0,16-7 56,1 0 0,0 0 0,0 1 0,1 0-1,0 1 1,1 0 0,-1 0 0,2 0 0,-1 1-1,1 0 1,-6 15 0,-2 9 54,2 1-1,-10 45 1,19-70-181,-13 59 380,3 0-1,-8 124 1,20-154-331,1 0 1,2 0 0,2 0 0,1-1-1,2 1 1,19 58 0,-23-87-57,1 0-1,1-1 1,0 1 0,0-1 0,1 0-1,0 0 1,0 0 0,11 10 0,-14-16 4,1 1 1,0-1-1,0 0 1,0-1 0,0 1-1,0 0 1,0-1-1,1 0 1,-1 0 0,1-1-1,0 1 1,-1-1-1,1 0 1,0 0-1,0 0 1,0-1 0,0 0-1,0 0 1,-1 0-1,8-1 1,-2-2 5,-1 1 1,0-1-1,-1 0 1,1-1-1,0 0 1,-1-1-1,11-7 1,52-44 157,-71 56-191,145-135-144,-137 128 157,99-95-19,-96 91 1,-1-2-1,0 1 0,-1-1 1,0-1-1,-1 1 0,12-30 1,-19 43 2,-1-1 0,0 1 1,0 0-1,0 0 0,0 0 1,0 0-1,1-1 0,-1 1 1,0 0-1,0 0 0,0 0 1,0-1-1,0 1 0,0 0 1,0 0-1,0 0 0,0-1 1,0 1-1,0 0 0,0 0 1,0 0-1,0-1 0,0 1 1,0 0-1,0 0 0,0 0 1,0-1-1,0 1 0,0 0 1,0 0-1,0 0 0,-1-1 1,1 1-1,0 0 0,0 0 1,0 0-1,0 0 0,0-1 1,0 1-1,-1 0 0,1 0 1,0 0-1,0 0 0,0 0 1,-1 0-1,1-1 0,0 1 1,0 0-1,0 0 0,-1 0 1,1 0-1,0 0 0,0 0 1,0 0-1,-1 0 0,1 0 1,0 0-1,0 0 0,0 0 1,-1 0-1,1 0 0,0 0 1,0 0-1,0 0 0,-1 1 1,-11 5-89,-2 4 105,2 1 1,-1 1-1,2 0 0,-1 0 1,2 1-1,0 1 1,0 0-1,1 0 0,-8 18 1,4-2 93,0 0 0,2 1 0,-12 56 0,21-79-97,-10 63 12,11-64-16,1-1-1,-1 1 1,1-1 0,1 0 0,0 1 0,-1-1 0,2 0 0,2 11 0,-3-16 4,-1 0 0,0 1 0,1-1 0,0 0-1,-1 1 1,1-1 0,0 0 0,-1 0 0,1 0 0,0 0 0,0 0 0,0 0 0,0 0 0,0 0 0,0 0-1,0 0 1,0 0 0,1-1 0,-1 1 0,0 0 0,2 0 0,-1-1 0,-1 0-1,0 0 1,0 0 0,1-1 0,-1 1 0,0 0-1,1-1 1,-1 1 0,0 0 0,0-1 0,0 0-1,1 1 1,-1-1 0,0 0 0,0 1 0,0-1-1,0 0 1,1-1 0,4-4 11,0-1 0,-1 0-1,0 0 1,0-1 0,5-9 0,29-60-67,23-43-731,-38 76 448,30-78 0,-54 121 302,1 0 1,-1 0-1,0 0 1,1 0 0,-1 0-1,0 0 1,0 0-1,0 0 1,0 0 0,0-1-1,0 1 1,0 0-1,-1 0 1,1-2-1,-5 0-293,-3 8 156,5 0 170,0-1 1,0 1 0,0-1-1,1 1 1,0 0-1,0 0 1,0 0 0,1 0-1,-1 1 1,1-1 0,-1 11-1,1 2 212,1 1-1,1 21 0,0-31-175,0 0-1,1-1 1,0 1-1,0-1 0,1 0 1,0 0-1,4 9 1,-6-15-24,1 1-1,-1-1 1,0 0 0,1 0-1,-1 0 1,1 0 0,-1 0 0,1 0-1,0 0 1,0 0 0,0-1 0,0 1-1,0-1 1,1 1 0,-1-1 0,0 0-1,0 0 1,1 0 0,-1 0-1,1 0 1,-1-1 0,1 1 0,-1-1-1,1 1 1,0-1 0,-1 0 0,6-1-1,1 0 13,-1-1 0,1-1 0,-1 0 0,1 0 0,10-7 0,40-26 2,-28 17-28,17-11-35,-2-1 0,45-40 0,-73 56-139,-11 10 105,0-1 0,0 1-1,-1-1 1,0-1 0,0 1 0,0-1-1,5-9 1,-12 23-99,1-5 173,0-1-1,0 0 0,0 1 1,0-1-1,-1 0 0,1 0 1,0 1-1,-1-1 0,0 2 1,-1 2 7,0 0 1,1 0-1,-1 0 1,1 1-1,1-1 1,-1 0-1,1 0 1,0 1-1,0-1 1,0 0-1,1 1 1,-1-1-1,2 0 1,1 8-1,3 4-10,0 0 0,16 30-1,-19-41 8,0-1-1,0 1 0,1-1 1,0 1-1,0-1 0,0 0 1,9 7-1,-10-10 14,-1 0 1,1-1 0,0 1-1,0 0 1,0-1 0,0 0-1,0 0 1,0 1-1,0-2 1,1 1 0,-1 0-1,0-1 1,0 1-1,1-1 1,-1 0 0,7-1-1,10-4-2,1 0 0,-1-2 1,0 0-1,-1-2 0,20-10 0,5-2-144,47-17-169,-45 20 91,-1-2-1,79-48 1,-94 42 123,-24 21 40,0 0 1,0 0 0,7-5-1,-5 2-87,-7 6-16,-5 5-101,-15 18 100,-45 36-1,51-45 155,0 1-1,0 0 1,1 1-1,1 0 1,0 1-1,-17 30 1,17-24-29,1 1-1,1 0 1,1 1 0,-10 42 0,14-30 115,4-32-77,1 0 0,-1-1-1,0 1 1,0-1 0,1 1 0,0 0 0,-1-1-1,1 1 1,0-1 0,0 1 0,2 1 0,-3-3-29,0-1-1,0 0 1,1 0 0,-1 1 0,0-1 0,0 0 0,1 0 0,-1 1 0,0-1 0,0 0 0,1 0 0,-1 0 0,0 0-1,1 1 1,-1-1 0,0 0 0,1 0 0,-1 0 0,0 0 0,1 0 0,-1 0 0,0 0 0,1 0 0,-1 0 0,0 0-1,1 0 1,-1 0 0,0 0 0,1 0 0,-1 0 0,0-1 0,0 1 0,1 0 0,-1 0 0,0 0 0,1 0 0,-1-1-1,0 1 1,0 0 0,1 0 0,-1-1 0,0 1 0,0 0 0,1-1 0,11-15-410,-3-1 135,-1 0 0,-1 0 0,9-35-1,-9 30 226,0 0 0,13-26-1,-17 40-10,9-13-252,-12 20 311,0 1 0,0 0-1,1-1 1,-1 1 0,0 0 0,1-1 0,-1 1 0,0 0-1,1-1 1,-1 1 0,0 0 0,1 0 0,-1 0-1,1-1 1,-1 1 0,0 0 0,1 0 0,-1 0 0,1 0-1,-1 0 1,0 0 0,1 0 0,-1 0 0,1 0-1,-1 0 1,1 0 0,-1 0 0,0 0 0,1 0 0,-1 0-1,1 0 1,-1 0 0,1 1 0,-1-1 0,0 0 0,1 0-1,-1 0 1,0 1 0,1-1 0,-1 0 0,0 1-1,1-1 1,-1 0 0,0 1 0,1-1 0,0 2 57,1 0 0,-1 0 0,0 1 0,0-1 0,0 0 0,0 0 0,0 0 0,0 1 0,0-1 0,-1 1 0,1 4 0,0 31 317,-1-14-84,3 131 565,-5-121-620,-1 1 0,-11 50 0,10-67-84,-1-1 1,0 1 0,-1-1-1,-15 29 1,18-42-108,1 1 0,-1-1 0,0 1 1,-1-1-1,1 0 0,-1 0 0,0-1 0,0 1 1,0-1-1,0 1 0,0-1 0,-1-1 1,0 1-1,1-1 0,-1 1 0,0-1 0,0-1 1,0 1-1,0-1 0,-10 2 0,10-3-51,-1 0-1,1 0 1,0-1 0,-1 0-1,1 0 1,0 0-1,0 0 1,0-1 0,0 0-1,0 0 1,-6-4-1,7 4-70,1 0-1,0 0 1,-1 0-1,1-1 0,0 0 1,0 1-1,0-1 1,1 0-1,-1 0 0,1-1 1,-1 1-1,1 0 0,0-1 1,0 0-1,-1-5 1,2 7 56,1-1 0,0 1 0,0-1 1,0 0-1,0 1 0,0-1 1,0 1-1,1-1 0,-1 1 0,1-1 1,0 1-1,0-1 0,0 1 0,0 0 1,0-1-1,0 1 0,4-4 0,0-2-24,2 0-1,-1 1 1,13-11-1,5 0 25,0 1 0,1 1 0,51-24 0,2-2 28,238-107 131,-79 42 277,-228 102-374,0 1 0,0-1 0,0-1 1,-1 1-1,0-1 0,-1-1 0,1 0 0,-1 0 0,12-16 0,-18 23-31,-1-1 1,1 0-1,-1 1 0,1-1 0,-1 0 0,1 0 1,-1 0-1,0 1 0,1-1 0,-1 0 0,0 0 0,0 0 1,0 0-1,0 1 0,0-1 0,0 0 0,0 0 1,0 0-1,0 0 0,0 0 0,0 0 0,0 1 0,-1-1 1,1 0-1,0 0 0,-1 0 0,1 1 0,-1-1 1,1 0-1,0 0 0,-1 1 0,0-1 0,1 0 0,-1 1 1,1-1-1,-1 1 0,0-1 0,0 0 0,1 1 1,-1 0-1,0-1 0,0 1 0,1-1 0,-1 1 0,0 0 1,-1-1-1,-3 0 71,1 0 0,-1 0 0,1 0 0,-1 0 0,0 0 0,1 1 0,-9 0 0,9 1-15,-1 0 0,0-1 0,0 2 0,1-1 1,-1 0-1,0 1 0,1 0 0,0 0 0,-1 0 0,1 1 1,0-1-1,0 1 0,0 0 0,0 0 0,1 0 1,-1 1-1,1-1 0,0 1 0,0 0 0,0 0 0,1 0 1,-1 0-1,1 1 0,0-1 0,0 0 0,1 1 1,-1 0-1,1-1 0,0 1 0,-1 9 0,1-1 56,1 0-1,1 1 0,0-1 1,0 0-1,1 0 0,1 1 1,0-1-1,1-1 0,0 1 1,1-1-1,1 1 0,10 16 1,-9-17-41,1-1 0,0 1 0,1-1-1,0-1 1,0 0 0,2 0 0,-1-1 0,1 0 0,0-1 0,1 0 0,0 0 0,13 5 0,-20-11-47,0 0-1,0-1 1,0 1-1,0-1 1,1 0 0,-1 0-1,1-1 1,-1 1-1,0-1 1,1 0 0,5-2-1,-3 1-6,-1-1 1,1 0-1,-1 0 1,1-1-1,-1 0 0,13-8 1,2-4-14,-1-1 1,0-1-1,28-30 0,-24 22-2,137-123-325,-127 113 61,2 2-1,75-50 0,-111 82 252,1-1 0,-1 1 0,1 1 0,0-1 0,-1 0-1,1 0 1,0 1 0,-1-1 0,1 1 0,0-1 0,0 1 0,0 0-1,-1-1 1,1 1 0,3 0 0,-3 1 5,0 0-1,-1 0 1,1 0 0,0-1 0,-1 1 0,1 1 0,-1-1-1,1 0 1,-1 0 0,0 1 0,1-1 0,-1 0 0,0 1-1,0 0 1,1 1 0,3 6 55,0 0 0,0 0 0,-1 1 0,-1 0-1,4 13 1,-3-9 40,0-1 0,7 14 0,-5-14-22,1-1-1,0 0 1,1 0 0,11 12 0,-15-19-90,1-1 1,0 1 0,0-1 0,1 0 0,-1 0 0,1 0 0,0-1 0,0 0 0,0 0 0,12 4-1,8-1-1833,0-1 0,51 2-1,7 1-4452,-72-6 4892,-2 0-137,0 0 0,-1-1 0,1 0 0,0-1 0,0 0 0,18-2 0,1-9-1276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6:5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1258 5152,'-11'-3'1193,"8"3"-340,8 3 66,-5-3-785,1 0 1,-1 0-1,1 0 0,-1 0 0,1 0 0,-1 0 1,0-1-1,1 1 0,-1 0 0,1 0 0,-1 0 1,1 0-1,-1-1 0,0 1 0,1 0 1,-1 0-1,0-1 0,1 1 0,-1 0 0,1-1 1,0 0 187,26-21 1890,45-49 0,18-33-1297,-31 34-345,-23 24 1,-2-1 0,45-81-1,-26 42 428,-52 85-976,-1 1 0,0-1 0,1 0 0,-1 0 1,0 1-1,1-1 0,-1 1 0,1-1 0,0 0 1,-1 1-1,1-1 0,-1 1 0,1-1 0,0 1 0,-1-1 1,1 1-1,0 0 0,-1-1 0,1 1 0,0 0 1,0 0-1,-1-1 0,3 1 0,-3 0 10,1 1-1,0-1 1,-1 1-1,1-1 1,0 0 0,-1 1-1,1 0 1,-1-1-1,1 1 1,-1-1 0,1 1-1,-1-1 1,1 1-1,-1 0 1,0-1-1,1 1 1,-1 0 0,0 0-1,1 1 1,1 7 282,1 1-1,1 18 1,-4-22-265,6 47 314,-2 85 0,-6-101-255,-1 0 0,-2 0 0,-11 41 0,14-68-71,-1-1 0,0 1 1,-1 0-1,0-1 1,-9 15-1,12-23-64,0 1 0,0-1 0,0 1 0,0-1 0,0 1-1,-1-1 1,1 0 0,0 0 0,0 0 0,-1 1 0,1-1 0,-1-1 0,1 1 0,-1 0 0,0 0 0,1 0 0,-1-1 0,0 1 0,1-1-1,-1 1 1,0-1 0,0 0 0,0 0 0,1 0 0,-1 0 0,0 0 0,0 0 0,1 0 0,-1 0 0,0-1 0,0 1 0,1-1 0,-1 0-1,0 1 1,1-1 0,-1 0 0,1 0 0,-1 0 0,-1-1 0,-7-7-161,0 1 0,1-2-1,0 1 1,1-1 0,0-1 0,0 1 0,-6-14 0,-7-7 50,-4-11-257,24 40 371,-1-1 1,1 1 0,0-1-1,0 1 1,0-1-1,1 0 1,-1 0 0,1 1-1,-1-1 1,1 0-1,0 0 1,0 0 0,0 1-1,1-4 1,-1 4 12,1 2 0,-1-1 0,1 0-1,-1 0 1,1 0 0,0 0 0,-1 0 0,1 0 0,0 1 0,0-1 0,-1 0 0,1 0 0,0 1 0,0-1 0,0 1 0,0-1 0,0 1-1,0-1 1,0 1 0,0 0 0,2-1 0,1 0 37,0 1-1,0-1 1,0 1-1,-1 0 1,6 1-1,26 2 322,0-1-1,1-1 1,66-9 0,-77 4-288,170-30 491,-3-17-141,-179 47-386,0-2-1,-1 0 0,0 0 1,0-1-1,-1 0 0,1-1 1,-2 0-1,1-1 0,-1 0 1,-1-1-1,17-20 1,-9 5-7,-1-1 1,-1 0 0,-1-1 0,12-36-1,54-184-170,-42 121 100,0-26-15,-20 72 405,-29 111 464,-48 361 587,33-182-982,-43 295 363,67-487-614,1-9-40,0 0-1,-1 1 1,0-1 0,0-1 0,-6 15 0,5-29-156,3-8-118,2-21-902,15-68 1,-12 84 890,1-1 0,0 1 1,1 0-1,19-35 1,-22 48 160,1-1 0,0 1 1,0 0-1,0 0 1,0 0-1,1 1 0,0 0 1,0 0-1,1 0 0,-1 1 1,11-5-1,-13 7 63,0 0 0,0 0-1,0 1 1,0 0 0,1 0 0,-1 0-1,1 0 1,-1 1 0,1 0 0,-1 0-1,1 0 1,-1 0 0,0 1-1,1-1 1,-1 1 0,1 1 0,-1-1-1,0 0 1,0 1 0,8 4 0,-4-1 1,0 1 1,0 0 0,-1 1 0,0 0-1,0 0 1,10 13 0,31 54 112,-27-40-8,-13-22-117,7 11 91,20 24 0,-31-41-112,1-1 1,0 0-1,1 0 1,-1 0-1,1 0 1,0-1-1,0 0 1,0-1-1,11 5 1,-15-7-2,0 0 0,0-1 0,1 1 0,-1-1 0,0 0 0,1 0 0,-1 0 0,1 0 1,-1 0-1,0 0 0,1-1 0,-1 1 0,0-1 0,0 0 0,1 0 0,-1 1 0,0-1 1,0-1-1,0 1 0,0 0 0,0 0 0,0-1 0,-1 1 0,1-1 0,0 0 0,2-3 1,3-4-3,0 0 1,0-1 0,-1 0-1,4-10 1,-8 17-10,4-10 11,7-11-82,12-35 0,-22 52 5,-1 0-1,0 0 1,-1 1-1,0-1 1,0 0-1,0 0 1,-1 0-1,0-1 1,0 1-1,-2-10 1,1 15 27,1 0-1,-1-1 1,0 1 0,0 0 0,0 0 0,0 0-1,0 0 1,0 0 0,0 0 0,-1 0 0,1 0-1,-1 0 1,1 1 0,-1-1 0,0 1-1,-3-3 1,3 3 12,1 0 1,-1 1-1,1-1 0,-1 1 0,1-1 1,-1 1-1,1 0 0,-1 0 0,0-1 0,1 1 1,-1 0-1,1 0 0,-1 1 0,0-1 1,1 0-1,-1 1 0,1-1 0,-1 0 0,1 1 1,-1 0-1,1-1 0,-1 1 0,1 0 0,0 0 1,-3 2-1,0 0 36,1 0 0,-1 1 0,1 0-1,0 0 1,0 0 0,0 0 0,1 1 0,0-1 0,-1 1 0,1 0 0,1-1-1,-1 1 1,1 0 0,0 0 0,0 0 0,0 0 0,1 0 0,-1 5 0,1 7 36,1-1 1,0 0 0,1 0 0,5 22-1,-4-26 3,0 0-1,0 0 1,1-1-1,1 0 1,0 0-1,1 0 1,12 18-1,-15-26-42,0 1 0,0 0 0,1-1 0,-1 1 0,1-1 0,0 0 0,0 0 0,0-1 0,1 1 0,-1-1 0,1 0 0,-1 0 0,1 0 0,-1-1 0,1 1 0,0-1 0,0 0 0,0-1 0,0 1 0,0-1 0,0 0 0,5-1 0,5-1 11,1-1 1,-1 0 0,0-2 0,0 0 0,-1 0 0,27-15 0,80-54 100,-109 66-113,28-21-56,0-1 1,44-44-1,-60 50-131,-2-1 0,-1-1 0,0-1 0,21-39 0,-5-7-115,46-134 1,-50 119 257,-23 62 2,3-6-45,13-55 1,-25 83 51,0-1 0,0 0 0,-1 1 1,0-7-1,0 11 18,1 0 1,-1-1 0,0 1 0,0-1 0,0 1-1,0-1 1,0 1 0,0 0 0,-1-1-1,1 1 1,0-1 0,0 1 0,0 0-1,0-1 1,0 1 0,-1-1 0,1 1 0,0 0-1,0-1 1,-1 1 0,1 0 0,0-1-1,0 1 1,-1 0 0,1-1 0,0 1 0,-1 0-1,1 0 1,-1-1 0,1 1 0,0 0-1,-1 0 1,1 0 0,-1 0 0,1 0 0,0-1-1,-1 1 1,1 0 0,-1 0 0,1 0-1,-1 0 1,1 0 0,0 0 0,-1 0 0,1 0-1,-1 1 1,1-1 0,0 0 0,-1 0-1,1 0 1,-1 0 0,1 1 0,0-1 0,-1 0-1,1 0 1,-1 1 0,-1 0-5,0 1 0,0-1 0,0 1 0,0 0 1,0 0-1,0-1 0,0 1 0,1 0 0,-1 1 0,-1 2 0,-13 29-38,-4 18 72,-23 102 1,1 64 26,16-14 93,24-177-118,2 1 0,1 0 0,1 0 0,1 0 1,10 37-1,-12-59-4,1-1-1,0 1 1,0-1 0,0 0-1,5 9 1,-6-13-15,0 0 1,0 0-1,0 1 1,0-1-1,0 0 1,0 0 0,0 0-1,0 0 1,1 0-1,-1 0 1,0-1-1,1 1 1,-1 0-1,1-1 1,-1 1-1,0-1 1,1 1-1,-1-1 1,1 0-1,-1 1 1,1-1-1,0 0 1,-1 0-1,1 0 1,2-1-1,1 0-41,-1 0-1,1 0 1,-1-1 0,1 0-1,-1 0 1,1 0-1,-1-1 1,0 1-1,5-5 1,5-5-231,14-16 0,-18 17 68,147-151-1208,-138 139 1224,-1 0 1,-1-1-1,0-1 0,-2 0 0,19-47 0,41-141-51,-69 193 189,21-82 166,-10 35 396,-17 65-485,2-3 124,-1-1 0,1 1 0,-1 0 0,0-1 0,-1 1 0,1 0 1,-1-1-1,-1-7 0,1 13-144,0 0-1,0-1 1,0 1 0,0 0-1,0 0 1,0-1 0,0 1-1,0 0 1,0 0 0,0-1-1,0 1 1,0 0 0,0 0-1,0-1 1,0 1 0,-1 0-1,1 0 1,0-1-1,0 1 1,0 0 0,0 0-1,-1 0 1,1-1 0,0 1-1,0 0 1,-1 0 0,1 0-1,0 0 1,0-1 0,-1 1-1,1 0 1,0 0 0,0 0-1,-1 0 1,1 0 0,0 0-1,0 0 1,-1 0 0,1 0-1,0 0 1,0 0 0,-1 0-1,1 0 1,0 0 0,-1 0-1,1 0 1,0 0 0,0 0-1,-1 1 1,-11 12 364,0 6-150,1 0 1,1 1 0,-9 24-1,-20 70 532,22-61-409,2-11-74,3 1-1,2-1 1,1 2-1,-5 76 1,14-98-268,1-1 0,0 0-1,2 1 1,9 36 0,-8-42-70,2-1 0,0 0 0,0 0 0,2-1 0,-1 0 1,2 0-1,11 14 0,-14-20-576,1 0 0,0 0 0,1-1 0,12 9 0,-16-13-92,1 1 0,-1-2 0,1 1 0,0-1 0,0 1-1,1-1 1,-1-1 0,0 1 0,1-1 0,7 1 0,-1-2-703,-1 0 0,21-4-1,-32 4 1429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6:5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1267 5472,'-19'7'1760,"19"-7"-1726,0 0 0,0 0 0,0 0 0,0 0 0,0 1 0,0-1 0,-1 0 0,1 0 0,0 0 0,0 0 0,0 0 0,0 0 0,0 0 1,0 0-1,0 0 0,0 0 0,-1 0 0,1 0 0,0 0 0,0 0 0,0 0 0,0 0 0,0 0 0,0 0 0,0 0 0,0 0 0,-1 0 0,1 0 0,0-1 0,0 1 0,0 0 0,0 0 1,0 0-1,0 0 0,0 0 0,0 0 0,0 0 0,0 0 0,0 0 0,0 0 0,-1 0 0,1 0 0,0-1 0,0 1 0,0 0 0,0 0 0,0 0 0,0 0 0,0 0 0,0 0 0,0-1 1,3-6 3088,9-11-396,57-71 736,-20 23-2190,7-5-398,63-76 346,-53 65-437,65-104 0,-122 171-685,-7 11-69,0-1 0,1 1 0,-1 0 0,1 0 0,0 0 0,0 1 0,1-1 1,-1 1-1,7-5 0,-10 8-28,0 0 0,0 0-1,0-1 1,1 1 0,-1 0 0,0 0 0,0 0 0,0 0 0,1 0 0,-1 0 0,0 0 0,0 0 0,1 0 0,-1 0 0,0 0 0,0 0 0,1 0 0,-1 0 0,0 0 0,0 0 0,0 0 0,1 0 0,-1 0 0,0 1 0,0-1-1,0 0 1,1 0 0,-1 0 0,0 0 0,0 0 0,0 0 0,1 1 0,-1-1 0,0 0 0,0 0 0,0 0 0,0 1 0,0-1 0,0 0 0,1 0 0,-1 0 0,0 1 0,0-1 0,0 0 0,0 0 0,0 1 0,0-1 0,0 0 0,0 0-1,0 1 1,1 14 24,-1-12-7,-1 47 132,-1 0 1,-3 0-1,-2 0 1,-2 0 0,-3-1-1,-31 87 1,32-109-92,-2-1 0,0 0 0,-18 25 0,24-42-24,0 0 0,0-1 0,-1 1 0,-15 11 0,19-17 16,-1 1 0,0-1 0,0 0-1,-1 0 1,1-1 0,0 1 0,-1-1 0,0-1 0,-10 3 0,12-4-52,0 1 0,0-1 1,1 0-1,-1-1 0,0 1 1,0-1-1,1 1 0,-1-1 1,0 0-1,1-1 1,-1 1-1,1 0 0,-1-1 1,1 0-1,0 0 0,0 0 1,0 0-1,0-1 0,0 1 1,0-1-1,1 0 1,-1 1-1,1-1 0,0 0 1,-3-4-1,4 4-22,-1 0 0,0-1 0,1 1 0,-1 0 0,1-1 1,0 1-1,0-1 0,0 0 0,1 1 0,-1-1 0,1 1 0,0-1 0,0 0 0,0 1 0,1-1 1,-1 0-1,1 1 0,0-1 0,0 1 0,0-1 0,0 1 0,1-1 0,-1 1 0,1 0 0,3-5 1,0 2-32,1 0 0,-1 1 1,1-1-1,0 2 0,0-1 1,1 0-1,-1 1 0,1 1 1,0-1-1,0 1 0,0 0 1,13-3-1,9-1 15,0 1 1,31-2-1,-15 3 100,52-14 15,162-53 0,-250 69-50,61-20 85,0-2 0,82-44 0,-135 59-75,-1-1 0,1 0 0,-2-2-1,0 0 1,0 0 0,-1-1 0,-1-1 0,-1-1 0,0 1 0,-1-2 0,11-19-1,6-21 17,-2-1 0,20-65-1,-34 90-103,36-117-232,-43 129 247,-1 0-1,0 0 1,-2-1 0,0 0-1,-2-25 1,0 46 27,0 0 1,0 0-1,0 0 0,0 0 0,0 0 1,0 0-1,0 0 0,-1 0 1,1 0-1,0 0 0,-1 0 1,1 0-1,0 0 0,-1 0 1,1 0-1,-1 1 0,0-1 1,1 0-1,-1 0 0,0 0 0,1 1 1,-1-1-1,0 0 0,0 1 1,-1-2-1,1 2-1,0 0 1,0 0-1,-1 1 0,1-1 1,0 0-1,0 1 0,0-1 0,0 1 1,0-1-1,0 1 0,0 0 1,0-1-1,0 1 0,1 0 1,-1 0-1,0-1 0,0 1 0,1 0 1,-1 0-1,0 0 0,1 0 1,-1 0-1,0 2 0,-4 6-7,0 0 1,1 0-1,0 1 0,1 0 0,-1 0 1,-1 15-1,-11 62 260,-5 114 1,10 99 491,10-293-714,13 354 629,2-205-2495,-11-144-965,-2-43-7910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6:53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36 10208,'-44'-35'3776,"31"35"-2912,0 3 1567,23 5-1727,6 0 1888,11 0-1440,12 0 352,5 1-896,10-9-224,6-5-224,11 1-128,7 0 0,6-5-3072,4 3 1664,-6 1-4671,-10 2 3423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6:5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1148 3968,'-3'1'157,"0"2"1,1-1-1,-1 0 0,1 0 1,0 1-1,0 0 0,0-1 1,-3 6-1,4-6-65,0-1-1,1 0 0,-1 1 1,1-1-1,0 1 1,-1-1-1,1 1 1,0-1-1,0 1 0,0-1 1,0 1-1,0-1 1,0 1-1,1-1 1,-1 1-1,0-1 0,1 1 1,-1-1-1,1 1 1,0-1-1,-1 0 1,1 1-1,1 0 0,-1-1 42,0 0 0,0 0-1,0 0 1,0 0-1,0 0 1,0 0-1,0 0 1,1-1-1,-1 1 1,0 0-1,0-1 1,1 1-1,-1-1 1,0 0 0,1 1-1,-1-1 1,0 0-1,3 0 1,27-1 1147,-29 1-1217,17-3 379,0 0 0,0-1-1,-1-1 1,1-1 0,-1-1 0,31-15 0,-26 9-110,-1-2 0,-1 0-1,0-1 1,27-27 0,184-210 1788,-210 227-1873,-12 15-56,-1-1-1,0 0 0,0-1 1,-1 0-1,9-20 0,-15 30-132,-1 0 0,0-1 0,0 1-1,0 0 1,0-1 0,-1 1-1,1-1 1,-1 1 0,0-1 0,0 1-1,0-1 1,0 1 0,-1-1 0,1 1-1,-1 0 1,0-1 0,0 1-1,0 0 1,0-1 0,-1 1 0,1 0-1,-1 0 1,0 0 0,0 0-1,0 0 1,0 1 0,-1-1 0,-4-3-1,3 3-48,0 0 0,0 1 0,-1-1 0,1 1 0,-8-2 0,6 3-356,23 6 144,86 21 551,-76-21-168,0 1 0,0 1 0,-1 2 0,43 20 0,-65-27-170,-1-1-1,0 1 0,0 1 1,0-1-1,0 0 0,0 1 1,0-1-1,-1 1 0,0 0 0,1 0 1,-1 0-1,0 0 0,0 0 1,0 1-1,1 3 0,-1 0 45,0 0-1,-1 0 0,0-1 1,0 1-1,-1 0 1,0 0-1,-1 9 0,-2 15 303,-10 38 0,0 5 196,13-73-538,0 0 0,-1 0-1,1 0 1,0 0 0,0 0-1,0-1 1,0 1 0,0 0-1,1 0 1,-1 0 0,0 0 0,0 0-1,1 0 1,-1 0 0,0 0-1,1-1 1,0 3 0,0-3-1,-1 1 0,1-1 0,-1 0 0,1 1 0,0-1 0,-1 0 0,1 1 0,-1-1 0,1 0 1,0 0-1,-1 0 0,1 1 0,0-1 0,-1 0 0,1 0 0,0 0 0,-1 0 0,1 0 0,1-1 0,2 0 31,1 0-1,-1 0 0,0-1 0,1 0 0,-1 0 1,6-3-1,6-6-9,0-1 0,-1 0-1,-1-1 1,17-19 0,17-15-22,-8 10-42,-10 9-96,47-34 0,-75 60 84,1 0 1,0 0 0,0 1 0,1-1 0,-1 1 0,4-1 0,-7 2 40,1 0 1,-1 0-1,1 1 1,-1-1 0,0 0-1,1 1 1,-1-1 0,1 1-1,-1-1 1,0 0-1,0 1 1,1-1 0,-1 1-1,0-1 1,0 1-1,1-1 1,-1 1 0,0-1-1,0 1 1,0-1 0,0 1-1,0-1 1,0 1-1,0 0 1,0 0 10,1 7 108,-1 0 0,0 1 1,0-1-1,-4 16 0,0 13 59,-1 48 255,1-52-164,2 0 0,1 0 0,8 64 0,-6-91-215,0-1 0,0 1 0,1-1 1,0 1-1,0-1 0,3 6 1,-5-10-46,1 0 1,0 0-1,-1 0 1,1 0-1,0 0 1,0 0-1,-1-1 1,1 1-1,0 0 1,0 0-1,0-1 1,0 1-1,0-1 1,0 1-1,0-1 1,0 1-1,0-1 1,1 1-1,-1-1 1,0 0-1,0 0 1,0 0-1,0 1 1,1-1-1,-1 0 1,0-1-1,0 1 1,0 0-1,0 0 1,1 0-1,-1-1 1,0 1-1,0 0 1,0-1 0,0 1-1,2-2 1,3-2-6,0 1 0,0-1 0,0-1 1,0 1-1,-1-1 0,0 0 1,7-8-1,30-45 12,-32 44-14,33-50-123,-14 18-126,39-45 0,-32 44-30,-36 47 277,0 0-1,0 0 1,0-1-1,0 1 0,0 0 1,1 0-1,-1 0 1,0 0-1,0 0 1,0 0-1,0-1 1,0 1-1,1 0 0,-1 0 1,0 0-1,0 0 1,0 0-1,1 0 1,-1 0-1,0 0 1,0 0-1,0 0 0,0 0 1,1 0-1,-1 0 1,0 0-1,0 0 1,0 0-1,1 0 1,-1 0-1,0 0 0,0 0 1,0 0-1,1 0 1,-1 0-1,0 0 1,0 0-1,0 0 1,0 1-1,1-1 0,-1 0 1,0 0-1,0 0 1,0 0-1,0 0 1,0 0-1,0 1 1,1-1-1,-1 0 0,0 0 1,0 0-1,0 0 1,0 1-1,0-1 1,0 0-1,0 0 1,0 0-1,0 1 0,0-1 1,0 0-1,0 0 1,0 0-1,0 1 1,0-1-1,0 0 1,0 0-1,0 1 1,1 15 36,-1-16-34,0 30 112,-1 4-68,2 0-1,6 35 1,-6-59-11,1 0 1,1-1-1,-1 1 1,2 0-1,-1-1 1,1 1-1,1-1 1,0 0 0,0-1-1,1 1 1,9 10-1,-13-16-19,0-1 0,1 0 0,-1 1 0,1-1-1,-1 0 1,1 0 0,0-1 0,0 1 0,0 0 0,0-1 0,0 0 0,0 0-1,1 0 1,-1 0 0,0 0 0,1-1 0,-1 1 0,0-1 0,1 0-1,-1 0 1,0 0 0,1-1 0,-1 1 0,0-1 0,1 1 0,-1-1-1,0 0 1,0-1 0,6-2 0,4-3-11,1-1 0,-2-1 0,1 0 0,-1-1 0,11-13 0,30-23-291,1 1 1,2 3 0,2 2 0,2 3-1,91-42 1,-141 75 279,-2 1 57,0-1 0,0 0 0,-1 0 0,0 0 0,11-9 1,-18 13-52,0 0 1,0 0 0,0 0 0,0 0 0,0 0 0,0 0-1,0 0 1,0 0 0,0 0 0,0 0 0,0 0 0,-1 0 0,1 0-1,0 0 1,0 0 0,0 0 0,0 0 0,0 0 0,0 0-1,0 0 1,0 0 0,0 0 0,0 0 0,0-1 0,0 1 0,0 0-1,0 0 1,0 0 0,0 0 0,-1 0 0,1 0 0,0 0-1,0 0 1,0 0 0,0 0 0,0 0 0,0 0 0,0 0 0,0 0-1,0-1 1,0 1 0,0 0 0,0 0 0,0 0 0,0 0-1,0 0 1,0 0 0,0 0 0,0 0 0,0 0 0,0 0 0,0 0-1,0 0 1,0 0 0,0-1 0,1 1 0,-1 0 0,0 0-1,0 0 1,0 0 0,0 0 0,0 0 0,0 0 0,0 0 0,0 0-1,0 0 1,0 0 0,0 0 0,-6 1-11,-13 5 45,1 2-1,0 0 0,0 2 1,1 0-1,0 0 0,1 2 1,0 0-1,1 1 0,0 0 1,1 1-1,0 1 0,2 0 1,0 1-1,0 0 0,2 1 1,0 0-1,0 0 0,2 2 1,-10 28-1,16-41-24,1 1 0,-1 0 0,1 0 0,0 0 0,1 0 1,0 0-1,0 0 0,0-1 0,2 9 0,-1-11-3,0-1 0,-1 0 0,2 0 0,-1 1 0,0-1 0,1 0 1,-1 0-1,1 0 0,0-1 0,0 1 0,0 0 0,0-1 0,0 1 0,1-1 0,-1 1 0,1-1 0,0 0 0,0 0 0,-1-1 0,6 3 1,1 0 10,1-1 0,0 0 0,0 0 0,0-1 0,0-1 0,0 0 0,0 0 1,0-1-1,0 0 0,0 0 0,1-1 0,-1-1 0,0 0 0,-1 0 0,1-1 1,0 0-1,10-6 0,5-3-2,-1 0 0,-1-2 1,0-1-1,-1-1 0,26-23 1,-4-1 15,165-133 119,-203 168-163,89-69-185,-78 59 129,-1 0 1,0-2-1,18-25 1,-17 16-17,-1 0 1,-2-1 0,0-1 0,11-36-1,30-121-255,-51 173 328,38-177 5,-35 155-28,-6 27 25,0 3 28,0 0 1,0 0-1,0 0 1,-1 0-1,0 0 1,0 0 0,0-5-1,0 9-14,0 0 0,0-1 0,0 1 0,0 0 0,-1 0 0,1-1 0,0 1-1,0 0 1,0 0 0,0-1 0,0 1 0,0 0 0,0 0 0,-1-1 0,1 1 0,0 0 0,0 0 0,0 0-1,-1-1 1,1 1 0,0 0 0,0 0 0,0 0 0,-1 0 0,1 0 0,0-1 0,0 1 0,-1 0-1,1 0 1,0 0 0,-1 0 0,-8 4 49,-7 13-17,9-7-18,0 0 0,1 1 0,1 0 0,0 0 0,0 1 0,1-1 1,-3 17-1,5-22-3,-90 376 896,83-314-1062,2 0 0,4 1-1,2-1 1,17 136-1,-14-193-281,1 8-990,-4-10-3158,5-23 404,-7-7 2476,1 8 449,2 10 936,-3-16-1569,-1 0 0,0-1 0,-8-21 0,4 23 281,-12-17 1,20 34 1562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6:55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50 123 7712,'-26'-36'2880,"13"25"-2240,3-6-192,10 9 2784,0 0-1856,0-3 1279,13-1-1535,10 4 768,3 0-1056,22 5-96,19 3-448,15 3-544,6 5 128,-4 4-4352,-9 4 2464,-6 0-6079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6:57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14 632 4160,'-10'-2'1276,"9"2"-1222,1 0 1,0 0-1,0 1 1,-1-1-1,1 1 1,0-1-1,0 0 1,-1 1-1,1-1 1,0 1-1,0-1 1,0 0-1,0 1 1,0-1-1,0 1 1,0-1-1,0 0 1,0 1-1,0-1 0,0 1 1,0 0-1,1 0 254,-1 0 0,1 0 0,0 0 0,0 0 0,0-1 0,0 1-1,0 0 1,0 0 0,0-1 0,0 1 0,0-1 0,0 1-1,2 0 1,0 1 614,0-1-673,-1 0 0,0 0 0,1-1 0,-1 1 0,0 0 0,1-1-1,-1 0 1,1 1 0,-1-1 0,1 0 0,-1 0 0,1-1 0,-1 1 0,0 0 0,4-2-1,5-1 441,-1 0-1,13-7 0,-20 9-602,22-12 358,0-1-1,-1-1 0,0 0 0,23-22 0,82-83 120,-76 68-372,148-155 690,-198 204-771,0 0 0,0 0 0,1 0 1,0 0-1,4-2 0,-8 5-99,1-1 64,2-1 260,-4 3 5,-5 9-29,-5 22-27,0 1 0,3 0 0,-9 62 0,16-89-229,0-1 0,0 1-1,1-1 1,0 1 0,0 0-1,0-1 1,1 1 0,0 0-1,0-1 1,0 1 0,3 5-1,-4-10-45,0-1 1,1 1-1,-1-1 0,0 1 1,1-1-1,-1 1 0,0-1 0,1 1 1,-1-1-1,1 0 0,-1 1 0,1-1 1,-1 0-1,1 1 0,-1-1 0,1 0 1,-1 1-1,1-1 0,-1 0 0,1 0 1,-1 0-1,1 0 0,-1 1 0,1-1 1,0 0-1,-1 0 0,1 0 0,-1 0 1,1 0-1,0 0 0,-1-1 0,1 1 1,-1 0-1,1 0 0,-1 0 0,1 0 1,-1-1-1,2 1 0,21-16 229,-21 14-223,5-3 17,149-115 25,-119 94-115,2 3-1,56-28 1,-73 40-94,-17 8 88,-1 0-1,1 1 1,0 0 0,1-1-1,5 0 1,-11 3 60,0 0 1,0 0-1,0 0 1,0 0-1,0 0 1,1 0-1,-1 0 1,0 0-1,0 0 1,0 0-1,0 0 1,1 0-1,-1 0 1,0 0-1,0 0 1,0 0 0,0 0-1,0 0 1,1 0-1,-1 0 1,0 0-1,0 0 1,0 0-1,0 0 1,0 0-1,0 0 1,1 1-1,-1-1 1,0 0-1,0 0 1,0 0-1,0 0 1,0 0-1,0 1 1,0 6-25,-10 16 210,2-7 132,0 9-131,0 0 0,1 0 0,-3 27 0,9-44-169,0 0 1,0 0-1,1 1 1,0-1-1,0 0 1,1 0-1,0 0 1,1 0-1,0 0 1,0 0-1,1 0 1,0-1-1,0 1 1,5 8 0,-6-14 6,0 1 0,0 0 0,0-1 0,1 1 0,-1-1 0,0 1 0,1-1 0,0 0 0,0 0 0,-1-1 0,1 1 0,0 0 0,1-1 0,-1 0 0,0 0 0,0 0 0,6 1 0,-5-1-12,1-1 1,-1 0-1,0 0 0,1 0 0,-1-1 0,0 1 0,0-1 0,0 0 0,0 0 1,0-1-1,0 1 0,0-1 0,6-3 0,11-10-19,-1 0 0,0-1-1,-1-1 1,29-35 0,8-6-227,-9 17-128,81-54 0,-124 93 287,-1-1 1,1 1 0,-1-1-1,1 0 1,-1 0 0,0-1-1,0 1 1,0-1 0,2-3-1,-6 9 68,1 1 0,-1 0-1,0-1 1,1 1 0,0 0 0,0 0-1,-1-1 1,2 1 0,-1 0-1,0-1 1,0 1 0,1 0 0,0-1-1,0 4 1,1-1 33,1 0 1,-1 0-1,1-1 0,-1 1 0,1-1 0,1 0 1,3 5-1,1-1 74,1 1 0,1-1 0,-1-1 0,2 0 0,19 11 0,-20-13-63,-1-1 0,1 0 0,0-1 1,1 0-1,-1-1 0,0 0 0,1 0 1,-1-1-1,1 0 0,0-1 0,-1-1 0,1 0 1,-1 0-1,14-3 0,-15 1-64,0 1 0,0-2 0,0 1-1,-1-1 1,1 0 0,-1-1 0,0 0 0,0-1-1,0 1 1,-1-1 0,0-1 0,0 1-1,-1-1 1,1-1 0,-2 1 0,8-12 0,-10 14-24,0-1 0,0 0 0,0 1 0,-1-1 1,0 0-1,0 0 0,-1 0 0,1-1 1,-1 1-1,-1 0 0,1-10 0,-1-10 92,0 25 404,0 1-420,1 1 0,0-1-1,-1 0 1,1 0 0,-1 0-1,1 1 1,-1-1 0,1 0-1,-1 0 1,1 1 0,-1-1-1,1 1 1,-1-1 0,1 0-1,0 1 1,-1 2-5,4 3-5,13 3 39,-13-8-35,-3-1-9,1 1 1,-1-1-1,0 1 0,1 0 1,-1-1-1,0 1 1,0 0-1,0 0 0,1 0 1,-1 0-1,0 0 0,1 1 1,-1-2-8,-1 1 1,1-1-1,0 1 1,-1-1-1,1 0 0,-1 1 1,1-1-1,-1 1 1,1-1-1,-1 1 0,1-1 1,-1 1-1,0 0 1,1-1-1,-1 1 1,0 0-1,1-1 0,-1 1 1,0 0-1,0-1 1,1 2-1,-1 1 7,1-2-6,0 1 0,-1-1 0,1 1 0,0 0 0,-1 0 0,0 0 0,1-1 0,-1 1 0,0 0 0,0 0 0,0 0 0,0-1 0,0 1 1,0 0-1,-1 0 0,1 0 0,-1 2 0,-2 8 87,3-10-71,0 1 1,-1-1 0,1 0-1,-1 0 1,0 0 0,0 0-1,0 0 1,0 0 0,0 0-1,0 0 1,-2 2 0,2-2-2,-1 0 1,1 0-1,0 0 1,0 0-1,0 0 1,0 0-1,0 0 1,1 0 0,-1 0-1,0 0 1,1 3-1,-4 6 380,7-17-40,7-9-430,1 0 1,0 2-1,1-1 0,0 1 0,20-15 1,-28 25 48,-1 0 0,1-1 0,-1 0 0,0 0 0,0 0 1,-1 0-1,1 0 0,-1-1 0,0 1 0,0-1 1,0 1-1,-1-1 0,1 0 0,-1 0 0,0 0 1,-1 0-1,1-6 0,-1 9 1,0-1 1,0 0-1,-1 1 1,1-1 0,-1 0-1,0 1 1,1-1-1,-1 0 1,0 1-1,-1-1 1,1 1-1,0 0 1,-1-1-1,1 1 1,-1 0-1,0 0 1,0 0-1,0 0 1,0 0-1,0 0 1,0 1-1,0-1 1,0 1-1,-1-1 1,1 1 0,-1 0-1,1 0 1,-1 0-1,1 0 1,-1 0-1,0 1 1,-2-1-1,2 0 3,0 1 1,0 0-1,0 0 0,0 0 1,0 0-1,0 1 0,0-1 1,0 1-1,0 0 0,0 0 0,0 0 1,0 0-1,1 0 0,-1 0 1,0 1-1,-2 2 0,-4 3 132,0 0 1,1 0-1,-7 9 0,12-12-33,-6 5 131,2 1 0,-1 1 0,1 0 0,1 0 0,0 0 0,1 0 0,0 1 0,0 0 0,1 0 0,-4 22 1,6-21-64,0 0 1,1 0 0,0 1 0,1-1 0,0 0-1,2 1 1,-1-1 0,1 0 0,1 0 0,5 14-1,-7-24-142,1 1-1,-1-1 0,1 1 0,0-1 1,1 0-1,-1 0 0,0 0 0,1 0 1,0 0-1,-1 0 0,1-1 0,0 1 1,0-1-1,1 0 0,-1 0 0,0 0 1,1 0-1,-1-1 0,1 1 0,0-1 1,0 0-1,-1 0 0,1 0 0,0-1 1,7 1-1,8-1-293,-1 0 0,0-2 0,1 0 0,21-5 1,-19 3-192,72-16-3758,125-44-12513,-135 32 12208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9:30.0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2656 1248,'13'-6'9493,"-13"-4"-6544,1 8-2835,0 0-1,0 0 1,1 0-1,-1 0 1,0 1-1,1-1 1,1-2-1,7-8-29,70-101 977,3-4-213,-67 90-748,-1-2-1,-1 0 0,17-52 0,-16 41-32,31-93 227,40-103 116,80-130 545,-165 364-952,3-6 8,0 0-1,1 0 1,5-7-1,-8 13-18,-1 1 0,0-1 0,1 1 0,-1 0 0,0-1 0,1 1 0,0 0 0,3-2 0,-5 3-1,1 0 0,0 0 1,-1-1-1,1 1 0,0 0 0,0 0 0,-1 0 1,1 0-1,0 0 0,0 0 0,-1 0 0,1 0 1,0 0-1,0 0 0,-1 1 0,1-1 0,0 0 1,0 0-1,-1 1 0,1-1 0,0 0 1,0 2-1,4 2-17,-1 0 1,1 0 0,-1 1-1,0 0 1,0 0-1,3 7 1,-2-5 39,-1-1-1,2 1 1,8 9 0,-12-14 29,1 1 0,-1-1 0,1 0 0,0 0 0,0 0 0,0 0 0,0 0 0,0-1 0,1 0 0,-1 1 0,0-1-1,1 0 1,-1-1 0,1 1 0,-1 0 0,1-1 0,-1 0 0,8 0 0,-5-2 30,1 0 0,0-1-1,0 1 1,-1-2 0,0 1 0,1 0-1,-1-1 1,-1 0 0,1-1 0,9-8-1,0-3 65,0-2 0,16-24 0,75-130 457,-99 158-570,186-317 264,-96 167-249,48-90-104,-115 195-680,-3 0 0,28-94 0,-18 20-5095,-29 106 3974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6:5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135 162 3648,'-14'-2'414,"8"1"-278,1 0 1,0 0-1,0 1 1,-1 0-1,1 0 1,0 0-1,-1 1 1,-7 1 0,9-1 147,-1 0 1,1 1 0,0 0 0,0-1 0,0 2 0,0-1 0,0 0 0,1 1 0,-1-1 0,1 1 0,-5 4 0,7-5-66,0-1-1,-1 1 1,1 0 0,0-1-1,0 1 1,0 0-1,0 0 1,0 0 0,0 0-1,1 0 1,-1 0 0,0 0-1,1 0 1,0 0-1,0 0 1,-1 1 0,1-1-1,0 0 1,1 0 0,-1 0-1,0 0 1,1 0-1,-1 0 1,1 0 0,-1 0-1,2 3 1,0-1 42,0 0-1,1-1 1,-1 1 0,1 0 0,-1-1-1,1 0 1,0 0 0,0 0-1,1 0 1,-1 0 0,0-1 0,1 1-1,0-1 1,-1 0 0,1 0-1,0 0 1,0-1 0,0 1 0,0-1-1,6 1 1,-3-1-63,0 0 0,1-1 0,-1 1 0,0-1 0,1-1 0,-1 0 0,0 0 0,0 0-1,1-1 1,-1 0 0,9-4 0,9-6 96,-2-2 0,0 0-1,-1-2 1,21-18 0,15-10-104,116-77-201,-123 86-442,-57 39 448,0 1 1,0-1-1,1 1 1,0 0-1,0 1 0,1-1 1,-1 1-1,1 0 1,0 0-1,1 0 1,-6 13-1,5-10 71,1 1 1,0-1-1,0 1 0,1 0 1,1 0-1,0 0 0,0 0 1,1 15-1,0-18 2,1 1 1,0-1-1,0 0 0,1 0 1,0 0-1,0-1 0,1 1 1,-1 0-1,1-1 1,1 1-1,0-1 0,4 6 1,-5-8-24,1 0 1,0 0-1,0 0 1,0-1-1,1 1 1,-1-1-1,1 0 1,0-1 0,0 1-1,0-1 1,0 0-1,0 0 1,0 0-1,1-1 1,-1 0-1,1 0 1,5 0 0,1 0-16,1-1 0,-1-1 0,0 0 0,0-1 1,0 0-1,0-1 0,-1 0 0,1-1 0,-1 0 1,0-1-1,0 0 0,0-1 0,-1 0 1,19-14-1,4-7 82,-3-1 0,0-1 0,26-34 0,-38 40-82,20-33 0,-28 42-58,-10 13 14,0 0 1,1 1-1,-1-1 1,1 0-1,-1 0 0,1 1 1,0-1-1,-1 0 1,1 1-1,0-1 1,-1 1-1,1-1 0,0 1 1,0-1-1,0 1 1,-1-1-1,1 1 0,0 0 1,0-1-1,0 1 1,1 0-1,-1 8-228,-1-7 212,-1 13 31,-1-1-1,0 1 1,-1-1-1,-5 14 1,2-6 34,-5 20 62,-21 73-94,26-98 47,-1 0 1,0 0-1,-1-1 0,-16 25 1,20-35-21,1 0 0,-1-1 0,0 0 0,0 0 0,-7 5 0,10-8-17,0 0 1,-1 0-1,1 0 1,0-1-1,-1 1 0,1 0 1,0-1-1,-1 1 0,1-1 1,-1 0-1,1 1 0,-1-1 1,1 0-1,-1 0 1,1 0-1,-1 0 0,1 0 1,-1 0-1,1-1 0,-1 1 1,1 0-1,-1-1 0,-2 0 1,4 0-13,-1 1 0,0 0 1,1-1-1,-1 1 0,1 0 0,-1-1 1,1 1-1,-1-1 0,1 1 0,-1-1 0,1 1 1,-1-1-1,1 0 0,0 1 0,-1-1 1,1 1-1,0-1 0,0 0 0,-1 1 1,1-1-1,0 0 0,0 1 0,0-1 1,0 0-1,0 0 0,0 1 0,0-1 1,0 0-1,0 1 0,0-1 0,0 0 0,0 1 1,1-1-1,-1 0 0,0 1 0,0-1 1,1 0-1,-1 1 0,0-1 0,1 1 1,-1-1-1,1 0 0,2-3-13,0 0-1,0 1 1,0 0-1,0-1 1,5-2 0,2-1-15,0 1 0,0 0 1,1 0-1,0 1 0,0 1 1,0 0-1,1 0 0,-1 1 1,1 0-1,0 1 0,-1 1 1,15-1-1,6 2-1342,0 1-1,0 1 1,41 9 0,-36-3-1082,-19-4-1374,27 3 0,-25-7-1215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6:5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75 164 7712,'-66'-73'2880,"58"57"-2240,8-8-192,8 12-224,10-2-224,12 1-992,9 6 544,15 2-3424,11 14 2144,1 10-1152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7:0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381 785 5312,'-1'-4'802,"0"1"1,-1 0-1,1-1 1,-1 1-1,0 0 1,0 0-1,-1 0 1,-4-5-1,6 7-485,-1 0-1,0 0 1,0 0-1,0 0 0,0 0 1,-1 0-1,1 1 0,0-1 1,0 1-1,0 0 0,0-1 1,-1 1-1,1 0 0,0 0 1,0 0-1,-1 1 0,-3 0 1,-6 1 277,1 1 1,-1 1 0,0 0-1,-17 8 1,-42 28 656,55-29-1029,-1 1 1,2 0 0,0 1 0,0 1-1,-16 20 1,24-26-144,0 1 0,0 1-1,1-1 1,1 1 0,0 0 0,0 1-1,1-1 1,0 1 0,0 0 0,-2 18-1,5-26-59,1 0-1,0 1 1,0-1-1,0 0 0,0 0 1,0 0-1,1 0 1,-1 0-1,1 0 1,1 3-1,-1-4-9,-1-1 0,1 0 0,0 1 0,0-1 0,0 0 0,-1 0 0,1 0 0,0 0 0,1 0 0,-1 0 1,0 0-1,0 0 0,0 0 0,1-1 0,-1 1 0,0 0 0,0-1 0,1 1 0,-1-1 0,1 1 0,-1-1 0,3 1 0,2-1 2,-1 0-1,0 0 1,1 0 0,-1-1 0,0 0 0,1 0-1,-1 0 1,0 0 0,8-4 0,6-3 12,20-12 0,-32 16-12,23-13-14,44-32 0,-60 38-130,0-1 0,-1 0 0,0-1-1,20-27 1,-26 30 74,15-23-38,-20 30 68,-1 0 1,1 0-1,-1 1 1,0-1-1,0 0 0,0-1 1,-1 1-1,1 0 0,0-4 1,-1 7 18,0-1 0,0 1 1,0 0-1,0-1 0,0 1 0,0 0 1,0-1-1,0 1 0,0 0 1,0-1-1,0 1 0,0 0 1,0-1-1,0 1 0,0 0 1,-1-1-1,1 1 0,0 0 1,0 0-1,0-1 0,0 1 0,-1 0 1,1-1-1,0 1 0,0 0 1,0 0-1,-1 0 0,1-1 1,0 1-1,0 0 0,-1 0 1,1 0-1,0-1 0,-1 1 0,1 0 1,0 0-1,-1 0 0,1 0 1,0 0-1,-1 0 0,1 0 1,0 0-1,-1 0 0,1 0 1,0 0-1,-1 0 0,0 0 0,0 0 0,0 1 0,1-1-1,-1 1 1,0-1 0,0 0 0,1 1 0,-1 0-1,0-1 1,1 1 0,-1-1 0,0 1 0,1 0-1,-1-1 1,0 2 0,-1 2 48,1 0-1,-1 0 1,1 0 0,0 0 0,0 1-1,0-1 1,1 0 0,0 0 0,0 1-1,0-1 1,0 0 0,0 1-1,1-1 1,0 0 0,0 0 0,2 6-1,0 0 19,1-1 0,0 0 0,1 0-1,0 0 1,12 15 0,-15-21-36,1 0 0,-1 0 1,1-1-1,0 1 0,0-1 0,0 1 0,0-1 0,0 0 1,1 0-1,-1-1 0,1 1 0,-1-1 0,1 0 1,-1 0-1,1 0 0,0 0 0,0 0 0,-1-1 1,1 0-1,0 1 0,0-2 0,0 1 0,-1 0 1,1-1-1,5-1 0,8-2 27,-1-2-1,0 0 1,0-1-1,21-12 1,-12 6-10,49-21 5,51-27-46,-108 51-20,-1 0 0,0-1-1,-1-1 1,0 0 0,16-18 0,-15 11-65,-1-1-1,-1 0 1,-1-1 0,0-1 0,12-30-1,-6 4-143,20-75-1,-29 77 184,-2 1-1,-2-1 0,-2 0 1,-2 0-1,-6-60 0,4 103 42,-4-44-165,3 43 164,0 0 0,0 0 0,0 0 0,-1 0 0,1 0 0,-1 0 1,0 1-1,0-1 0,-3-4 0,4 8 10,1-1 1,-1 0-1,1 1 1,-1-1-1,0 1 1,1-1-1,-1 1 1,0-1-1,1 1 1,-1 0-1,0-1 1,1 1-1,-1 0 1,0 0-1,0 0 1,0-1 0,1 1-1,-1 0 1,0 0-1,0 0 1,0 0-1,1 0 1,-1 0-1,0 0 1,0 1-1,0-1 1,1 0-1,-1 0 1,0 1-1,0-1 1,1 0-1,-1 1 1,0-1-1,1 1 1,-1-1 0,0 1-1,-4 3 0,1-1 0,1 1-1,-1 0 1,-4 5 0,8-8-2,-9 10 31,2 0 0,-1 1 0,1 1 0,1-1 0,1 1 0,-7 20 0,1 5 123,-6 43-1,8-24 29,2 1 0,1 93 0,8-109-105,1 0 1,3 0 0,1-1-1,18 59 1,18 20 211,-33-98-162,1-1 1,1 1-1,16 22 1,-25-40-99,0 0 0,1 0 0,-1 0-1,1-1 1,-1 1 0,1-1 0,0 0 0,0 0 0,0-1 0,8 4 0,-10-5-16,1 0 0,-1 0 0,1-1 0,0 1 0,0-1 0,-1 0 0,1 0 0,0 0 0,-1 0 0,1 0 0,0 0 0,0-1 0,-1 1 0,1-1 0,0 0 1,-1 0-1,1 0 0,-1 0 0,0-1 0,5-1 0,5-6 27,1 0 1,-1-1-1,18-20 0,30-40 75,-25 28-91,77-90-214,-108 128 199,0-1 0,0 0 0,1 1 0,9-8 0,-13 12-15,0-1-1,0 1 1,-1-1-1,1 1 1,0-1-1,0 1 0,0 0 1,0 0-1,0-1 1,-1 1-1,1 0 0,0 0 1,0 0-1,0 0 1,0 0-1,0 0 1,1 1-1,-1-1-3,0 1 1,0-1-1,0 1 1,0-1-1,-1 1 0,1 0 1,0-1-1,-1 1 1,1 0-1,0 0 0,-1-1 1,1 1-1,-1 0 0,1 0 1,-1 0-1,0 0 1,1 0-1,-1 0 0,0 0 1,1 1-1,-1 3-6,1 0-1,-1 0 1,0-1-1,0 1 0,0 0 1,0 0-1,-1 0 1,0 0-1,0-1 1,0 1-1,-3 5 0,-4 10 116,-13 23 0,14-28-46,-7 13 61,-1-1 1,-1 0 0,-1-1 0,-1-1 0,-32 34 0,46-56-86,1 1 1,-1-1 0,0-1-1,0 1 1,0-1 0,0 1-1,0-1 1,-1 0-1,1 0 1,-1-1 0,1 0-1,-8 2 1,10-3-25,1 0-1,-1 1 1,0-1 0,1-1 0,-1 1-1,0 0 1,1 0 0,-1 0 0,0-1 0,1 1-1,-1-1 1,1 0 0,-1 1 0,1-1-1,-1 0 1,1 0 0,-1 0 0,1 0-1,0 0 1,-1 0 0,1 0 0,0 0-1,0-1 1,0 1 0,0 0 0,0-1-1,0 1 1,0-1 0,1 1 0,-1-1 0,0 1-1,1-1 1,-1 1 0,1-1 0,0 0-1,0 1 1,-1-3 0,1 1-31,0 1 0,0-1 1,0 1-1,1-1 0,-1 1 0,1-1 1,-1 1-1,1 0 0,0-1 0,0 1 1,0 0-1,0-1 0,0 1 0,0 0 1,1 0-1,-1 0 0,4-3 0,1-2-63,0 1 0,1 0 0,12-8 0,-1 3 27,0 1-1,0 1 1,1 1 0,0 1 0,29-8 0,-27 9-4,177-43-113,-92 25 164,-88 19-14,-8 2 25,1 0 1,-1 1-1,20-1 1,-29 3 4,-1 0 0,0 0 1,0 0-1,1 0 0,-1 0 0,0 0 1,1 0-1,-1 0 0,0 0 0,0 0 0,1 0 1,-1 0-1,0 0 0,1 0 0,-1 0 1,0 0-1,0 0 0,1 0 0,-1 0 1,0 1-1,0-1 0,1 0 0,-1 0 1,0 0-1,0 0 0,0 1 0,1-1 0,-1 0 1,0 0-1,0 1 0,0-1 0,1 0 1,-1 0-1,0 1 0,0-1 0,0 0 1,0 0-1,0 1 0,0-1 0,0 0 0,0 1 1,0-1-1,0 0 0,0 0 0,0 1 1,0-1-1,0 0 0,0 1 0,0-1 1,0 0-1,0 0 0,0 1 0,0-1 1,0 0-1,-1 1 0,1-1 0,0 0 0,0 0 1,-1 1-1,-11 16-14,9-15 17,-3 7 24,1-1-1,-1 1 1,1 0-1,1 0 1,0 1-1,0-1 0,1 1 1,-4 16-1,6-20-2,0-1 0,0 1 0,0 0 0,1 0 0,0-1 0,0 1 0,0 0 0,1 0 0,0 0-1,0-1 1,0 1 0,1 0 0,0-1 0,0 0 0,1 1 0,3 5 0,-5-9-12,0-1-1,1 1 1,-1-1 0,0 1 0,1-1-1,0 0 1,-1 1 0,1-1 0,0 0-1,-1 0 1,1 0 0,0 0 0,0-1 0,0 1-1,0 0 1,0-1 0,0 0 0,0 1-1,0-1 1,0 0 0,0 0 0,0 0-1,0 0 1,0 0 0,0-1 0,0 1-1,0 0 1,0-1 0,0 0 0,0 1-1,0-1 1,0 0 0,1-1 0,5-2 28,-1 0 1,0-1 0,-1 0-1,1 0 1,-1-1-1,0 1 1,6-8 0,-7 7-32,0-1 1,0 1 0,0-1 0,-1-1-1,0 1 1,-1 0 0,0-1 0,0 0 0,0 0-1,-1 0 1,0 0 0,1-14 0,-3 16-47,0 1 0,0-1 1,0 0-1,-1 1 0,1-1 0,-2 0 1,1 1-1,-1-1 0,1 1 1,-1 0-1,-1 0 0,1-1 0,-1 1 1,0 1-1,0-1 0,0 0 1,-1 1-1,0 0 0,-5-6 1,5 8 24,1 0 0,0 0 1,0 1-1,-1-1 1,1 1-1,-1 0 0,0 0 1,1 0-1,-1 0 1,0 1-1,0-1 0,1 1 1,-1 0-1,-7 1 1,9-1 3,0 0 0,0 1 1,0-1-1,0 1 1,0-1-1,0 1 1,0 0-1,0 0 1,0 0-1,0 0 0,0 0 1,-2 2-1,4-2 19,-1 0 0,0 0 0,0 0 0,1 0 0,-1 0 1,0 0-1,1 0 0,-1 0 0,1 0 0,-1 0 0,1 0 0,0 0 0,-1 1 0,1-1 0,0 0 0,0 0 0,0 1 0,0-1 0,0 0 0,0 0 0,0 0 0,1 2 0,-1-1 3,1 0-1,0 0 1,-1 0-1,1-1 1,0 1 0,0 0-1,0 0 1,0-1-1,0 1 1,0-1-1,0 1 1,1-1 0,-1 0-1,0 1 1,1-1-1,0 0 1,-1 0-1,1 0 1,-1 0-1,1 0 1,0 0 0,0-1-1,-1 1 1,1 0-1,2 0 1,5 0-39,-1 0 0,1 0 0,-1 0 0,14-2 1,82-3-1741,44-1-3245,3 4-3577,-47 5 4364,4-3 144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7:0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196 793 3552,'0'-7'537,"0"1"1,1 0-1,0-12 3121,-9 12-1862,7 6-1595,-1-1-1,1 1 0,-1 0 0,0 0 1,1 0-1,-1 0 0,1 0 1,-1 0-1,1 0 0,-1 0 0,0 1 1,1-1-1,-1 1 0,1-1 1,0 1-1,-1-1 0,1 1 0,-3 1 1,-26 19 1934,18-11-1515,0 1-1,0 1 0,1 0 0,1 1 1,0 0-1,-11 18 0,15-21-428,0 1-1,1 0 1,0 0-1,1 1 1,1 0-1,-1-1 1,2 1-1,0 0 1,-1 14-1,3-21-135,0 1-1,0-1 0,1 1 0,0-1 0,0 0 0,1 1 1,-1-1-1,1 0 0,0 0 0,1 0 0,-1 0 1,1-1-1,5 8 0,-7-10-29,1 0 0,-1 0-1,1-1 1,0 1 0,-1 0 0,1-1 0,0 1-1,0-1 1,1 1 0,-1-1 0,0 0-1,0 0 1,0 0 0,1 0 0,-1-1 0,1 1-1,-1-1 1,0 1 0,1-1 0,-1 0 0,1 0-1,-1 0 1,1 0 0,-1 0 0,1 0 0,-1-1-1,1 1 1,-1-1 0,0 0 0,1 0-1,2-1 1,2-2-49,1-1-1,-1 1 0,0-1 0,-1 0 1,1-1-1,-1 0 0,0 0 1,-1 0-1,0-1 0,0 1 1,0-1-1,0 0 0,-1-1 1,0 1-1,-1-1 0,0 0 0,0 0 1,-1 0-1,0 0 0,0 0 1,1-12-1,-2 6-55,0 0 0,-1 0 0,0 0 0,-2 0 0,1 0 0,-1 0 0,-1 0 0,-1 1 0,0-1-1,-1 1 1,0 0 0,-7-13 0,2 6-12,6 12 45,-1 0-1,0 0 0,0 0 0,0 0 0,-8-7 1,18 18 102,-1 1 0,0-1 0,1 0 1,0 0-1,0 0 0,0-1 0,0 1 0,10 2 1,-1-1 101,1-1 1,18 2 0,7-1 122,0-1-1,1-3 0,71-7 1,-91 4-235,-1-1 0,1-1 0,-1-1 0,0 0 0,0-2 0,-1 0 0,0-1 0,-1-1 0,21-14 0,-5-4 61,-1-1-1,38-43 0,-25 23-106,-4 7 5,116-129 474,-143 152-498,0-1 1,-2 0-1,-1-1 1,0 0-1,-2-1 0,0-1 1,9-33-1,-15 27 10,-7 16-27,3 13 35,-1 0 0,1 0-1,0-1 1,0 1 0,-1 0-1,1 0 1,0 0-1,-1 0 1,1-1 0,0 1-1,0 0 1,-1 0-1,1 0 1,0 0 0,-1 0-1,1 0 1,0 0-1,-1 0 1,1 0 0,0 0-1,-1 0 1,1 0 0,0 0-1,-1 0 1,1 0-1,0 0 1,-1 0 0,1 0-1,0 1 1,-1-1-1,1 0 1,0 0 0,-1 1-1,-6 3-46,1 1 0,-1 0 0,1 0-1,-9 11 1,5-6 50,-8 9 33,0 0 0,2 1 1,0 0-1,1 2 0,2 0 1,-21 42-1,-10 42 35,-52 193 1,79-227 103,-14 136 0,29-196-94,2 1 0,-1-1 0,1 0 0,3 16 0,-3-27-73,0-1 0,0 1 0,0 0 1,0-1-1,0 1 0,0 0 0,0-1 0,0 1 1,1 0-1,-1-1 0,0 1 0,0-1 0,1 1 0,-1 0 1,0-1-1,1 1 0,-1-1 0,1 1 0,-1-1 1,1 1-1,-1-1 0,1 1 0,-1-1 0,1 0 1,-1 1-1,1-1 0,-1 0 0,1 1 0,0-1 0,-1 0 1,1 0-1,0 0 0,-1 1 0,1-1 0,0 0 1,-1 0-1,1 0 0,-1 0 0,1 0 0,1 0 0,1-2-13,0 1-1,0 0 0,-1-1 1,1 1-1,0-1 0,-1 0 1,5-3-1,237-226-3715,-144 126 3633,-83 88 1092,-16 18-929,0 0-1,-1 0 1,1-1-1,-1 1 0,1 0 1,-1 0-1,0 0 1,1 0-1,-1 0 1,0 0-1,1 2 1,1 21 373,-2-21-362,0 1-1,0-1 1,1 1 0,-1 0-1,1-1 1,0 1 0,0-1-1,0 0 1,1 1 0,-1-1 0,3 5-1,3 3 27,1 0 1,0 0-1,1-1 0,0 0 0,1-1 0,0 0 0,17 12 1,-20-16-77,1 0 1,-1-1 0,1-1 0,0 1-1,0-1 1,1 0 0,-1-1 0,0 0-1,1-1 1,0 1 0,-1-2 0,17 1-1,4-4 0,0-2-1,0 0 0,46-16 1,-54 14-6,-2 0-1,1-1 1,-1-1 0,0-1-1,-1-1 1,0 0 0,-1-1 0,0-1-1,20-21 1,-33 29-33,0 0 0,0-1 1,-1 1-1,1-1 0,-1 1 0,0-1 0,-1 0 0,0-1 1,0 1-1,0 0 0,-1-1 0,1 1 0,-2-1 0,1 1 1,-1-1-1,0 1 0,0-1 0,-1-6 0,0 9 0,0 0 0,0 0 0,0 0 0,0 0 0,0 0 1,-1 0-1,0 1 0,0-1 0,0 1 0,0-1 0,0 1 0,-1 0 0,0 0 0,1 0 0,-1 0 0,0 0 0,-1 0 0,1 1 0,0 0 0,-1 0 1,1 0-1,-1 0 0,0 0 0,1 1 0,-1-1 0,0 1 0,0 0 0,0 0 0,-8 0 0,6 0-2,0 1-1,-1 0 0,1 1 1,0-1-1,0 1 0,0 1 1,-1-1-1,1 1 0,0 0 1,1 0-1,-1 1 0,0 0 1,1 0-1,-8 5 1,7-4-7,0 1 0,0 0 1,0 1-1,1 0 1,-1 0-1,1 0 1,1 0-1,-1 1 1,1 0-1,0 0 0,-2 8 1,4-10 19,0 0-1,1 0 1,0 1 0,0-1 0,1 1 0,0-1 0,-1 1-1,2-1 1,-1 0 0,1 1 0,0-1 0,0 1-1,0-1 1,1 0 0,-1 0 0,1 0 0,1 0 0,-1 0-1,1 0 1,0 0 0,4 4 0,-7-8 319,2-1-322,-1 0 17,0 0-1,1 0 0,-1-1 1,0 1-1,0-1 0,1 1 0,-1-1 1,0 1-1,0-1 0,0 0 1,2 0-1,-3 0-24,1 1 0,-1-1 1,1 1-1,0-1 0,-1 1 1,1 0-1,-1-1 0,1 1 1,0 0-1,-1-1 0,1 1 1,0 0-1,-1 0 0,1 0 1,0 0-1,-1 0 0,1 0 1,0 0-1,0 0 0,-1 0 1,1 0-1,0 0 0,0 0 1,1 1-1,0 0 0,0-1 0,0 1-1,-1 0 1,1 0 0,0 0 0,-1 1 0,3 1 0,2 2 26,-1 1 0,0 0-1,7 10 1,-9-12-23,-1-1-1,0 1 1,-1-1-1,1 1 1,-1 0 0,1 0-1,-1 0 1,0 0-1,-1 0 1,1 0-1,-1 0 1,1 0 0,-1 0-1,0 0 1,-1 0-1,1 0 1,-1 0-1,-1 7 1,-2-1 99,0 0 1,-1-1-1,1 1 1,-2-1-1,-11 17 1,4-9-21,1 2 45,-2-1 0,0-1 0,-1 0 1,-31 27-1,43-41-112,0-1 0,0 0 0,0-1 0,-1 1 0,1-1 0,0 1 1,-1-1-1,1 0 0,-1 0 0,1 0 0,-1-1 0,0 1 0,1-1 0,-1 0 0,1 0 0,-1 0 1,-7-2-1,-1-1 11,1 0 1,-1-1 0,-21-11 0,4 2-62,28 13 34,-1 0-1,1-1 1,0 1-1,0 0 1,0 0-1,0 0 1,-1 0 0,1 0-1,0 0 1,0 0-1,0 0 1,0 0-1,-1 1 1,1-1 0,0 0-1,0 1 1,0-1-1,0 1 1,-2 1-1,-7 1-264,10 2 223,2-1 54,0-1 1,-1 1-1,1-1 0,0 0 1,1 1-1,-1-1 0,1 0 0,-1 0 1,7 4-1,6 9 54,-5-3-27,0-1-76,18 19-1,-27-30-3,0-1-1,0 1 0,0 0 0,0 0 0,0 0 0,0 0 0,0-1 0,0 1 0,1 0 0,-1-1 0,0 0 0,0 1 0,1-1 0,0 1 1,-1-1-20,-1 0 0,0 0 0,1 0 0,-1-1 0,1 1 0,-1 0 1,0 0-1,1 0 0,-1 0 0,0 0 0,1-1 0,-1 1 0,0 0 1,1 0-1,-1-1 0,0 1 0,0 0 0,1 0 0,-1-1 0,0 1 1,0 0-1,0-1 0,1 1 0,-1 0 0,0-1 0,0 1 0,0-1 1,1-1-432,-1 0 0,1 0 0,-1-1 0,0 1 0,0 0 0,0 0 0,0 0 1,-1-4-1,-2-3-2007,1-1 1,0 1 0,0-11-1,-1-1-3306,3 13 3363,7 2 304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7:0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23 4384,'-1'-1'630,"-6"-21"7188,12 34-4684,0-1 1,4 16-1,8 52-1191,-14-60-1226,-2-17-661,3 24 357,1-1 1,2 1-1,0-2 0,19 43 1,-24-64-388,0 1-1,0-1 1,0 0 0,0 0 0,0 0 0,1-1 0,-1 1-1,1-1 1,0 1 0,0-1 0,0 0 0,0 0-1,0 0 1,0 0 0,7 2 0,-5-3-100,0 0 0,0 0 0,0 0 0,1-1 0,-1 0 0,0 0 1,0 0-1,0 0 0,1-1 0,9-2 0,1-2-1122,0 0 1,0-2-1,0 1 1,16-11-1,57-39-6109,-62 37 5148,26-13-4029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7:0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0 829 4800,'15'-5'5021,"22"-4"-1846,-9 3-1649,25-6-41,-1-3-1,79-33 0,-86 27-1134,77-47-1,-107 58-325,-1-1 0,0 0-1,0-1 1,-1 0 0,-1-1-1,0-1 1,-1 0 0,14-21-1,-23 30-19,0 1 0,0 0-1,-1 0 1,1 0-1,-1-1 1,0 1 0,-1-1-1,1 1 1,-1-1-1,1 1 1,-2-1 0,1 1-1,0-1 1,-1 1-1,0-1 1,-1-4 0,2 7 0,-1 0 1,0 0-1,0 0 0,0-1 1,0 1-1,0 0 1,0 0-1,0 1 1,-1-1-1,1 0 1,-1 0-1,1 1 0,-1-1 1,0 1-1,0-1 1,0 1-1,0 0 1,0-1-1,0 1 1,0 0-1,0 1 0,0-1 1,0 0-1,0 0 1,-1 1-1,1 0 1,0-1-1,0 1 1,-1 0-1,1 0 0,0 0 1,-4 1-1,0 0 64,1 0 0,-1 0-1,1 1 1,-1 0 0,1 0-1,0 1 1,-1-1-1,-7 7 1,-3 3 287,-17 16 1,12-11-22,8-6-147,1 1 0,0 0 1,0 0-1,1 1 0,1 0 0,0 1 1,-10 19-1,16-26-110,1 0-1,0 0 0,1 1 1,-1-1-1,1 1 1,1-1-1,-1 1 1,2 0-1,-1 0 1,1-1-1,0 1 1,0 0-1,1 0 0,0-1 1,0 1-1,1 0 1,5 14-1,-5-16-21,1-1-1,0 1 1,0-1-1,0 0 1,0 0-1,1 0 0,0 0 1,0 0-1,0-1 1,6 6-1,-6-8-34,0 1 1,0-1-1,0 0 0,0 0 0,0 0 0,0 0 0,0-1 0,1 1 1,-1-1-1,0-1 0,1 1 0,-1 0 0,1-1 0,8 0 1,10-3 17,0-1 0,0-1 0,-1-1 1,32-12-1,-15 5 80,181-65 47,-204 72-170,1 0 0,-1-2-1,0 0 1,-1 0 0,0-2-1,0 0 1,-1 0 0,16-17-1,-28 25-7,0-1-1,0 1 0,0-1 1,0 1-1,-1-1 1,1 0-1,-1 0 0,0 1 1,0-1-1,0 0 1,0 0-1,0 0 0,-1 0 1,1 0-1,-1-1 1,0 1-1,0 0 0,0 0 1,0 0-1,-1 0 1,1 0-1,-1 0 0,0 0 1,0 0-1,0 0 1,0 0-1,0 0 0,-1 0 1,1 1-1,-1-1 1,0 1-1,0-1 0,0 1 1,0-1-1,0 1 1,0 0-1,-1 0 0,1 0 1,-4-1-1,1-2-36,4 4 25,0 0 0,1 1 0,-1-1 0,0 1 0,0-1 0,1 1 0,-1-1 0,0 1 0,0-1 0,1 1 0,-1 0 0,0-1 0,-1 1 0,11 16-273,4 1 278,0-1 0,12 24 0,-22-33 36,1 0-1,-1 1 1,0-1-1,-1 1 1,0-1 0,0 1-1,0 0 1,-1 0-1,0 10 1,-2 20 247,3 46 322,-2-81-550,1 1 1,0-1 0,0 1 0,0-1-1,0 1 1,1-1 0,-1 0 0,1 0-1,2 4 1,-3-6-8,-1 0 1,1 0-1,0 1 0,0-1 0,0 0 0,0 0 0,0 0 0,1 0 1,-1 0-1,0 0 0,0-1 0,1 1 0,-1 0 0,0-1 0,1 1 1,-1-1-1,1 1 0,-1-1 0,1 0 0,-1 1 0,1-1 0,-1 0 1,1 0-1,1 0 0,4-2 46,0 1 0,0-2 0,0 1 0,0-1 0,-1 0 1,11-7-1,38-28 96,-28 18-134,24-21-686,-27 20-758,-24 21 1402,0 0 0,1-1 1,-1 1-1,0 0 0,1 0 1,-1-1-1,0 1 0,1 0 1,-1-1-1,0 1 0,0 0 1,0-1-1,1 1 0,-1 0 1,0-1-1,0 1 0,0-1 1,0 1-1,0-1 0,1 1 1,-1 0-1,0-1 0,0 1 0,0-1 1,0 1-1,0 0 0,0-1 1,-1 1-1,1-1 0,0 1 1,0-1-1,0 1 0,0 0 1,0-1-1,-1 1 0,1 0 1,0-1-1,-1 0 0,1 1 6,0-1-1,-1 1 1,1-1-1,0 1 0,0-1 1,-1 1-1,1-1 0,0 0 1,0 1-1,0-1 0,0 1 1,0-1-1,0 0 0,0 1 1,0-1-1,0 1 0,0-1 1,0 0-1,0 1 1,1-2-1,1-3 82,1 1 1,0 0 0,0-1-1,4-4 1,5-6 75,3-2 85,-14 16-213,1 0 1,-1-1-1,1 1 1,-1-1-1,1 0 1,-1 1 0,0-1-1,0 0 1,0 0-1,0 0 1,0 0-1,0 1 1,-1-2-1,1 1 1,-1 0-1,1 0 1,-1 0-1,0 0 1,1-2-1,-1 3-24,0 1-1,0 0 1,0-1 0,0 1-1,-1-1 1,1 1 0,0-1-1,0 1 1,0 0 0,0-1-1,0 1 1,0-1-1,-1 1 1,1 0 0,0-1-1,0 1 1,-1-1 0,1 1-1,0 0 1,0 0 0,-1-1-1,1 1 1,0 0-1,-1-1 1,1 1 0,-1 0-1,0-1 1,1 1 2,-1 0-1,0 0 1,0 0-1,1 0 1,-1 0-1,0 0 1,0 0 0,1 0-1,-1 1 1,0-1-1,0 0 1,1 0-1,-1 0 1,0 1 0,1-1-1,-1 0 1,0 1-1,1-1 1,-2 1 0,-14 10-58,10-7 20,1-1 0,-1 2 0,0-1 0,1 0 1,0 1-1,-8 10 0,10-10 76,-1 0 0,1 1 1,1 0-1,-1 0 0,1 0 0,0 0 0,0 0 1,1 0-1,0 0 0,0 1 0,0-1 0,1 1 1,0-1-1,0 0 0,0 1 0,1-1 1,0 0-1,1 1 0,-1-1 0,1 0 0,0 0 1,6 10-1,-2-2 8,-6-11-50,1-1 0,0 0 0,0 0 0,0 0 0,0 0 0,0 1 0,0-2 0,1 1 0,-1 0 0,1 0 0,-1 0 0,1-1 0,0 1 0,-1-1 0,5 3 0,-4-3 56,-2 0-49,0 0 0,1 0 1,-1-1-1,1 1 1,0 0-1,-1-1 0,1 1 1,0 0-1,-1-1 0,1 1 1,0-1-1,0 1 0,-1-1 1,1 1-1,0-1 0,0 1 1,2-1-1,-2 1-11,1 0 0,0-1 0,-1 1 0,1-1 0,0 1 0,0-1 0,-1 0 0,1 1 0,3-1 0,4-3 45,-1 0 0,1 0 0,-1-1 0,0 0 0,0 0 0,-1-1-1,8-5 1,50-44-100,-44 34 134,6-2-48,35-35-34,-53 47-1,0 0 0,-1 0-1,0 0 1,9-19 0,-11 18 37,-3 6-4,0 0 0,0 0-1,-1 0 1,1 0 0,-1-1 0,-1 1 0,1-1 0,0-6 0,-1 11-33,-1 1 0,1 0 0,-1 0-1,0 0 1,1 0 0,-1 0 0,1 0 0,-1 0 0,1-1 0,-1 1 0,1 0 0,-1 0 0,0 1 0,1-1-1,-1 0 1,1 0 0,-1 0 0,1 0 0,-1 0 0,0 0 0,1 1 0,-1-1 0,1 0 0,-1 0 0,0 0 0,1 1-1,-1-1 1,0 0 0,1 1 0,12 7-125,-13-8 130,57 28 37,-48-24-1,1 0-1,-1 0 0,1-1 1,0 0-1,0-1 0,0 0 1,0 0-1,0-1 0,0 0 1,1-1-1,-1-1 0,0 1 1,0-1-1,0-1 0,13-3 1,56-9 46,42-10-18,-110 21-54,1-1 0,-1 0-1,0-1 1,0 0 0,-1-1-1,0 0 1,19-14 0,-28 19-11,1 0 0,-1-1-1,0 1 1,0 0 0,1 0 0,-1-1 0,0 1 0,0-1 0,0 1-1,-1-1 1,1 1 0,0-1 0,0 1 0,-1-1 0,1 0 0,-1 1 0,1-1-1,-1 0 1,0 0 0,0 1 0,0-1 0,0 0 0,0 0 0,0 1-1,0-1 1,-1 0 0,1 0 0,-1 1 0,1-1 0,-1 0 0,0-1 0,-1 1-5,1 0 1,-1-1 0,1 1 0,-1 1 0,0-1 0,0 0 0,0 0-1,0 1 1,0-1 0,0 1 0,0 0 0,0-1 0,0 1 0,-1 0 0,1 0-1,-1 0 1,1 1 0,-1-1 0,1 1 0,-4-1 0,-1 1-10,0 0 1,0 1 0,0 0-1,0 0 1,0 0 0,1 1-1,-1 0 1,-12 6 0,4-1 23,1 0 0,-23 17 0,28-18-18,1 0 0,-1 1 0,1 0 0,0 1 0,1 0 0,0 0 0,0 0 0,0 1 0,-7 14 0,13-22 12,1 1 1,-1-1 0,0 1 0,1-1-1,-1 1 1,1-1 0,-1 1-1,1-1 1,0 1 0,-1 0-1,1-1 1,0 1 0,0 0-1,0-1 1,1 1 0,-1 0-1,0-1 1,1 1 0,-1-1-1,1 1 1,-1 0 0,1-1-1,0 1 1,-1-1 0,1 0-1,0 1 1,0-1 0,0 0-1,0 1 1,0-1 0,1 0-1,-1 0 1,0 0 0,0 0 0,1 0-1,-1 0 1,1 0 0,2 1-1,6 1 28,-1 1-1,1-2 0,0 1 0,0-1 1,13 1-1,27 4 36,1-2 0,0-3 1,0-1-1,59-8 0,-49-3 16,1-2-1,86-29 1,-142 39-81,1 0 0,0 0 0,0-1 0,-1 0 0,0-1 0,0 1 1,0-1-1,0 0 0,6-6 0,-12 10-3,0 0 1,0 0-1,0 0 1,0 0-1,0-1 1,0 1-1,0 0 1,0 0-1,0 0 1,0 0-1,0-1 1,0 1-1,0 0 1,0 0-1,0 0 0,0-1 1,0 1-1,0 0 1,0 0-1,0 0 1,0 0-1,0-1 1,0 1-1,0 0 1,0 0-1,0 0 1,0-1-1,0 1 1,0 0-1,0 0 1,-1 0-1,1 0 1,0 0-1,0-1 1,0 1-1,0 0 1,0 0-1,-1 0 1,1 0-1,0 0 1,0 0-1,0 0 1,0 0-1,-1 0 0,1 0 1,0-1-1,0 1 1,0 0-1,0 0 1,-1 0-1,1 0 1,0 0-1,0 0 1,0 0-1,-1 0 1,1 1-1,-13-2-50,0 3-2,1 1 0,0 0 0,1 0 0,-1 1 0,-21 11 0,15-6-23,1 2 0,-31 22 0,32-20 59,2-1 0,-17 20 0,27-29 17,1 1 0,0 0 0,1 0 0,-1 0 0,1 1 0,-1-1 0,1 0 0,0 1 0,1 0 0,-1-1 0,1 1 0,0 0 0,0 0 0,0 5 0,1-8 10,0-1 0,0 1 0,0-1-1,1 1 1,-1 0 0,0-1 0,1 1 0,-1-1 0,1 1-1,-1-1 1,1 0 0,0 1 0,0-1 0,0 1 0,0-1-1,-1 0 1,2 0 0,-1 0 0,0 0 0,2 2-1,-2-2 0,0-1 0,0 1 0,0-1 0,0 0-1,0 1 1,0-1 0,0 0 0,0 1-1,1-1 1,-1 0 0,0 0 0,0 0-1,0 0 1,0 0 0,1 0 0,-1-1 0,0 1-1,0 0 1,0-1 0,0 1 0,0 0-1,0-1 1,0 1 0,0-1 0,0 0-1,0 1 1,0-1 0,1-1 0,14-12 25,-1-1 0,0 0 0,-1-1 0,0-1 0,-2 0 0,0-1 0,-1 0 0,-1-1-1,0 0 1,7-21 0,35-98 34,-14 34-178,81-156 1,-110 241 54,-3 8-50,-8 33 150,-30 212 377,22-147-420,1-14-521,4-1 0,4 1 0,12 124 0,-8-170-652,2 0 0,13 41 0,-12-52-103,0 0-1,1 0 1,1-1 0,1 0-1,11 16 1,23 18-6367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3:57:0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86 13952,'-8'-47'5183,"3"39"-4031,-3 5-320,8-2 960,0 2-1152,-5-1-128,-3 0-320,4 0-1920,-6-1 960,2 2-5919,0 15 3711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3T00:22:08.99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416 32 1568,'0'0'19,"-4"0"142,0-1 0,0 0 0,1 0 0,-1-1 1,0 1-1,1-1 0,-1 0 0,1 0 0,0 0 1,-4-3-1,5 4-81,0-1 0,0 1 1,-1 0-1,1-1 0,0 1 0,0 0 0,-1 0 1,1 1-1,-1-1 0,1 0 0,0 1 0,-1 0 1,1-1-1,-1 1 0,0 0 0,1 0 0,-4 1 1,-5 0 217,-1 1 1,-14 4-1,25-5-296,-38 11 246,1 2 0,0 1 0,-62 37 0,48-18-24,51-34-224,1 1 0,-1-1-1,1 0 1,-1 0 0,1 1-1,-1-1 1,1 0 0,-1 1-1,1-1 1,-1 1 0,1-1-1,0 1 1,-1-1 0,1 1 0,0-1-1,-1 1 1,1-1 0,0 1-1,-1-1 1,1 1 0,0 0-1,0-1 1,0 2 0,0-2-13,0 1 1,0-1-1,1 1 1,-1-1-1,0 1 1,1-1 0,-1 1-1,0-1 1,1 1-1,-1-1 1,0 0-1,1 1 1,-1-1-1,1 1 1,-1-1-1,1 0 1,-1 0-1,1 1 1,0-1-1,3 2 20,-1-1-1,1 0 0,0 0 0,-1 0 0,1-1 1,6 1-1,14-2 430,44-7-1,-39 3-496,-18 4 170,-8 3 166,-13 7 206,2-3-572,-102 75 123,109-79 33,5-2 86,7-3 145,94-46-8,-71 33-219,-33 16-64,8 2-149,0 0-50,0 1-1,0 0 0,12 5 1,-11-4-557,1-1 1,21 5-1,-10-3-224,3-1-358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3T00:22:10.29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394 242 1152,'-8'-3'578,"8"3"-565,0 0 1,0 0-1,0 0 1,0 0 0,-1 0-1,1 0 1,0 0 0,0 0-1,0 0 1,-1 0-1,1 0 1,0 0 0,0 0-1,0 0 1,0-1 0,-1 1-1,1 0 1,0 0 0,0 0-1,0 0 1,0 0-1,0 0 1,-1 0 0,1-1-1,0 1 1,0 0 0,0 0-1,0 0 1,0 0 0,0-1-1,0 1 1,0 0-1,-1 0 1,1 0 0,0 0-1,0-1 1,0 1 0,0 0-1,-1-2 195,-1 0-1,0 0 0,1 0 1,-1 0-1,0 0 0,0 1 1,-4-3-1,2 2 56,0 0-1,0 0 1,0 0 0,0 0 0,0 1 0,0 0-1,0 0 1,-1 0 0,1 0 0,0 1-1,-1 0 1,-5 0 0,-2 1-1,-1 1 0,-22 6 0,21-4-166,-27 3 0,30-6-85,5-1-45,-1 1-1,1-1 0,-1 1 1,1 1-1,-1-1 0,1 1 0,-8 3 1,24-10-78,0 3 217,1-1 0,0 0 0,-1-1 0,0 0 0,0-1 1,19-12 196,-32 16-271,-1 1-1,1 0 1,-1 0-1,0 0 1,1 0 0,-1 1-1,1-1 1,-1 1-1,1 0 1,0 0-1,-6 2 1,-38 20-97,31-14 32,-18 10 56,12-7-177,-30 12 0,85-38 248,-1-1 1,-1-2 0,0-2 0,-1 0-1,-1-2 1,51-48 0,-32 24-176,22-24 484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3T00:22:11.36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191 13 3072,'-13'0'3246,"13"0"-3186,-5 3 101,0-1 0,0 0 0,0-1 0,0 1 0,0-1 0,-9 1 0,-19 5 83,-42 20 273,56-23-84,13-4-375,13-1-106,6-2 85,1-1 0,-1-1 0,14-6 0,11-4 55,-19 8-50,-14 4-62,0 1 0,0 0 1,1 1-1,-1-1 0,1 1 1,8-1-1,1-3 623,-17 7-475,-6 1-40,0 1 1,0-1-1,-15 4 1,5-1 74,-19 8-52,-26 7-270,189-20-5281,-90 1 3035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9:31.5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25 479 1888,'-4'0'6913,"4"0"-6813,-1 0 28,1 1-1,-1-1 1,1 1-1,-1-1 1,1 1-1,0-1 1,-1 1-1,1 0 1,0-1-1,-1 1 1,1 0-1,0-1 1,0 1-1,-1 0 1,1-1-1,0 1 1,0 0-1,0 0 1,0-1-1,0 1 1,0 1-1,-5-1 884,3-1-424,5 0 247,-3 0-791,0 0 0,-1 0-1,1-1 1,0 1 0,-1 0 0,1 0-1,0 0 1,0-1 0,-1 1 0,1 0-1,0 0 1,0 0 0,-1-1 0,1 1-1,0 0 1,0-1 0,0 1-1,-1 0 1,1 0 0,0-1 0,0 1-1,0 0 1,0-1 0,0 1 0,0 0-1,0-1 1,0 1 0,0 0 0,0-1-1,0 1 1,0 0 0,0-1-1,0 1 1,0 0 0,0-1 0,0 1-1,4-20 610,-2 8-208,-2 6-302,1 0-1,0 1 0,0-1 0,0 0 0,0 1 1,4-8-1,3-13 225,19-63 306,-15 56-388,-2 0 1,7-42-1,5-41 212,-16 88-503,-4 23-30,-3 17 151,-4 31-249,4-27 131,-1 1 0,-1 0 0,0-1 0,-9 26 0,-71 214 159,78-236-39,1 0 0,1 0 0,0 29 0,3-48-91,-1 0-1,1 1 1,0-1 0,1 0 0,-1 0 0,0 0 0,0 0 0,0 0 0,1 0 0,-1 0 0,0 0-1,1 2 1,0-3-12,-1 0-1,0 0 1,0 0-1,0 0 1,1 0-1,-1 0 1,0 0-1,0 0 1,0 0-1,1 0 1,-1 0-1,0 0 1,0 0-1,0 0 1,1 0-1,-1 0 1,0 0-1,0 0 0,0 0 1,1 0-1,-1 0 1,0 0-1,0 0 1,0 0-1,1 0 1,-1-1-1,0 1 1,0 0-1,0 0 1,0 0-1,1 0 1,-1 0-1,0-1 1,0 1-1,0 0 1,0 0-1,18-29 698,-12 18-760,-1 4 5,1 0 0,0 0 0,-1 0 0,2 1 0,-1 0-1,11-8 1,47-24-324,-18 11 387,-39 23 6,0 0-1,0 1 1,0-1-1,10-2 1,-16 6-2,0-1 1,1 1 0,-1-1-1,0 1 1,0-1 0,0 0 0,1 0-1,-1 1 1,0-1 0,0 0-1,0 0 1,0 0 0,0 0-1,0 0 1,-1-1 0,1 1-1,0 0 1,-1 0 0,1 0-1,0-1 1,-1 1 0,1 0 0,-1-1-1,0 1 1,0 0 0,1-1-1,-1 1 1,0-1 0,0 1-1,0 0 1,0-1 0,0 1-1,-1-1 1,1 1 0,0 0 0,-1-1-1,1 1 1,-1 0 0,1 0-1,-1-1 1,0 1 0,1 0-1,-1 0 1,0 0 0,0 0-1,0 0 1,0 0 0,0 0 0,0 0-1,0 0 1,0 0 0,0 0-1,-1 1 1,-1-2 0,-10-3-346,0 0 0,-1 1 1,1 1-1,-1 0 1,-13 0-1,-22 0-3132,1 2-3863,38 1 4710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3T00:22:12.71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144 72 1056,'0'-11'5989,"-14"9"-5621,0 0 0,-1 1 0,-23 1 0,19 0-331,-13 4-108,21-3 11,29-6 133,37-9 28,50-11 6,-30 8 197,-145 50 16,37-22-340,11-4 56,-27 13 1,40-15-243,16-5-54,4-1 347,9-2-26,0-2-1,35-11 1,-25 6-8,-10 2-194,-17 6-104,0 1 0,0 0 0,0-1 0,1 1 0,-1 0 0,0 1 0,1-1 0,3 0-1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3T00:22:19.91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0 104 1408,'1'-1'113,"-1"0"0,0 0 0,1 0 0,-1 0 0,1 0 0,-1 0 0,1 0 0,-1 0 0,4-2 452,-3 2-452,-1 0 0,1 1 0,0-1 0,0 0 0,0 1 0,1-1 0,24-11 664,-18 9-524,29-10 92,-29 10-202,0 0-1,13-5 1,-5 0 40,-12 6 34,0 0 1,0-1-1,0 1 1,0-1-1,0 1 1,0-1 0,0 0-1,-1-1 1,1 1-1,2-5 1,-5 7-375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3T00:22:20.95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114 13 1472,'-9'-12'1781,"7"12"-1643,1 0-1,0 0 1,0 0-1,-1 0 1,1 0-1,0 0 1,0 0-1,-1 0 1,1 0-1,0 1 0,0-1 1,0 0-1,0 1 1,-1-1-1,1 1 1,0-1-1,0 1 1,-1 1-1,-4 0 339,-14 6 253,15-5-553,-1-1 0,1 1 1,-1-2-1,0 1 0,0-1 0,0 1 1,-8-1 143,16-1-265,1 0-1,-1 0 1,1 0 0,-1-1 0,1 1 0,-1-1 0,5-1 0,4-1-14,6 1-355,-1 0 0,1 2 0,0 0 1,0 0-1,20 4 0,-10 0-2267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3T00:22:27.15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131 65 1568,'-7'-3'347,"-1"0"0,1-1 1,0 0-1,0-1 0,0 0 0,0 0 1,-7-8-1,13 12-336,-1-1 72,0 0 0,-1 1 0,1-1-1,0 0 1,-1 1 0,1-1 0,-1 1 0,0 0-1,1-1 1,-1 1 0,0 1 0,0-1 0,0 0-1,1 1 1,-1-1 0,0 1 0,0 0 0,-4 0-1,-4 0 143,16 0 21,19 0 307,-1-1-282,-11 1-212,23 1 0,-32-1-53,0 1-1,0-1 1,0 1 0,0 0 0,0 0 0,0 0 0,-1 0-1,1 0 1,0 1 0,0 0 0,-1-1 0,4 3-1,1 3-1,-5-6 55,0 1 0,0-1 0,0 1 0,-1 0-1,1 0 1,0 0 0,1 2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3T00:22:28.61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 2496,'0'11'3040,"0"27"-2667,0-9 790,17-30-875,-5-2-243,0 0-1,0 1 1,1 1 0,13-1 0,-4 9-19,-20-7 19,1-1 0,0 1 0,0-1 0,-1 0 0,1 1 0,0-1 0,-1 0 0,1-1 0,-1 1 0,1 0-1,-1-1 1,0 1 0,0-1 0,1 0 0,-1 0 0,0 0 0,-1 0 0,3-2 0,-4 3-14,0 0 0,1 1 0,-1-1 0,0 0 0,0 1 0,0-1 0,0 0 0,0 1 0,-1-1 0,1 0 0,0 1 0,0-1 0,0 0 0,-1 1 0,1-1 0,0 0 0,0 1 0,-1-1 0,1 1 0,-1-1 0,0 0 0,-4-12 263,5 12-320,0 1 22,0 0 0,0 0-1,1-1 1,-1 1-1,0 0 1,0 0 0,0-1-1,0 1 1,-1 0 0,1 0-1,0-1 1,0 1 0,0 0-1,0 0 1,0-1 0,0 1-1,0 0 1,0 0-1,0 0 1,-1-1 0,1 1-1,0 0 1,0 0 0,0 0-1,0-1 1,-1 1 0,1 0-1,0 0 1,0 0-1,0 0 1,-1 0 0,1-1-1,0 1 1,0 0 0,-1 0-1,1 0 1,0 0 0,0 0-1,-1 0 1,1 0 0,0 0-1,0 0 1,-1 0-1,1 0 1,0 0 0,0 0-1,-1 0 1,0 0-71,5-3 123,-6 3-33,0-5 328,-11 6-247,9 2-153,-1 0 0,1 1 0,0 0 0,0 0 0,1 0 0,-1 0 0,1 0 0,0 1-1,0-1 1,0 1 0,1 0 0,-4 8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3T00:22:55.00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40 30 832,'-1'-2'53,"1"2"-46,0 0-1,0 0 1,0-1 0,-1 1 0,1 0 0,0 0-1,0 0 1,0-1 0,0 1 0,0 0 0,-1 0-1,1 0 1,0-1 0,0 1 0,0 0 0,0 0-1,0-1 1,0 1 0,0 0 0,0 0 0,0-1-1,0 1 1,0 0 0,0 0 0,0-1 0,0 1-1,0 0 1,0 0 0,0 0 0,0-1 0,0 1-1,0 0 1,0 0 0,1-1 0,-1 1 0,0 0-1,0 0 1,0 0 0,0-1 0,0 1 0,1 0-1,-1 0 1,1 0 149,-29-18 3594,28 18-3716,-1 0 0,1 0 0,0 0 0,0 0 0,-1-1 0,1 1 0,0 0 0,-1 0 0,1 0 1,0 0-1,0 0 0,-1 0 0,1 0 0,0 0 0,-1 0 0,1 0 0,0 0 0,0 0 0,-1 0 0,1 0 0,0 1 0,-3 0 341,3 0-341,-1 0-20,1 0-1,0 1 1,-1-1 0,1 0 0,0 1-1,0-1 1,0 0 0,0 1 0,0 1 0,1 4-38,0-1 0,1 1-1,2 8 1,0-9 274,-2 1 0,1-1 0,-1 1-1,0 0 1,0 0 0,-1 0-1,0 1 1,0-1 0,-1 0-1,0 9 1,1-15-296,0 0 0,-1 0 0,1 0 0,0 0 0,0 0 0,0 0 0,0-1 0,0 1 0,0 0 0,0-1 0,0 1 0,0-1 0,1 1 0,1 0 1,-1 0-71,3 1-131,0 0-1,0-1 1,0 1 0,0-1 0,0 0-1,0 0 1,0-1 0,1 1 0,-1-1-1,0-1 1,0 1 0,0 0 0,11-4 0,10-3-1412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3T00:22:56.28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300 42 1152,'-2'0'227,"0"0"0,-1 0 1,1 0-1,0 0 0,0 1 0,-1-1 0,1 1 0,-3 0 1,-21 4 1983,11-6-1626,0 0 0,0-1 1,-18-5-1,23 7 176,10 0-751,-1 0 0,1 0 0,-1 0 0,1 0 0,-1 0 0,0 0 0,1 0 0,-1 0 1,1 0-1,-1-1 0,1 1 0,-1 0 0,1 0 0,0 0 0,-1 0 0,1-1 0,-1 1 0,1 0 0,-1-1 0,1 1 0,0 0 0,-2-1 0,2 0-69,53-18 465,3 4-518,-187 54 848,21-8-1088,100-30 42,1 1-526,15 2 328,87 32-4921,-54-21 4080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3T00:22:57.41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275 73 2720,'-3'-2'141,"2"2"-115,1-1-1,0 1 1,-1 0 0,1 0 0,0 0-1,-1-1 1,1 1 0,0 0 0,-1 0-1,1-1 1,0 1 0,-1 0 0,1-1-1,0 1 1,0 0 0,-1-1 0,1 1-1,0 0 1,0-1 0,0 1 0,-1-1-1,1 1 1,0 0 0,0-1 0,0 1-1,0-1 1,0 1 0,0 0 0,0-1-1,0 1 1,0-1 0,0 1 0,0-1-1,0 1 1,0 0 0,0-1 0,1 1-1,-1-1 1,0 1 0,0 0 0,0-1-1,1 1 1,-1 0 0,0-1 0,0 1-1,1 0 1,-1-1 0,1 1 0,-1-1 2,0 0 0,0 1 1,0-1-1,1 1 1,-1-1-1,0 0 1,0 1-1,-1-1 1,1 0-1,0 1 0,0-1 1,0 1-1,0-1 1,0 0-1,-1 1 1,1-1-1,0 1 1,0-1-1,-1 1 1,1-1-1,0 1 0,-1-1 1,1 1-1,-1-1 1,1 1-1,-1-1 1,1 1-1,-1 0 1,1-1-1,-1 1 0,1 0 1,-1-1-1,0 1 1,-2-2 201,1 1 1,-1-1 0,1 1-1,-1 0 1,0-1-1,-3 0 1,-6-1-25,-6-1-98,-78-2 344,0 1 1000,82 3-1160,13 1-396,8 0 82,27 0-72,-20 0 118,1 1-1,-1 0 0,17 3 1,-29-3-24,-1 0 1,-1 0-1,1 0 1,0 0-1,0 0 0,-1 0 1,1 0-1,0 0 1,-1 1-1,1-1 1,0 0-1,-1 0 0,1 1 1,-1-1-1,1 0 1,0 1-1,-1-1 0,1 1 1,-1-1-1,1 1 1,-1-1-1,1 1 1,-1-1-1,1 2 0,-1-2 4,1 0-1,-1 0 0,0 0 1,0 1-1,1-1 0,-1 0 1,0 0-1,0 1 0,1-1 1,-1 0-1,0 1 0,0-1 1,0 0-1,0 0 0,1 1 1,-1-1-1,0 0 0,0 1 0,0-1 1,0 0-1,0 1 0,0-1 1,0 1-1,0-1 0,0 0 1,0 1-1,0-1 0,0 0 1,0 1-1,0-1 0,-10 8 64,-19 0-17,26-7-51,-25 4 106,18-4-141,0 1 0,0 1 0,0 0 0,-15 6 0,25-9 30,0 0 0,0 0-1,0 1 1,0-1 0,0 0-1,0 0 1,0 0 0,0 0-1,0 1 1,0-1 0,0 0 0,0 0-1,0 0 1,0 0 0,0 1-1,0-1 1,0 0 0,0 0-1,0 0 1,0 1 0,0-1-1,0 0 1,0 0 0,0 0-1,1 0 1,-1 0 0,0 1-1,0-1 1,0 0 0,0 0-1,0 0 1,0 0 0,1 0-1,-1 0 1,0 1 0,0-1-1,0 0 1,0 0 0,1 0-1,-1 0 1,0 0 0,0 0-1,0 0 1,0 0 0,1 0 0,-1 0-1,0 0 1,0 0 0,20 9-226,22 7-363,32 5-1629,-60-14 918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3T00:22:58.70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255 145 2400,'1'-1'26,"0"0"1,-1 0-1,1 0 0,0 0 1,0 0-1,-1 0 1,1 0-1,0 0 0,0 0 1,0 1-1,0-1 1,1 0-1,-1 0 0,0 1 1,0-1-1,0 1 0,0-1 1,1 1-1,-1-1 1,0 1-1,0 0 0,1 0 1,1 0-1,11-3-376,6-4-101,-16 5 498,19-8 3034,-30 9-3009,0 0 0,-1 1 0,1-1 0,-14 3 0,-2-1 192,-87-5 1533,110 4-1787,0 0-1,0 0 1,0 0-1,0 0 49,0 0-49,0 0 1,0 0-1,0-1 1,0 1-1,-1 0 1,1 0-1,0 0 1,0 0-1,0 0 1,0 0-1,0 0 1,0 0 0,0 0-1,0 0 1,0-1-1,0 1 1,0 0-1,0 0 1,0 0-1,0 0 1,0 0-1,0 0 1,0 0 0,0 0-1,0 0 1,1-1-1,-1 1 1,0 0-1,0 0 1,0 0-1,0 0 1,0 0 9,0 0 0,0 0-9,0 0-1,0 0 1,0 0-1,0 0 1,0 0-1,1 0 1,-1 0-1,0-1 1,4-3 148,90-45 407,-78 39-461,-11 8-77,0-1 0,0 0 0,-1 0 0,0 0 0,1 0 0,5-7 0,-10 10-22,0 0-1,0 0 1,0-1 0,-1 1-1,1 0 1,0 0-1,0-1 1,0 1-1,0 0 1,0 0-1,-1 0 1,1-1-1,0 1 1,0 0 0,0 0-1,-1 0 1,1 0-1,0-1 1,0 1-1,0 0 1,-1 0-1,1 0 1,0 0 0,0 0-1,-1 0 1,1 0-1,0 0 1,0 0-1,-1 0 1,1 0-1,-1 0 1,-11-3 52,0 2-76,-1 1 0,0 0 0,1 0 0,-1 1 1,1 1-1,-1 0 0,-15 6 0,-2 1-98,-50 24 1,74-30 73,0 1 0,0-1 0,0 1 0,1 1 0,-1-1 0,1 1 0,0-1 0,-8 11 0,12-13 37,0-1-1,0 0 0,0 0 0,0 1 0,1-1 1,-1 0-1,0 1 0,1-1 0,-1 1 0,1-1 0,-1 1 1,1-1-1,0 1 0,-1-1 0,1 1 0,0-1 1,0 1-1,0-1 0,0 1 0,1-1 0,-1 1 0,0-1 1,1 1-1,-1-1 0,1 1 0,-1-1 0,1 1 1,0-1-1,-1 0 0,1 1 0,0-1 0,0 0 1,0 0-1,0 1 0,0-1 0,0 0 0,0 0 0,1 0 1,-1 0-1,0-1 0,1 1 0,-1 0 0,0 0 1,2 0-1,6 3-182,0 0 1,0-1-1,0 0 0,1-1 1,13 3-1,49 2-1947,-39-5 1324,-15-2-1508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3T00:22:59.72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323 94 2496,'0'-4'238,"0"0"1,0 0-1,-1 0 0,1 0 1,-1 0-1,-2-7 1,2 10-158,0-1 1,1 1-1,-1-1 1,0 1 0,0-1-1,-1 1 1,1 0 0,0 0-1,0-1 1,-1 1-1,1 0 1,0 0 0,-1 0-1,0 0 1,1 0 0,-1 1-1,1-1 1,-1 0 0,-2 0-1,-18-4 197,0 0-1,-1 1 1,-35-1-1,-64 4-121,81 2-9,98-1 209,-19 2-315,1-3 1,64-8-1,-89 6-20,-10 1 9,1 1 1,0 0-1,0 0 0,-1 1 1,1-1-1,0 1 0,0 0 0,7 1 1,-10 0-47,-9 2 170,-17 5-141,-39 6 0,20-6-103,-26 2 50,51-8-41,0 0 1,0 2-1,-24 7 1,42-11 71,0 0-1,0 0 1,0 0 0,-1 0 0,1 0-1,0 0 1,0 0 0,0 0 0,0 0 0,0 0-1,0 0 1,0 0 0,0 0 0,0 0-1,-1 0 1,1 0 0,0 0 0,0 0-1,0 0 1,0 0 0,0 0 0,0 0 0,0 0-1,0 0 1,0 0 0,0 0 0,0 1-1,0-1 1,0 0 0,-1 0 0,1 0 0,0 0-1,0 0 1,0 0 0,0 0 0,0 0-1,0 0 1,0 1 0,0-1 0,0 0 0,0 0-1,0 0 1,0 0 0,0 0 0,0 0-1,0 0 1,0 0 0,0 0 0,0 1-1,1-1 1,5 3-199,12 2 20,-16-5 111,33 7-104,-23-6-559,1 2 0,-1 0 0,23 8 0,-5 3-1207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30:07.4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32 197 2816,'-1'-2'9244,"7"-2"-7560,11-5-1978,154-61 1532,60-32-892,-229 101-354,19-7-340,-20 8 339,-1 0 0,0 0 1,1-1-1,-1 1 0,0 0 1,1 0-1,-1 0 0,0 0 1,0 1-1,1-1 0,-1 0 1,0 0-1,1 0 0,-1 0 1,0 0-1,0 0 0,1 0 1,-1 0-1,0 1 0,1-1 1,-1 0-1,0 0 0,0 0 1,0 1-1,1-1 0,-1 1 1,0-1-1,0 1 1,1 0 0,-1-1-1,0 1 1,0 0-1,0 0 1,0-1-1,0 1 1,0 0 0,-1-1-1,1 1 1,0 0-1,0-1 1,0 1-1,-1 0 1,-7 22 14,-1-2 0,-2 1-1,0-1 1,-27 38 0,18-33 140,0-2 0,-2 0 0,-29 24 0,-113 105 153,149-138-175,1 0 1,1 2-1,1-1 1,0 2-1,-17 33 1,-6 15 445,35-66-553,0 0 1,0 1-1,0-1 0,0 0 0,-1 0 1,1 0-1,0 1 0,0-1 0,0 0 0,0 0 1,0 1-1,0-1 0,0 0 0,0 0 1,-1 1-1,1-1 0,0 0 0,0 0 0,0 1 1,0-1-1,0 0 0,0 0 0,1 1 1,-1-1-1,0 0 0,0 1 0,0-1 0,0 0 1,0 0-1,0 1 0,0-1 0,0 0 1,1 0-1,-1 1 0,10-4 790,-3 1-702,11-4 299,23-11 1,5-3-126,26-3-100,0 2 1,87-12-1,-148 32-172,1 0 0,12 1 0,-5 1-577,-19-1 409,1 0-1,-1 0 1,1 0-1,0 0 0,-1 0 1,1 0-1,0 0 1,-1 0-1,1 0 1,-1 0-1,1 1 1,0-1-1,-1 0 1,1 0-1,-1 1 1,1-1-1,-1 0 1,1 1-1,-1-1 1,2 1-1,2 3-1624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3T00:23:01.05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309 130 1312,'12'-56'2347,"-12"53"-2097,0 0-1,0 0 1,0 0 0,-1-1 0,0 1 0,1 0 0,-1 0 0,0 0 0,-1 0 0,1 0 0,0 0 0,-1 0 0,0 1 0,-3-6 0,3 6-247,0 1 0,0-1 1,0 1-1,-1-1 0,1 1 0,0 0 1,-1-1-1,1 1 0,0 0 1,-1 1-1,-4-2 0,-31-4-213,28 5 211,0 1 0,0 0 0,1 1 0,-1-1 0,0 2 0,1 0 0,-1 0 0,1 0 0,0 1 0,-17 8 0,25-11-2,1 1 1,-1-1 0,1 0-1,-1 0 1,1 1-1,-1-1 1,1 0 0,-1 1-1,1-1 1,0 1-1,-1-1 1,1 1 0,-1-1-1,1 0 1,0 1 0,0-1-1,-1 1 1,1 0-1,0-1 1,0 1 0,-1-1-1,1 1 1,0-1-1,0 1 1,0-1 0,0 1-1,0 0 1,0-1-1,0 1 1,0-1 0,0 1-1,0-1 1,0 1-1,1 0 1,-1-1 0,0 1-1,0-1 1,0 1 0,1-1-1,-1 1 1,0-1-1,1 1 1,-1-1 0,0 1-1,2 0 1,-1 1 11,1 0 1,0-1-1,0 1 0,-1 0 1,1-1-1,0 1 1,1-1-1,-1 0 0,3 2 1,8 2 146,0-1 1,1 0-1,-1-1 1,1-1-1,-1 0 1,20 0-1,15-2 567,-53 1-293,-96 45-717,67-29 218,8-3 74,-29 21-1,18-11-88,37-24 78,0 0 1,0 0-1,0 0 1,0 0-1,0 0 1,0 0-1,0 0 0,0 0 1,0 0-1,0 1 1,0-1-1,1 0 1,-1 0-1,0 0 0,0 0 1,0 0-1,0 0 1,0 0-1,0 0 0,0 0 1,0 0-1,0 0 1,0 0-1,0 0 1,0 0-1,0 0 0,0 0 1,0 0-1,0 0 1,0 0-1,0 0 1,0 0-1,0 0 0,0 0 1,0 1-1,0-1 1,0 0-1,0 0 1,0 0-1,0 0 0,0 0 1,0 0-1,0 0 1,0 0-1,0 0 0,0 0 1,0 0-1,0 0 1,0 0-1,0 0 1,0 0-1,0 0 0,-1 0 1,1 0-1,0 0 1,0 0-1,0 0 1,0 0-1,0 0 0,8 0 6,10-2 158,-9-1-65,-1-1 0,1 0-1,-1 0 1,0 0 0,0-1 0,8-8 0,-12 10-56,0 0-1,0-1 1,0 0 0,-1 0 0,0 0-1,0 0 1,0 0 0,0-1 0,0 1-1,-1-1 1,0 0 0,2-7 0,-4 10-42,1 1 1,-1-1 0,0 0-1,0 0 1,-1 0 0,1 1-1,0-1 1,0 0 0,-1 0-1,1 0 1,-1 1 0,0-1-1,0 0 1,1 1 0,-1-1-1,0 1 1,0-1 0,0 1-1,-1-1 1,1 1 0,0 0-1,0-1 1,-1 1 0,1 0-1,-1 0 1,-2-1 0,-5-4 21,0 1-1,0 0 1,-14-5 0,21 9-15,-85-26-319,82 25 269,7 2-53,10 1-23,97-1-54,-107 1-97,1-1 1,0 0-1,0 1 0,-1-1 0,1 1 0,0 0 0,-1 0 0,1 0 0,-1 0 0,1 0 0,-1 1 0,0-1 0,1 1 0,-1-1 0,0 1 0,2 2 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3T00:23:02.00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75 165 2912,'-4'-9'551,"4"8"-556,0 1 0,0 0-1,0 0 1,0-1 0,0 1 0,0 0-1,0-1 1,0 1 0,-1 0 0,1-1-1,0 1 1,0 0 0,0-1-1,0 1 1,1 0 0,-1 0 0,0-1-1,0 1 1,0 0 0,0-1 0,0 1-1,0 0 1,0-1 0,1 1 0,-1 0-1,0 0 1,0-1 0,0 1 0,0 0-1,1 0 1,-1-1 0,2-2-128,-2 3 250,0-1 0,1 0 0,-1 0-1,0 0 1,0 0 0,0 0 0,0 1 0,0-1 0,0 0 0,0 0 0,0 0 0,0 0 0,-3-6 935,2 5-935,-15-16 814,12 15-1159,2 1 298,0 1 0,0 0 0,0-1-1,-1 1 1,1 0 0,0 1-1,-6-2 1,-8-4 423,3-1-450,14 7-40,-1-1 0,1 1 1,-1 0-1,0-1 0,1 1 1,-1 0-1,1-1 0,-1 1 1,1 0-1,0-1 0,-1 1 1,1 0-1,-1 0 0,1 0 0,0-1 1,0 1 7,4-1 33,0 0 0,0 0 0,0 1 0,8 0 0,0-1-3,201-23 424,2-18-189,-187 39 55,-44 15-918,-5 8-602,0 1 0,1 0 0,-27 41-1,27-31-751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3T00:23:03.87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202 122 480,'0'-1'5,"0"0"-1,0 0 1,0 0-1,0 0 1,0 0 0,0 0-1,0 0 1,0 0 0,0 0-1,1-1 1,-1 1-1,0 0 1,1 0 0,-1 0-1,1 1 1,-1-1 0,1 0-1,-1 0 1,1 0-1,-1 0 1,1 0 0,0 0-1,0 1 1,-1-1 0,1 0-1,0 1 1,0-1-1,0 1 1,1-1 0,0-1 130,-1 1 0,1-1 0,-1 0 0,1 0 0,-1 1 0,0-1 0,0 0 0,0 0 0,0 0 0,0 0 0,0 0 0,0-1 0,0-2 0,7-16 1383,-3 12-1226,-5 7-262,0 1 1,1 0 0,-1 0-1,1-1 1,0 1 0,-1 0-1,1 0 1,0 0 0,0 0-1,1-2 1,11-16 801,-13 19-795,0 1-22,0 1 6,0-1-1,0 1 1,0-1 0,0 1-1,0 0 1,-1-1-1,1 1 1,-1-1-1,1 1 1,-1-1-1,0 1 1,1-1-1,-1 0 1,0 1 0,0-1-1,0 0 1,0 0-1,0 1 1,0-1-1,0 0 1,-2 1-1,-3 3 180,5-5-87,0 0 1,0 0 0,0 0 0,1 0-1,-1-1 1,0 1 0,-6-4 909,5 2-910,1 1-93,1 1 0,-1-1 0,0 1 0,1-1 0,-1 0 0,0 1 0,0 0 0,0-1 0,1 1 0,-1-1 0,0 1 0,0 0 0,0-1 0,0 1 0,0 0 0,-1 0 0,-12-1-250,10-2 257,0 1 0,0 0-1,-1 0 1,1 0 0,-1 0-1,1 1 1,-1 0 0,1 0-1,-1 0 1,0 0 0,-7 0-1,8 1-52,1 0 0,0 0-1,0 0 1,0 1-1,0-1 1,0 1-1,0 0 1,0 0 0,0 0-1,0 0 1,0 0-1,0 0 1,1 1-1,-1-1 1,0 1-1,1 0 1,-1 0 0,1 0-1,0 0 1,0 1-1,0-1 1,-3 4-1,-4 5 33,1 1-1,-1 0 0,2 0 1,0 1-1,-10 23 0,17-35-10,0 0 0,-1 0 0,1-1 0,0 1-1,0 0 1,-1 0 0,1-1 0,0 1 0,0 0 0,0 0-1,0-1 1,0 1 0,0 0 0,0 0 0,0-1-1,0 1 1,0 0 0,1 0 0,-1 0 0,0-1 0,0 1-1,1 0 1,-1-1 0,1 1 0,-1 0 0,0-1-1,1 1 1,-1 0 0,1-1 0,-1 1 0,1-1-1,0 1 1,-1-1 0,1 1 0,0-1 0,-1 0 0,1 1-1,0-1 1,-1 0 0,1 1 0,0-1 0,0 0-1,-1 0 1,1 0 0,0 0 0,0 1 0,-1-1 0,3-1-1,0 1 6,0 0-1,0 0 1,0 0-1,0-1 0,-1 0 1,1 1-1,0-1 1,0 0-1,0-1 0,0 1 1,3-2-1,0-1 63,0 1 1,0-1-1,11-3 0,5-2-87,17-7-18,-38 15 29,0 1 0,0-1-1,0 1 1,0 0-1,0 0 1,-1-1-1,1 1 1,0 0-1,0 0 1,0 0-1,0 0 1,0 0 0,0 0-1,0 0 1,0 0-1,0 1 1,0-1-1,0 0 1,1 1-1,18 13 76,0 0-121,-15-10 98,-4-4-38,8 4 181,-14-4-164,-12-1 78,1 1-1,0 1 1,0 1 0,-31 7 0,27-4-117,3 0-82,-22 9-1,34-11 86,0-1 1,1 0-1,-1 1 0,1 0 0,-1 0 0,1 0 0,0 1 1,-7 7-1,11-10 17,-1-1 0,1 0 1,0 1-1,-1-1 1,1 0-1,0 1 0,-1-1 1,1 1-1,0-1 0,0 1 1,-1-1-1,1 1 0,0-1 1,0 1-1,0-1 0,0 1 1,0-1-1,0 1 1,0-1-1,0 1 0,0-1 1,0 1-1,0-1 0,0 1 1,0-1-1,0 1 0,0-1 1,0 1-1,1-1 0,-1 1 1,1 0-5,0 0 0,0 0 0,0-1 1,0 1-1,0-1 0,0 1 0,0-1 0,0 1 1,0-1-1,0 1 0,0-1 0,0 0 1,2 0-1,4 1-21,1 0 0,0-1 0,9 0 0,23-4-283,3 0-1236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9:34.6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3 541 1984,'-2'0'720,"3"-6"39,-1 6-688,0 0 0,0-1 0,0 1 0,0 0 0,0 0 1,0-1-1,0 1 0,0 0 0,1 0 0,-1-1 0,0 1 0,0 0 0,0 0 0,0-1 1,0 1-1,1 0 0,-1 0 0,0 0 0,0-1 0,1 1 0,-1 0 0,0 0 0,0 0 1,0 0-1,1 0 0,-1 0 0,0-1 0,1 1 0,-1 0 0,0 0 0,0 0 0,1 0 1,-1 0-1,0 0 0,2 1 103,0 0 1,-1 0 0,1-1-1,0 1 1,0-1 0,0 1-1,-1-1 1,1 0-1,0 0 1,0 1 0,0-1-1,0-1 1,3 1-1,9 0 368,-7 1-411,0-1 0,0 0-1,0 0 1,0-1-1,0 1 1,0-2 0,0 1-1,-1-1 1,1 0 0,-1 0-1,1-1 1,-1 1-1,0-2 1,10-5 0,-10 5-66,1-2 0,0 1 0,-1-1 0,0 1 0,-1-2 1,1 1-1,-1-1 0,0 0 0,-1 0 0,1 0 0,4-12 1,-3 4 4,-1 0 0,0-1 1,-2 0-1,5-30 1,-7 35-43,-1 1 1,0 0-1,0 0 0,-1 0 1,-1 0-1,0 0 1,0 0-1,-7-18 1,8 25-48,0 1 1,0-1-1,0 1 1,-1 0-1,1 0 1,-1-1-1,0 1 1,0 0-1,1 1 1,-1-1-1,0 0 1,-1 1-1,1-1 1,0 1-1,0-1 1,-1 1-1,1 0 1,-1 0-1,1 0 1,-1 0-1,1 1 1,-1-1-1,1 0 1,-1 1-1,0 0 1,1 0-1,-1 0 1,0 0-1,1 0 1,-1 1-1,0-1 1,1 1-1,-1-1 1,1 1 0,-1 0-1,1 0 1,-1 0-1,1 0 1,0 1-1,-1-1 1,1 1-1,0-1 1,0 1-1,-2 2 1,-5 6 41,1 0 1,0 0-1,1 1 1,0 0 0,1 0-1,0 1 1,1 0-1,0 0 1,1 0-1,0 0 1,1 1 0,0-1-1,1 1 1,0 0-1,1 0 1,1 0-1,0 0 1,3 17 0,-1-20 1,0-1-1,1 1 1,0-1 0,1 0 0,0 0 0,0 0 0,1 0 0,0-1 0,0 0 0,1 0-1,0 0 1,1-1 0,0 0 0,12 10 0,-16-14 25,0-1 0,1 0-1,-1 0 1,1 0 0,0 0 0,0-1 0,-1 1-1,1-1 1,0 0 0,0 0 0,0 0 0,0-1-1,0 0 1,1 1 0,-1-1 0,0-1 0,6 0-1,-5 0 1,0 0 0,0-1 0,0 1 0,0-1 0,-1-1 0,1 1-1,0 0 1,-1-1 0,0 0 0,1 0 0,-1 0 0,-1-1 0,7-6 0,-1-2 3,0 0 0,0-1 0,-2 0 0,0 0 0,0 0 0,6-20 0,-3 3 76,-2 0-1,5-33 1,-10 34-370,-1-47 0,-2 59-504,1 38 548,2-1-1,8 35 1,-8-45 192,4 22 304,23 59 1,-26-81-209,1 0 1,0 0-1,0 0 1,1-1 0,1 0-1,-1 0 1,1 0-1,1-1 1,11 10 0,-17-16-42,-1-1 0,1 1 0,0-1-1,0 0 1,0 0 0,0 1 0,0-2 0,0 1 0,1 0 0,-1 0 0,0-1 0,0 1 0,1-1 0,-1 0 0,0 1 0,1-1 0,-1 0 0,0-1 0,3 1 0,-2-1-16,0 0 1,-1 0-1,1-1 0,0 1 0,-1-1 0,1 1 1,-1-1-1,0 0 0,1 0 0,-1 0 0,0 0 0,0 0 1,0 0-1,-1-1 0,3-3 0,3-6-132,-1 1 1,0-2-1,-1 1 0,-1 0 0,4-14 0,12-71-390,-15 71 459,3-21-499,-3 0 0,0-70 0,-3 120 534,-1 0-1,1 0 1,1 1 0,-1-1-1,0-1 1,1 1 0,0 0-1,-1-1 1,6 4-1,-5-3 19,6 5 157,1 1 1,1-1-1,-1 0 0,1-1 0,18 8 1,-26-13-148,1-1 0,-1 0 0,0 0 1,1 0-1,-1-1 0,1 1 1,-1-1-1,1 1 0,-1-1 0,1-1 1,-1 1-1,1 0 0,-1-1 1,0 1-1,1-1 0,-1 0 0,0 0 1,1-1-1,-1 1 0,0-1 0,0 1 1,0-1-1,0 0 0,0 0 1,3-4-1,0 1 27,-1 0 1,0 0-1,-1-1 0,0 1 1,1-1-1,-2 0 0,1 0 1,4-13-1,-6 15-44,-1 0 0,1 0 0,-1 0-1,-1-1 1,1 1 0,0 0 0,-1-1 0,0 1-1,0 0 1,-1-1 0,1 1 0,-1 0 0,0-1 0,0 1-1,-2-6 1,2 9-48,1 0 0,0 0 0,-1 0-1,1 0 1,-1 0 0,1 0 0,-1 0 0,0 0 0,1 0-1,-1 0 1,0 0 0,0 0 0,0 1 0,1-1-1,-1 0 1,0 1 0,0-1 0,0 1 0,0-1 0,0 1-1,0-1 1,0 1 0,0 0 0,-1-1 0,1 1 0,0 0-1,0 0 1,0 0 0,0 0 0,0 0 0,0 0-1,-2 0 1,1 1-10,1-1-1,-1 1 0,0 0 1,1-1-1,-1 1 1,1 0-1,-1 0 0,1 0 1,-1 0-1,1 1 0,-1-1 1,1 0-1,0 1 1,0-1-1,0 0 0,0 1 1,0-1-1,0 1 1,-1 2-1,-2 7 51,1-1 0,0 1 0,1 0 1,0 0-1,0 1 0,1-1 0,1 0 0,0 0 0,0 1 1,1-1-1,4 16 0,0-5 205,1 0-1,1 0 1,1-1 0,18 35 0,-25-54-183,0 0 0,0 0 0,0-1 0,0 1 0,0 0 0,0-1 0,0 1 0,1-1 0,-1 1 0,1-1 0,-1 0 0,1 1 1,3 1-1,-4-3-11,0 0 0,0 0 1,0 0-1,0 0 0,0 0 0,0 0 1,0 0-1,0 0 0,0-1 1,0 1-1,0 0 0,0-1 1,0 1-1,0 0 0,0-1 1,0 1-1,-1-1 0,1 1 0,0-1 1,0 0-1,0 1 0,-1-1 1,1 0-1,0 0 0,-1 0 1,1 1-1,-1-1 0,2-2 1,7-12 58,0 0 0,0-1 1,-2 0-1,8-21 0,15-34 58,-16 49-244,0 0 0,2 1-1,0 0 1,20-18 0,-34 37 46,-2 2 47,0-1 1,1 1 0,-1-1 0,0 1 0,1-1 0,-1 1 0,1 0 0,-1-1 0,0 1 0,1-1 0,-1 1 0,1 0 0,-1 0 0,1-1 0,-1 1 0,1 0 0,-1 0 0,1 0 0,-1-1 0,1 1 0,0 0 0,-1 0 0,1 0 0,-1 0 0,1 0 0,-1 0 0,1 0 0,0 0 0,0 1 0,0-1 14,-1 1-1,1 0 1,0-1-1,-1 1 1,1 0-1,-1 0 1,1 0-1,-1-1 0,1 1 1,-1 0-1,1 0 1,-1 0-1,0 0 1,0 0-1,1 1 1,0 7 111,0 0 1,0 15 0,-1-23-111,0 171 1411,0-172-1404,0 0 0,0 0 0,0 0 0,1 0-1,-1 0 1,0-1 0,0 1 0,0 0 0,0 0 0,0 0-1,1 0 1,-1 0 0,0 0 0,0 0 0,0 0 0,0 0 0,0 0-1,1-1 1,-1 1 0,0 0 0,0 0 0,0 0 0,1 0 0,-1 0-1,0 0 1,0 0 0,0 0 0,0 1 0,1-1 0,-1 0-1,0 0 1,0 0 0,0 0 0,0 0 0,1 0 0,-1 0 0,0 0-1,0 0 1,0 0 0,0 1 0,0-1 0,1 0 0,-1 0-1,0 0 1,0 0 0,0 0 0,0 1 0,0-1 0,0 0 0,0 0-1,0 0 1,0 0 0,0 1 0,0-1 0,0 0 0,0 0 0,0 0-1,0 0 1,0 1 0,0-1 0,0 0 0,0 0 0,0 0-1,0 0 1,0 1 0,0-1 0,0 0 0,10-11 42,-9 9-21,42-56-766,-33 42 668,2 0 0,0 0 0,28-26 0,-26 27-35,-11 12 62,-1 0 0,1 1 0,0-1-1,0 0 1,0 1 0,0 0 0,1 0 0,-1 0 0,0 0 0,5-2 0,-7 4 43,0 0 0,0 0 0,0 0 0,0 0-1,1 0 1,-1 0 0,-1 0 0,1 0 0,0 1 0,0-1 0,0 0 0,0 1-1,0-1 1,0 0 0,0 1 0,0-1 0,0 1 0,0 0 0,-1-1-1,1 1 1,0 0 0,-1-1 0,1 1 0,0 0 0,-1 0 0,1 0-1,-1-1 1,1 1 0,-1 0 0,1 2 0,2 2 139,-1 0 1,-1 1-1,3 10 0,-3-13-103,4 23 798,17 50-1,-19-68-698,0-1 1,1 1-1,0-1 1,0 0 0,0 0-1,1-1 1,0 1 0,1-1-1,-1 0 1,13 10-1,-16-15-129,-1 0-1,1 0 1,0 0-1,-1 0 1,1 0-1,0 0 1,0 0-1,0-1 1,0 1-1,0-1 1,0 1-1,0-1 1,0 0-1,0 0 1,0 0-1,0 0 1,0 0-1,0 0 1,0 0-1,0-1 1,0 1-1,0-1 1,0 1-1,0-1 1,-1 0-1,1 0 1,0 0-1,0 0 1,-1 0-1,1 0 1,0-1-1,-1 1 1,1 0-1,-1-1 1,2-1-1,2-3-739,-1 0 0,0 0 0,0 0 0,0-1-1,0 0 1,-1 1 0,0-1 0,3-14 0,0-7-3002,2 3 1212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29:35.4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147 155 2816,'-15'-2'917,"15"2"-892,0 0 0,-1 0 0,1 0 0,0 0 0,-1 0 1,1 0-1,0 0 0,-1 0 0,1 0 0,0 0 0,-1 1 0,1-1 0,0 0 0,0 0 0,-1 0 0,1 1 0,0-1 0,-1 0 0,1 0 0,0 1 0,0-1 0,0 0 0,-1 0 0,1 1 0,0-1 1,0 0-1,0 1 0,0-1 0,0 1 0,-4 10 498,4-9-320,-39 105 3588,1-1-1929,26-62-1337,2 1 0,2 1 1,-2 60-1,8-90-434,1-10 59,1-1 0,0 0 1,0 1-1,0-1 0,1 9 0,-1-14-137,0 0 0,0 0 1,0 0-1,0 0 0,0 0 1,0 0-1,0 0 0,0 1 0,1-1 1,-1 0-1,0 0 0,0 0 0,0 0 1,0 0-1,0 0 0,0 0 0,0 0 1,0 0-1,0 0 0,0 0 1,1 1-1,-1-1 0,0 0 0,0 0 1,0 0-1,0 0 0,0 0 0,0 0 1,0 0-1,0 0 0,1 0 0,-1 0 1,0 0-1,0 0 0,0 0 1,0 0-1,0 0 0,0 0 0,0 0 1,1 0-1,-1 0 0,0 0 0,0-1 1,0 1-1,0 0 0,0 0 0,0 0 1,0 0-1,0 0 0,0 0 1,1 0-1,-1 0 0,0 0 0,0 0 1,4-5 40,45-96-299,-27 53 182,28-84 0,1-53 87,-17 16 1187,-33 167-1189,-1-2 27,0 1 0,1-1 0,-1 1 0,1-1 0,0 1-1,0-1 1,1 1 0,-1 0 0,1-1 0,1-2 0,-3 6-46,1 0 1,-1 0-1,0 0 1,0-1-1,0 1 1,1 0-1,-1 0 1,0 0-1,0 0 1,0 0-1,1 0 1,-1 0-1,0 0 1,0 0 0,0 0-1,1 0 1,-1 0-1,0 0 1,0 0-1,0 0 1,1 0-1,-1 1 1,0-1-1,0 0 1,0 0-1,0 0 1,1 0-1,-1 0 1,0 0-1,0 0 1,0 1-1,0-1 1,1 0-1,-1 0 1,0 0-1,0 0 1,0 1-1,0-1 1,0 0-1,0 0 1,0 1-1,6 9 85,16 49 709,18 85 1,-4-15-122,-6-41-360,28 105-1640,-57-179-1671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D3B73-47CA-3EBB-AB78-1C45E3451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903153-0DD1-CEC6-D465-5850FFB5C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7851E-2206-254A-5FA1-AEB2E7C8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C37C-9AF3-4885-BB4D-3F455F8C6D4D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CB0ED-F175-23D6-96F7-4DB3ACDA4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3C20F-D85A-0555-70C5-C9690289C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4739-DB09-464B-A3E1-B6E6D48B9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3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6F842-DB63-B826-AB18-323B9A1DD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08EF6F-B42D-021A-38A0-EA103E7E1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DB772-5B4B-C60D-152E-D56EF51C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C37C-9AF3-4885-BB4D-3F455F8C6D4D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C953C-D71E-C571-F90F-305E9ECF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1B365-0098-9187-B7D9-2C8C1AC64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4739-DB09-464B-A3E1-B6E6D48B9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A20A75-A606-B3AE-233A-F255D16CB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8BB3DD-F322-B65F-C443-7F8083115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2CA1E-D08B-8267-E94A-F3F9EE316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C37C-9AF3-4885-BB4D-3F455F8C6D4D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9AD51-3ABB-5BC3-4F4F-BC5D03423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42196-60C0-54F8-A5F2-827CFCEF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4739-DB09-464B-A3E1-B6E6D48B9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4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232EA-1905-3CD1-EFDC-A7B5389CD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D6231-8A9B-AEAC-1A05-1A0A7D5D2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71175-B7A5-8463-8AAA-D845046E5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C37C-9AF3-4885-BB4D-3F455F8C6D4D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CC0B8-0C07-D7E1-F4D4-A40B511A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BF8C4-531E-A2BF-D60D-4B25735A6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4739-DB09-464B-A3E1-B6E6D48B9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7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6849E-4532-46E8-615A-C5C037CB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8D2FB-2E84-4EE5-A8FC-E14E05E92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7F562-1D84-D968-484E-9EA10A64E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C37C-9AF3-4885-BB4D-3F455F8C6D4D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A8FE0-374B-C9A3-47E0-D084A05D5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B4AA5-7183-9ACE-4010-59743E4AE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4739-DB09-464B-A3E1-B6E6D48B9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2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65CB8-6BE4-CEA3-5EB2-A4BFDB44B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E5E0A-D452-71A0-318D-31FE4D2506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61165-A61A-3B88-6DFD-9806A1AE7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5CB83-47E3-098D-9B6E-30FB7BD8F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C37C-9AF3-4885-BB4D-3F455F8C6D4D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0533D-79E6-5FE1-43E7-2AB710E36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B7E20-D2F7-DEC4-2918-44B4CB39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4739-DB09-464B-A3E1-B6E6D48B9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6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90DF5-405E-4B2A-2F92-2FDA5F1E9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73173-B051-A2B3-93DD-7DA6E78B6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30B1B-5F29-70D2-3023-30D045C10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CC2518-D5C8-9F50-1D4C-92C9A5CE45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7AB495-3FF4-D93C-2252-257AE713FD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25C07D-43C3-F4D6-88FA-62D78C99C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C37C-9AF3-4885-BB4D-3F455F8C6D4D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761FB1-AE5C-A9D6-47BB-9C5B82143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1DD96A-9132-B4E8-9C72-1D23DAB0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4739-DB09-464B-A3E1-B6E6D48B9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2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29F92-DDD4-7644-9A2E-8812688B8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953DA9-2AED-A5D7-A4CF-352584DB6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C37C-9AF3-4885-BB4D-3F455F8C6D4D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A40CFD-1F73-B8A5-5110-6891022B5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0D34A4-DDDB-7CE0-E1D4-95F08D712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4739-DB09-464B-A3E1-B6E6D48B9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48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657B59-6637-9F67-B438-E1CB51444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C37C-9AF3-4885-BB4D-3F455F8C6D4D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CFB746-2EB4-0F4F-40E5-66D749133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CFDED-E8D5-6832-3991-D968CF1AD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4739-DB09-464B-A3E1-B6E6D48B9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8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95C10-D41C-49FA-D677-916A8CDF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748F0-4E3D-10AC-5FE7-A6C9856F3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FB475-FB55-A2DA-AACD-0918E2281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D549B-75BC-4D0A-893D-47F11A565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C37C-9AF3-4885-BB4D-3F455F8C6D4D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6930F-EEAA-E1C3-5A2A-8C9392AB5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4D416-9165-0388-8536-8590C9A27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4739-DB09-464B-A3E1-B6E6D48B9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4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AB80F-CE56-C94A-6B63-40ADB6AFD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095D5-464C-F46A-C515-19A45EE51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F48E3-3C0D-6513-C877-704703B1E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B8604-4BE5-8912-CF97-CBCD2CBC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C37C-9AF3-4885-BB4D-3F455F8C6D4D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DAADB-B9FC-1BA5-4BE1-8B39E8CA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FDF8D-B86F-CC24-CC65-D881D6C4D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4739-DB09-464B-A3E1-B6E6D48B9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0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2D40B6-ED33-A3E8-4762-F59CC9AD8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28835-E186-9634-712C-CFD3A318F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9C2EB-D11F-BA62-3E77-DB444879C2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BC37C-9AF3-4885-BB4D-3F455F8C6D4D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5C539-4849-390B-36E1-62949AED6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310E-C56E-FD17-5BF9-93D0693E7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04739-DB09-464B-A3E1-B6E6D48B9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5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62.xml"/><Relationship Id="rId18" Type="http://schemas.openxmlformats.org/officeDocument/2006/relationships/image" Target="../media/image937.png"/><Relationship Id="rId26" Type="http://schemas.openxmlformats.org/officeDocument/2006/relationships/image" Target="../media/image941.png"/><Relationship Id="rId3" Type="http://schemas.openxmlformats.org/officeDocument/2006/relationships/customXml" Target="../ink/ink957.xml"/><Relationship Id="rId21" Type="http://schemas.openxmlformats.org/officeDocument/2006/relationships/customXml" Target="../ink/ink966.xml"/><Relationship Id="rId34" Type="http://schemas.openxmlformats.org/officeDocument/2006/relationships/image" Target="../media/image945.png"/><Relationship Id="rId7" Type="http://schemas.openxmlformats.org/officeDocument/2006/relationships/customXml" Target="../ink/ink959.xml"/><Relationship Id="rId12" Type="http://schemas.openxmlformats.org/officeDocument/2006/relationships/image" Target="../media/image934.png"/><Relationship Id="rId17" Type="http://schemas.openxmlformats.org/officeDocument/2006/relationships/customXml" Target="../ink/ink964.xml"/><Relationship Id="rId25" Type="http://schemas.openxmlformats.org/officeDocument/2006/relationships/customXml" Target="../ink/ink968.xml"/><Relationship Id="rId33" Type="http://schemas.openxmlformats.org/officeDocument/2006/relationships/customXml" Target="../ink/ink972.xml"/><Relationship Id="rId2" Type="http://schemas.openxmlformats.org/officeDocument/2006/relationships/image" Target="../media/image4.emf"/><Relationship Id="rId16" Type="http://schemas.openxmlformats.org/officeDocument/2006/relationships/image" Target="../media/image936.png"/><Relationship Id="rId20" Type="http://schemas.openxmlformats.org/officeDocument/2006/relationships/image" Target="../media/image938.png"/><Relationship Id="rId29" Type="http://schemas.openxmlformats.org/officeDocument/2006/relationships/customXml" Target="../ink/ink97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1.png"/><Relationship Id="rId11" Type="http://schemas.openxmlformats.org/officeDocument/2006/relationships/customXml" Target="../ink/ink961.xml"/><Relationship Id="rId24" Type="http://schemas.openxmlformats.org/officeDocument/2006/relationships/image" Target="../media/image940.png"/><Relationship Id="rId32" Type="http://schemas.openxmlformats.org/officeDocument/2006/relationships/image" Target="../media/image944.png"/><Relationship Id="rId5" Type="http://schemas.openxmlformats.org/officeDocument/2006/relationships/customXml" Target="../ink/ink958.xml"/><Relationship Id="rId15" Type="http://schemas.openxmlformats.org/officeDocument/2006/relationships/customXml" Target="../ink/ink963.xml"/><Relationship Id="rId23" Type="http://schemas.openxmlformats.org/officeDocument/2006/relationships/customXml" Target="../ink/ink967.xml"/><Relationship Id="rId28" Type="http://schemas.openxmlformats.org/officeDocument/2006/relationships/image" Target="../media/image942.png"/><Relationship Id="rId10" Type="http://schemas.openxmlformats.org/officeDocument/2006/relationships/image" Target="../media/image933.png"/><Relationship Id="rId19" Type="http://schemas.openxmlformats.org/officeDocument/2006/relationships/customXml" Target="../ink/ink965.xml"/><Relationship Id="rId31" Type="http://schemas.openxmlformats.org/officeDocument/2006/relationships/customXml" Target="../ink/ink971.xml"/><Relationship Id="rId4" Type="http://schemas.openxmlformats.org/officeDocument/2006/relationships/image" Target="../media/image930.png"/><Relationship Id="rId9" Type="http://schemas.openxmlformats.org/officeDocument/2006/relationships/customXml" Target="../ink/ink960.xml"/><Relationship Id="rId14" Type="http://schemas.openxmlformats.org/officeDocument/2006/relationships/image" Target="../media/image935.png"/><Relationship Id="rId22" Type="http://schemas.openxmlformats.org/officeDocument/2006/relationships/image" Target="../media/image939.png"/><Relationship Id="rId27" Type="http://schemas.openxmlformats.org/officeDocument/2006/relationships/customXml" Target="../ink/ink969.xml"/><Relationship Id="rId30" Type="http://schemas.openxmlformats.org/officeDocument/2006/relationships/image" Target="../media/image943.png"/><Relationship Id="rId8" Type="http://schemas.openxmlformats.org/officeDocument/2006/relationships/image" Target="../media/image932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1.png"/><Relationship Id="rId63" Type="http://schemas.openxmlformats.org/officeDocument/2006/relationships/customXml" Target="../ink/ink31.xml"/><Relationship Id="rId84" Type="http://schemas.openxmlformats.org/officeDocument/2006/relationships/image" Target="../media/image42.png"/><Relationship Id="rId138" Type="http://schemas.openxmlformats.org/officeDocument/2006/relationships/image" Target="../media/image69.png"/><Relationship Id="rId159" Type="http://schemas.openxmlformats.org/officeDocument/2006/relationships/customXml" Target="../ink/ink79.xml"/><Relationship Id="rId170" Type="http://schemas.openxmlformats.org/officeDocument/2006/relationships/image" Target="../media/image85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6.png"/><Relationship Id="rId53" Type="http://schemas.openxmlformats.org/officeDocument/2006/relationships/customXml" Target="../ink/ink26.xml"/><Relationship Id="rId74" Type="http://schemas.openxmlformats.org/officeDocument/2006/relationships/image" Target="../media/image37.png"/><Relationship Id="rId128" Type="http://schemas.openxmlformats.org/officeDocument/2006/relationships/image" Target="../media/image64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image" Target="../media/image80.png"/><Relationship Id="rId181" Type="http://schemas.openxmlformats.org/officeDocument/2006/relationships/customXml" Target="../ink/ink90.xml"/><Relationship Id="rId22" Type="http://schemas.openxmlformats.org/officeDocument/2006/relationships/image" Target="../media/image11.png"/><Relationship Id="rId43" Type="http://schemas.openxmlformats.org/officeDocument/2006/relationships/customXml" Target="../ink/ink21.xml"/><Relationship Id="rId64" Type="http://schemas.openxmlformats.org/officeDocument/2006/relationships/image" Target="../media/image32.png"/><Relationship Id="rId118" Type="http://schemas.openxmlformats.org/officeDocument/2006/relationships/image" Target="../media/image59.png"/><Relationship Id="rId139" Type="http://schemas.openxmlformats.org/officeDocument/2006/relationships/customXml" Target="../ink/ink69.xml"/><Relationship Id="rId85" Type="http://schemas.openxmlformats.org/officeDocument/2006/relationships/customXml" Target="../ink/ink42.xml"/><Relationship Id="rId150" Type="http://schemas.openxmlformats.org/officeDocument/2006/relationships/image" Target="../media/image75.png"/><Relationship Id="rId171" Type="http://schemas.openxmlformats.org/officeDocument/2006/relationships/customXml" Target="../ink/ink85.xml"/><Relationship Id="rId12" Type="http://schemas.openxmlformats.org/officeDocument/2006/relationships/image" Target="../media/image6.png"/><Relationship Id="rId33" Type="http://schemas.openxmlformats.org/officeDocument/2006/relationships/customXml" Target="../ink/ink16.xml"/><Relationship Id="rId108" Type="http://schemas.openxmlformats.org/officeDocument/2006/relationships/image" Target="../media/image54.png"/><Relationship Id="rId129" Type="http://schemas.openxmlformats.org/officeDocument/2006/relationships/customXml" Target="../ink/ink64.xml"/><Relationship Id="rId54" Type="http://schemas.openxmlformats.org/officeDocument/2006/relationships/image" Target="../media/image27.png"/><Relationship Id="rId75" Type="http://schemas.openxmlformats.org/officeDocument/2006/relationships/customXml" Target="../ink/ink37.xml"/><Relationship Id="rId96" Type="http://schemas.openxmlformats.org/officeDocument/2006/relationships/image" Target="../media/image48.png"/><Relationship Id="rId140" Type="http://schemas.openxmlformats.org/officeDocument/2006/relationships/image" Target="../media/image70.png"/><Relationship Id="rId161" Type="http://schemas.openxmlformats.org/officeDocument/2006/relationships/customXml" Target="../ink/ink80.xml"/><Relationship Id="rId182" Type="http://schemas.openxmlformats.org/officeDocument/2006/relationships/image" Target="../media/image91.png"/><Relationship Id="rId6" Type="http://schemas.openxmlformats.org/officeDocument/2006/relationships/image" Target="../media/image3.png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44" Type="http://schemas.openxmlformats.org/officeDocument/2006/relationships/image" Target="../media/image22.png"/><Relationship Id="rId65" Type="http://schemas.openxmlformats.org/officeDocument/2006/relationships/customXml" Target="../ink/ink32.xml"/><Relationship Id="rId86" Type="http://schemas.openxmlformats.org/officeDocument/2006/relationships/image" Target="../media/image43.png"/><Relationship Id="rId130" Type="http://schemas.openxmlformats.org/officeDocument/2006/relationships/image" Target="../media/image65.png"/><Relationship Id="rId151" Type="http://schemas.openxmlformats.org/officeDocument/2006/relationships/customXml" Target="../ink/ink75.xml"/><Relationship Id="rId172" Type="http://schemas.openxmlformats.org/officeDocument/2006/relationships/image" Target="../media/image86.png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27.xml"/><Relationship Id="rId76" Type="http://schemas.openxmlformats.org/officeDocument/2006/relationships/image" Target="../media/image38.png"/><Relationship Id="rId97" Type="http://schemas.openxmlformats.org/officeDocument/2006/relationships/customXml" Target="../ink/ink48.xml"/><Relationship Id="rId104" Type="http://schemas.openxmlformats.org/officeDocument/2006/relationships/image" Target="../media/image52.png"/><Relationship Id="rId120" Type="http://schemas.openxmlformats.org/officeDocument/2006/relationships/image" Target="../media/image60.png"/><Relationship Id="rId125" Type="http://schemas.openxmlformats.org/officeDocument/2006/relationships/customXml" Target="../ink/ink62.xml"/><Relationship Id="rId141" Type="http://schemas.openxmlformats.org/officeDocument/2006/relationships/customXml" Target="../ink/ink70.xml"/><Relationship Id="rId146" Type="http://schemas.openxmlformats.org/officeDocument/2006/relationships/image" Target="../media/image73.png"/><Relationship Id="rId167" Type="http://schemas.openxmlformats.org/officeDocument/2006/relationships/customXml" Target="../ink/ink83.xml"/><Relationship Id="rId188" Type="http://schemas.openxmlformats.org/officeDocument/2006/relationships/image" Target="../media/image94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6.png"/><Relationship Id="rId162" Type="http://schemas.openxmlformats.org/officeDocument/2006/relationships/image" Target="../media/image81.png"/><Relationship Id="rId183" Type="http://schemas.openxmlformats.org/officeDocument/2006/relationships/customXml" Target="../ink/ink91.xml"/><Relationship Id="rId2" Type="http://schemas.openxmlformats.org/officeDocument/2006/relationships/image" Target="../media/image1.emf"/><Relationship Id="rId29" Type="http://schemas.openxmlformats.org/officeDocument/2006/relationships/customXml" Target="../ink/ink14.xml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66" Type="http://schemas.openxmlformats.org/officeDocument/2006/relationships/image" Target="../media/image33.png"/><Relationship Id="rId87" Type="http://schemas.openxmlformats.org/officeDocument/2006/relationships/customXml" Target="../ink/ink43.xml"/><Relationship Id="rId110" Type="http://schemas.openxmlformats.org/officeDocument/2006/relationships/image" Target="../media/image55.png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../media/image68.png"/><Relationship Id="rId157" Type="http://schemas.openxmlformats.org/officeDocument/2006/relationships/customXml" Target="../ink/ink78.xml"/><Relationship Id="rId178" Type="http://schemas.openxmlformats.org/officeDocument/2006/relationships/image" Target="../media/image89.png"/><Relationship Id="rId61" Type="http://schemas.openxmlformats.org/officeDocument/2006/relationships/customXml" Target="../ink/ink30.xml"/><Relationship Id="rId82" Type="http://schemas.openxmlformats.org/officeDocument/2006/relationships/image" Target="../media/image41.png"/><Relationship Id="rId152" Type="http://schemas.openxmlformats.org/officeDocument/2006/relationships/image" Target="../media/image76.png"/><Relationship Id="rId173" Type="http://schemas.openxmlformats.org/officeDocument/2006/relationships/customXml" Target="../ink/ink86.xml"/><Relationship Id="rId19" Type="http://schemas.openxmlformats.org/officeDocument/2006/relationships/customXml" Target="../ink/ink9.xml"/><Relationship Id="rId14" Type="http://schemas.openxmlformats.org/officeDocument/2006/relationships/image" Target="../media/image7.png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56" Type="http://schemas.openxmlformats.org/officeDocument/2006/relationships/image" Target="../media/image28.png"/><Relationship Id="rId77" Type="http://schemas.openxmlformats.org/officeDocument/2006/relationships/customXml" Target="../ink/ink38.xml"/><Relationship Id="rId100" Type="http://schemas.openxmlformats.org/officeDocument/2006/relationships/image" Target="../media/image50.png"/><Relationship Id="rId105" Type="http://schemas.openxmlformats.org/officeDocument/2006/relationships/customXml" Target="../ink/ink52.xml"/><Relationship Id="rId126" Type="http://schemas.openxmlformats.org/officeDocument/2006/relationships/image" Target="../media/image63.png"/><Relationship Id="rId147" Type="http://schemas.openxmlformats.org/officeDocument/2006/relationships/customXml" Target="../ink/ink73.xml"/><Relationship Id="rId168" Type="http://schemas.openxmlformats.org/officeDocument/2006/relationships/image" Target="../media/image84.png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93" Type="http://schemas.openxmlformats.org/officeDocument/2006/relationships/customXml" Target="../ink/ink46.xml"/><Relationship Id="rId98" Type="http://schemas.openxmlformats.org/officeDocument/2006/relationships/image" Target="../media/image49.png"/><Relationship Id="rId121" Type="http://schemas.openxmlformats.org/officeDocument/2006/relationships/customXml" Target="../ink/ink60.xml"/><Relationship Id="rId142" Type="http://schemas.openxmlformats.org/officeDocument/2006/relationships/image" Target="../media/image71.png"/><Relationship Id="rId163" Type="http://schemas.openxmlformats.org/officeDocument/2006/relationships/customXml" Target="../ink/ink81.xml"/><Relationship Id="rId184" Type="http://schemas.openxmlformats.org/officeDocument/2006/relationships/image" Target="../media/image92.png"/><Relationship Id="rId189" Type="http://schemas.openxmlformats.org/officeDocument/2006/relationships/customXml" Target="../ink/ink94.xml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23.png"/><Relationship Id="rId67" Type="http://schemas.openxmlformats.org/officeDocument/2006/relationships/customXml" Target="../ink/ink33.xml"/><Relationship Id="rId116" Type="http://schemas.openxmlformats.org/officeDocument/2006/relationships/image" Target="../media/image58.png"/><Relationship Id="rId137" Type="http://schemas.openxmlformats.org/officeDocument/2006/relationships/customXml" Target="../ink/ink68.xml"/><Relationship Id="rId158" Type="http://schemas.openxmlformats.org/officeDocument/2006/relationships/image" Target="../media/image79.png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62" Type="http://schemas.openxmlformats.org/officeDocument/2006/relationships/image" Target="../media/image31.png"/><Relationship Id="rId83" Type="http://schemas.openxmlformats.org/officeDocument/2006/relationships/customXml" Target="../ink/ink41.xml"/><Relationship Id="rId88" Type="http://schemas.openxmlformats.org/officeDocument/2006/relationships/image" Target="../media/image44.png"/><Relationship Id="rId111" Type="http://schemas.openxmlformats.org/officeDocument/2006/relationships/customXml" Target="../ink/ink55.xml"/><Relationship Id="rId132" Type="http://schemas.openxmlformats.org/officeDocument/2006/relationships/image" Target="../media/image66.png"/><Relationship Id="rId153" Type="http://schemas.openxmlformats.org/officeDocument/2006/relationships/customXml" Target="../ink/ink76.xml"/><Relationship Id="rId174" Type="http://schemas.openxmlformats.org/officeDocument/2006/relationships/image" Target="../media/image87.png"/><Relationship Id="rId179" Type="http://schemas.openxmlformats.org/officeDocument/2006/relationships/customXml" Target="../ink/ink89.xml"/><Relationship Id="rId190" Type="http://schemas.openxmlformats.org/officeDocument/2006/relationships/image" Target="../media/image95.png"/><Relationship Id="rId15" Type="http://schemas.openxmlformats.org/officeDocument/2006/relationships/customXml" Target="../ink/ink7.xml"/><Relationship Id="rId36" Type="http://schemas.openxmlformats.org/officeDocument/2006/relationships/image" Target="../media/image18.png"/><Relationship Id="rId57" Type="http://schemas.openxmlformats.org/officeDocument/2006/relationships/customXml" Target="../ink/ink28.xml"/><Relationship Id="rId106" Type="http://schemas.openxmlformats.org/officeDocument/2006/relationships/image" Target="../media/image53.png"/><Relationship Id="rId127" Type="http://schemas.openxmlformats.org/officeDocument/2006/relationships/customXml" Target="../ink/ink63.xml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52" Type="http://schemas.openxmlformats.org/officeDocument/2006/relationships/image" Target="../media/image26.png"/><Relationship Id="rId73" Type="http://schemas.openxmlformats.org/officeDocument/2006/relationships/customXml" Target="../ink/ink36.xml"/><Relationship Id="rId78" Type="http://schemas.openxmlformats.org/officeDocument/2006/relationships/image" Target="../media/image39.png"/><Relationship Id="rId94" Type="http://schemas.openxmlformats.org/officeDocument/2006/relationships/image" Target="../media/image47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1.png"/><Relationship Id="rId143" Type="http://schemas.openxmlformats.org/officeDocument/2006/relationships/customXml" Target="../ink/ink71.xml"/><Relationship Id="rId148" Type="http://schemas.openxmlformats.org/officeDocument/2006/relationships/image" Target="../media/image74.png"/><Relationship Id="rId164" Type="http://schemas.openxmlformats.org/officeDocument/2006/relationships/image" Target="../media/image82.png"/><Relationship Id="rId169" Type="http://schemas.openxmlformats.org/officeDocument/2006/relationships/customXml" Target="../ink/ink84.xml"/><Relationship Id="rId185" Type="http://schemas.openxmlformats.org/officeDocument/2006/relationships/customXml" Target="../ink/ink92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80" Type="http://schemas.openxmlformats.org/officeDocument/2006/relationships/image" Target="../media/image90.png"/><Relationship Id="rId26" Type="http://schemas.openxmlformats.org/officeDocument/2006/relationships/image" Target="../media/image13.png"/><Relationship Id="rId47" Type="http://schemas.openxmlformats.org/officeDocument/2006/relationships/customXml" Target="../ink/ink23.xml"/><Relationship Id="rId68" Type="http://schemas.openxmlformats.org/officeDocument/2006/relationships/image" Target="../media/image34.png"/><Relationship Id="rId89" Type="http://schemas.openxmlformats.org/officeDocument/2006/relationships/customXml" Target="../ink/ink44.xml"/><Relationship Id="rId112" Type="http://schemas.openxmlformats.org/officeDocument/2006/relationships/image" Target="../media/image56.png"/><Relationship Id="rId133" Type="http://schemas.openxmlformats.org/officeDocument/2006/relationships/customXml" Target="../ink/ink66.xml"/><Relationship Id="rId154" Type="http://schemas.openxmlformats.org/officeDocument/2006/relationships/image" Target="../media/image77.png"/><Relationship Id="rId175" Type="http://schemas.openxmlformats.org/officeDocument/2006/relationships/customXml" Target="../ink/ink87.xml"/><Relationship Id="rId16" Type="http://schemas.openxmlformats.org/officeDocument/2006/relationships/image" Target="../media/image8.png"/><Relationship Id="rId37" Type="http://schemas.openxmlformats.org/officeDocument/2006/relationships/customXml" Target="../ink/ink18.xml"/><Relationship Id="rId58" Type="http://schemas.openxmlformats.org/officeDocument/2006/relationships/image" Target="../media/image29.png"/><Relationship Id="rId79" Type="http://schemas.openxmlformats.org/officeDocument/2006/relationships/customXml" Target="../ink/ink39.xml"/><Relationship Id="rId102" Type="http://schemas.openxmlformats.org/officeDocument/2006/relationships/image" Target="../media/image51.png"/><Relationship Id="rId123" Type="http://schemas.openxmlformats.org/officeDocument/2006/relationships/customXml" Target="../ink/ink61.xml"/><Relationship Id="rId144" Type="http://schemas.openxmlformats.org/officeDocument/2006/relationships/image" Target="../media/image72.png"/><Relationship Id="rId90" Type="http://schemas.openxmlformats.org/officeDocument/2006/relationships/image" Target="../media/image45.png"/><Relationship Id="rId165" Type="http://schemas.openxmlformats.org/officeDocument/2006/relationships/customXml" Target="../ink/ink82.xml"/><Relationship Id="rId186" Type="http://schemas.openxmlformats.org/officeDocument/2006/relationships/image" Target="../media/image93.png"/><Relationship Id="rId27" Type="http://schemas.openxmlformats.org/officeDocument/2006/relationships/customXml" Target="../ink/ink13.xml"/><Relationship Id="rId48" Type="http://schemas.openxmlformats.org/officeDocument/2006/relationships/image" Target="../media/image24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67.png"/><Relationship Id="rId80" Type="http://schemas.openxmlformats.org/officeDocument/2006/relationships/image" Target="../media/image40.png"/><Relationship Id="rId155" Type="http://schemas.openxmlformats.org/officeDocument/2006/relationships/customXml" Target="../ink/ink77.xml"/><Relationship Id="rId176" Type="http://schemas.openxmlformats.org/officeDocument/2006/relationships/image" Target="../media/image88.png"/><Relationship Id="rId17" Type="http://schemas.openxmlformats.org/officeDocument/2006/relationships/customXml" Target="../ink/ink8.xml"/><Relationship Id="rId38" Type="http://schemas.openxmlformats.org/officeDocument/2006/relationships/image" Target="../media/image19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62.png"/><Relationship Id="rId70" Type="http://schemas.openxmlformats.org/officeDocument/2006/relationships/image" Target="../media/image35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83.png"/><Relationship Id="rId187" Type="http://schemas.openxmlformats.org/officeDocument/2006/relationships/customXml" Target="../ink/ink93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14.png"/><Relationship Id="rId49" Type="http://schemas.openxmlformats.org/officeDocument/2006/relationships/customXml" Target="../ink/ink24.xml"/><Relationship Id="rId114" Type="http://schemas.openxmlformats.org/officeDocument/2006/relationships/image" Target="../media/image57.png"/><Relationship Id="rId60" Type="http://schemas.openxmlformats.org/officeDocument/2006/relationships/image" Target="../media/image30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56" Type="http://schemas.openxmlformats.org/officeDocument/2006/relationships/image" Target="../media/image78.png"/><Relationship Id="rId177" Type="http://schemas.openxmlformats.org/officeDocument/2006/relationships/customXml" Target="../ink/ink88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2.xml"/><Relationship Id="rId21" Type="http://schemas.openxmlformats.org/officeDocument/2006/relationships/customXml" Target="../ink/ink104.xml"/><Relationship Id="rId42" Type="http://schemas.openxmlformats.org/officeDocument/2006/relationships/image" Target="../media/image115.png"/><Relationship Id="rId63" Type="http://schemas.openxmlformats.org/officeDocument/2006/relationships/customXml" Target="../ink/ink125.xml"/><Relationship Id="rId84" Type="http://schemas.openxmlformats.org/officeDocument/2006/relationships/image" Target="../media/image136.png"/><Relationship Id="rId138" Type="http://schemas.openxmlformats.org/officeDocument/2006/relationships/image" Target="../media/image163.png"/><Relationship Id="rId159" Type="http://schemas.openxmlformats.org/officeDocument/2006/relationships/customXml" Target="../ink/ink173.xml"/><Relationship Id="rId170" Type="http://schemas.openxmlformats.org/officeDocument/2006/relationships/image" Target="../media/image179.png"/><Relationship Id="rId191" Type="http://schemas.openxmlformats.org/officeDocument/2006/relationships/customXml" Target="../ink/ink189.xml"/><Relationship Id="rId205" Type="http://schemas.openxmlformats.org/officeDocument/2006/relationships/customXml" Target="../ink/ink196.xml"/><Relationship Id="rId107" Type="http://schemas.openxmlformats.org/officeDocument/2006/relationships/customXml" Target="../ink/ink147.xml"/><Relationship Id="rId11" Type="http://schemas.openxmlformats.org/officeDocument/2006/relationships/customXml" Target="../ink/ink99.xml"/><Relationship Id="rId32" Type="http://schemas.openxmlformats.org/officeDocument/2006/relationships/image" Target="../media/image110.png"/><Relationship Id="rId53" Type="http://schemas.openxmlformats.org/officeDocument/2006/relationships/customXml" Target="../ink/ink120.xml"/><Relationship Id="rId74" Type="http://schemas.openxmlformats.org/officeDocument/2006/relationships/image" Target="../media/image131.png"/><Relationship Id="rId128" Type="http://schemas.openxmlformats.org/officeDocument/2006/relationships/image" Target="../media/image158.png"/><Relationship Id="rId149" Type="http://schemas.openxmlformats.org/officeDocument/2006/relationships/customXml" Target="../ink/ink168.xml"/><Relationship Id="rId5" Type="http://schemas.openxmlformats.org/officeDocument/2006/relationships/customXml" Target="../ink/ink96.xml"/><Relationship Id="rId95" Type="http://schemas.openxmlformats.org/officeDocument/2006/relationships/customXml" Target="../ink/ink141.xml"/><Relationship Id="rId160" Type="http://schemas.openxmlformats.org/officeDocument/2006/relationships/image" Target="../media/image174.png"/><Relationship Id="rId181" Type="http://schemas.openxmlformats.org/officeDocument/2006/relationships/customXml" Target="../ink/ink184.xml"/><Relationship Id="rId22" Type="http://schemas.openxmlformats.org/officeDocument/2006/relationships/image" Target="../media/image105.png"/><Relationship Id="rId43" Type="http://schemas.openxmlformats.org/officeDocument/2006/relationships/customXml" Target="../ink/ink115.xml"/><Relationship Id="rId64" Type="http://schemas.openxmlformats.org/officeDocument/2006/relationships/image" Target="../media/image126.png"/><Relationship Id="rId118" Type="http://schemas.openxmlformats.org/officeDocument/2006/relationships/image" Target="../media/image153.png"/><Relationship Id="rId139" Type="http://schemas.openxmlformats.org/officeDocument/2006/relationships/customXml" Target="../ink/ink163.xml"/><Relationship Id="rId85" Type="http://schemas.openxmlformats.org/officeDocument/2006/relationships/customXml" Target="../ink/ink136.xml"/><Relationship Id="rId150" Type="http://schemas.openxmlformats.org/officeDocument/2006/relationships/image" Target="../media/image169.png"/><Relationship Id="rId171" Type="http://schemas.openxmlformats.org/officeDocument/2006/relationships/customXml" Target="../ink/ink179.xml"/><Relationship Id="rId192" Type="http://schemas.openxmlformats.org/officeDocument/2006/relationships/image" Target="../media/image190.png"/><Relationship Id="rId206" Type="http://schemas.openxmlformats.org/officeDocument/2006/relationships/image" Target="../media/image197.png"/><Relationship Id="rId12" Type="http://schemas.openxmlformats.org/officeDocument/2006/relationships/image" Target="../media/image100.png"/><Relationship Id="rId33" Type="http://schemas.openxmlformats.org/officeDocument/2006/relationships/customXml" Target="../ink/ink110.xml"/><Relationship Id="rId108" Type="http://schemas.openxmlformats.org/officeDocument/2006/relationships/image" Target="../media/image148.png"/><Relationship Id="rId129" Type="http://schemas.openxmlformats.org/officeDocument/2006/relationships/customXml" Target="../ink/ink158.xml"/><Relationship Id="rId54" Type="http://schemas.openxmlformats.org/officeDocument/2006/relationships/image" Target="../media/image121.png"/><Relationship Id="rId75" Type="http://schemas.openxmlformats.org/officeDocument/2006/relationships/customXml" Target="../ink/ink131.xml"/><Relationship Id="rId96" Type="http://schemas.openxmlformats.org/officeDocument/2006/relationships/image" Target="../media/image142.png"/><Relationship Id="rId140" Type="http://schemas.openxmlformats.org/officeDocument/2006/relationships/image" Target="../media/image164.png"/><Relationship Id="rId161" Type="http://schemas.openxmlformats.org/officeDocument/2006/relationships/customXml" Target="../ink/ink174.xml"/><Relationship Id="rId182" Type="http://schemas.openxmlformats.org/officeDocument/2006/relationships/image" Target="../media/image185.png"/><Relationship Id="rId6" Type="http://schemas.openxmlformats.org/officeDocument/2006/relationships/image" Target="../media/image97.png"/><Relationship Id="rId23" Type="http://schemas.openxmlformats.org/officeDocument/2006/relationships/customXml" Target="../ink/ink105.xml"/><Relationship Id="rId119" Type="http://schemas.openxmlformats.org/officeDocument/2006/relationships/customXml" Target="../ink/ink153.xml"/><Relationship Id="rId44" Type="http://schemas.openxmlformats.org/officeDocument/2006/relationships/image" Target="../media/image116.png"/><Relationship Id="rId65" Type="http://schemas.openxmlformats.org/officeDocument/2006/relationships/customXml" Target="../ink/ink126.xml"/><Relationship Id="rId86" Type="http://schemas.openxmlformats.org/officeDocument/2006/relationships/image" Target="../media/image137.png"/><Relationship Id="rId130" Type="http://schemas.openxmlformats.org/officeDocument/2006/relationships/image" Target="../media/image159.png"/><Relationship Id="rId151" Type="http://schemas.openxmlformats.org/officeDocument/2006/relationships/customXml" Target="../ink/ink169.xml"/><Relationship Id="rId172" Type="http://schemas.openxmlformats.org/officeDocument/2006/relationships/image" Target="../media/image180.png"/><Relationship Id="rId193" Type="http://schemas.openxmlformats.org/officeDocument/2006/relationships/customXml" Target="../ink/ink190.xml"/><Relationship Id="rId207" Type="http://schemas.openxmlformats.org/officeDocument/2006/relationships/customXml" Target="../ink/ink197.xml"/><Relationship Id="rId13" Type="http://schemas.openxmlformats.org/officeDocument/2006/relationships/customXml" Target="../ink/ink100.xml"/><Relationship Id="rId109" Type="http://schemas.openxmlformats.org/officeDocument/2006/relationships/customXml" Target="../ink/ink148.xml"/><Relationship Id="rId34" Type="http://schemas.openxmlformats.org/officeDocument/2006/relationships/image" Target="../media/image111.png"/><Relationship Id="rId55" Type="http://schemas.openxmlformats.org/officeDocument/2006/relationships/customXml" Target="../ink/ink121.xml"/><Relationship Id="rId76" Type="http://schemas.openxmlformats.org/officeDocument/2006/relationships/image" Target="../media/image132.png"/><Relationship Id="rId97" Type="http://schemas.openxmlformats.org/officeDocument/2006/relationships/customXml" Target="../ink/ink142.xml"/><Relationship Id="rId120" Type="http://schemas.openxmlformats.org/officeDocument/2006/relationships/image" Target="../media/image154.png"/><Relationship Id="rId141" Type="http://schemas.openxmlformats.org/officeDocument/2006/relationships/customXml" Target="../ink/ink164.xml"/><Relationship Id="rId7" Type="http://schemas.openxmlformats.org/officeDocument/2006/relationships/customXml" Target="../ink/ink97.xml"/><Relationship Id="rId162" Type="http://schemas.openxmlformats.org/officeDocument/2006/relationships/image" Target="../media/image175.png"/><Relationship Id="rId183" Type="http://schemas.openxmlformats.org/officeDocument/2006/relationships/customXml" Target="../ink/ink185.xml"/><Relationship Id="rId24" Type="http://schemas.openxmlformats.org/officeDocument/2006/relationships/image" Target="../media/image106.png"/><Relationship Id="rId40" Type="http://schemas.openxmlformats.org/officeDocument/2006/relationships/image" Target="../media/image114.png"/><Relationship Id="rId45" Type="http://schemas.openxmlformats.org/officeDocument/2006/relationships/customXml" Target="../ink/ink116.xml"/><Relationship Id="rId66" Type="http://schemas.openxmlformats.org/officeDocument/2006/relationships/image" Target="../media/image127.png"/><Relationship Id="rId87" Type="http://schemas.openxmlformats.org/officeDocument/2006/relationships/customXml" Target="../ink/ink137.xml"/><Relationship Id="rId110" Type="http://schemas.openxmlformats.org/officeDocument/2006/relationships/image" Target="../media/image149.png"/><Relationship Id="rId115" Type="http://schemas.openxmlformats.org/officeDocument/2006/relationships/customXml" Target="../ink/ink151.xml"/><Relationship Id="rId131" Type="http://schemas.openxmlformats.org/officeDocument/2006/relationships/customXml" Target="../ink/ink159.xml"/><Relationship Id="rId136" Type="http://schemas.openxmlformats.org/officeDocument/2006/relationships/image" Target="../media/image162.png"/><Relationship Id="rId157" Type="http://schemas.openxmlformats.org/officeDocument/2006/relationships/customXml" Target="../ink/ink172.xml"/><Relationship Id="rId178" Type="http://schemas.openxmlformats.org/officeDocument/2006/relationships/image" Target="../media/image183.png"/><Relationship Id="rId61" Type="http://schemas.openxmlformats.org/officeDocument/2006/relationships/customXml" Target="../ink/ink124.xml"/><Relationship Id="rId82" Type="http://schemas.openxmlformats.org/officeDocument/2006/relationships/image" Target="../media/image135.png"/><Relationship Id="rId152" Type="http://schemas.openxmlformats.org/officeDocument/2006/relationships/image" Target="../media/image170.png"/><Relationship Id="rId173" Type="http://schemas.openxmlformats.org/officeDocument/2006/relationships/customXml" Target="../ink/ink180.xml"/><Relationship Id="rId194" Type="http://schemas.openxmlformats.org/officeDocument/2006/relationships/image" Target="../media/image191.png"/><Relationship Id="rId199" Type="http://schemas.openxmlformats.org/officeDocument/2006/relationships/customXml" Target="../ink/ink193.xml"/><Relationship Id="rId203" Type="http://schemas.openxmlformats.org/officeDocument/2006/relationships/customXml" Target="../ink/ink195.xml"/><Relationship Id="rId208" Type="http://schemas.openxmlformats.org/officeDocument/2006/relationships/image" Target="../media/image198.png"/><Relationship Id="rId19" Type="http://schemas.openxmlformats.org/officeDocument/2006/relationships/customXml" Target="../ink/ink103.xml"/><Relationship Id="rId14" Type="http://schemas.openxmlformats.org/officeDocument/2006/relationships/image" Target="../media/image101.png"/><Relationship Id="rId30" Type="http://schemas.openxmlformats.org/officeDocument/2006/relationships/image" Target="../media/image109.png"/><Relationship Id="rId35" Type="http://schemas.openxmlformats.org/officeDocument/2006/relationships/customXml" Target="../ink/ink111.xml"/><Relationship Id="rId56" Type="http://schemas.openxmlformats.org/officeDocument/2006/relationships/image" Target="../media/image122.png"/><Relationship Id="rId77" Type="http://schemas.openxmlformats.org/officeDocument/2006/relationships/customXml" Target="../ink/ink132.xml"/><Relationship Id="rId100" Type="http://schemas.openxmlformats.org/officeDocument/2006/relationships/image" Target="../media/image144.png"/><Relationship Id="rId105" Type="http://schemas.openxmlformats.org/officeDocument/2006/relationships/customXml" Target="../ink/ink146.xml"/><Relationship Id="rId126" Type="http://schemas.openxmlformats.org/officeDocument/2006/relationships/image" Target="../media/image157.png"/><Relationship Id="rId147" Type="http://schemas.openxmlformats.org/officeDocument/2006/relationships/customXml" Target="../ink/ink167.xml"/><Relationship Id="rId168" Type="http://schemas.openxmlformats.org/officeDocument/2006/relationships/image" Target="../media/image178.png"/><Relationship Id="rId8" Type="http://schemas.openxmlformats.org/officeDocument/2006/relationships/image" Target="../media/image98.png"/><Relationship Id="rId51" Type="http://schemas.openxmlformats.org/officeDocument/2006/relationships/customXml" Target="../ink/ink119.xml"/><Relationship Id="rId72" Type="http://schemas.openxmlformats.org/officeDocument/2006/relationships/image" Target="../media/image130.png"/><Relationship Id="rId93" Type="http://schemas.openxmlformats.org/officeDocument/2006/relationships/customXml" Target="../ink/ink140.xml"/><Relationship Id="rId98" Type="http://schemas.openxmlformats.org/officeDocument/2006/relationships/image" Target="../media/image143.png"/><Relationship Id="rId121" Type="http://schemas.openxmlformats.org/officeDocument/2006/relationships/customXml" Target="../ink/ink154.xml"/><Relationship Id="rId142" Type="http://schemas.openxmlformats.org/officeDocument/2006/relationships/image" Target="../media/image165.png"/><Relationship Id="rId163" Type="http://schemas.openxmlformats.org/officeDocument/2006/relationships/customXml" Target="../ink/ink175.xml"/><Relationship Id="rId184" Type="http://schemas.openxmlformats.org/officeDocument/2006/relationships/image" Target="../media/image186.png"/><Relationship Id="rId189" Type="http://schemas.openxmlformats.org/officeDocument/2006/relationships/customXml" Target="../ink/ink188.xml"/><Relationship Id="rId3" Type="http://schemas.openxmlformats.org/officeDocument/2006/relationships/customXml" Target="../ink/ink95.xml"/><Relationship Id="rId25" Type="http://schemas.openxmlformats.org/officeDocument/2006/relationships/customXml" Target="../ink/ink106.xml"/><Relationship Id="rId46" Type="http://schemas.openxmlformats.org/officeDocument/2006/relationships/image" Target="../media/image117.png"/><Relationship Id="rId67" Type="http://schemas.openxmlformats.org/officeDocument/2006/relationships/customXml" Target="../ink/ink127.xml"/><Relationship Id="rId116" Type="http://schemas.openxmlformats.org/officeDocument/2006/relationships/image" Target="../media/image152.png"/><Relationship Id="rId137" Type="http://schemas.openxmlformats.org/officeDocument/2006/relationships/customXml" Target="../ink/ink162.xml"/><Relationship Id="rId158" Type="http://schemas.openxmlformats.org/officeDocument/2006/relationships/image" Target="../media/image173.png"/><Relationship Id="rId20" Type="http://schemas.openxmlformats.org/officeDocument/2006/relationships/image" Target="../media/image104.png"/><Relationship Id="rId41" Type="http://schemas.openxmlformats.org/officeDocument/2006/relationships/customXml" Target="../ink/ink114.xml"/><Relationship Id="rId62" Type="http://schemas.openxmlformats.org/officeDocument/2006/relationships/image" Target="../media/image125.png"/><Relationship Id="rId83" Type="http://schemas.openxmlformats.org/officeDocument/2006/relationships/customXml" Target="../ink/ink135.xml"/><Relationship Id="rId88" Type="http://schemas.openxmlformats.org/officeDocument/2006/relationships/image" Target="../media/image138.png"/><Relationship Id="rId111" Type="http://schemas.openxmlformats.org/officeDocument/2006/relationships/customXml" Target="../ink/ink149.xml"/><Relationship Id="rId132" Type="http://schemas.openxmlformats.org/officeDocument/2006/relationships/image" Target="../media/image160.png"/><Relationship Id="rId153" Type="http://schemas.openxmlformats.org/officeDocument/2006/relationships/customXml" Target="../ink/ink170.xml"/><Relationship Id="rId174" Type="http://schemas.openxmlformats.org/officeDocument/2006/relationships/image" Target="../media/image181.png"/><Relationship Id="rId179" Type="http://schemas.openxmlformats.org/officeDocument/2006/relationships/customXml" Target="../ink/ink183.xml"/><Relationship Id="rId195" Type="http://schemas.openxmlformats.org/officeDocument/2006/relationships/customXml" Target="../ink/ink191.xml"/><Relationship Id="rId190" Type="http://schemas.openxmlformats.org/officeDocument/2006/relationships/image" Target="../media/image189.png"/><Relationship Id="rId204" Type="http://schemas.openxmlformats.org/officeDocument/2006/relationships/image" Target="../media/image196.png"/><Relationship Id="rId15" Type="http://schemas.openxmlformats.org/officeDocument/2006/relationships/customXml" Target="../ink/ink101.xml"/><Relationship Id="rId36" Type="http://schemas.openxmlformats.org/officeDocument/2006/relationships/image" Target="../media/image112.png"/><Relationship Id="rId57" Type="http://schemas.openxmlformats.org/officeDocument/2006/relationships/customXml" Target="../ink/ink122.xml"/><Relationship Id="rId106" Type="http://schemas.openxmlformats.org/officeDocument/2006/relationships/image" Target="../media/image147.png"/><Relationship Id="rId127" Type="http://schemas.openxmlformats.org/officeDocument/2006/relationships/customXml" Target="../ink/ink157.xml"/><Relationship Id="rId10" Type="http://schemas.openxmlformats.org/officeDocument/2006/relationships/image" Target="../media/image99.png"/><Relationship Id="rId31" Type="http://schemas.openxmlformats.org/officeDocument/2006/relationships/customXml" Target="../ink/ink109.xml"/><Relationship Id="rId52" Type="http://schemas.openxmlformats.org/officeDocument/2006/relationships/image" Target="../media/image120.png"/><Relationship Id="rId73" Type="http://schemas.openxmlformats.org/officeDocument/2006/relationships/customXml" Target="../ink/ink130.xml"/><Relationship Id="rId78" Type="http://schemas.openxmlformats.org/officeDocument/2006/relationships/image" Target="../media/image133.png"/><Relationship Id="rId94" Type="http://schemas.openxmlformats.org/officeDocument/2006/relationships/image" Target="../media/image141.png"/><Relationship Id="rId99" Type="http://schemas.openxmlformats.org/officeDocument/2006/relationships/customXml" Target="../ink/ink143.xml"/><Relationship Id="rId101" Type="http://schemas.openxmlformats.org/officeDocument/2006/relationships/customXml" Target="../ink/ink144.xml"/><Relationship Id="rId122" Type="http://schemas.openxmlformats.org/officeDocument/2006/relationships/image" Target="../media/image155.png"/><Relationship Id="rId143" Type="http://schemas.openxmlformats.org/officeDocument/2006/relationships/customXml" Target="../ink/ink165.xml"/><Relationship Id="rId148" Type="http://schemas.openxmlformats.org/officeDocument/2006/relationships/image" Target="../media/image168.png"/><Relationship Id="rId164" Type="http://schemas.openxmlformats.org/officeDocument/2006/relationships/image" Target="../media/image176.png"/><Relationship Id="rId169" Type="http://schemas.openxmlformats.org/officeDocument/2006/relationships/customXml" Target="../ink/ink178.xml"/><Relationship Id="rId185" Type="http://schemas.openxmlformats.org/officeDocument/2006/relationships/customXml" Target="../ink/ink186.xml"/><Relationship Id="rId4" Type="http://schemas.openxmlformats.org/officeDocument/2006/relationships/image" Target="../media/image96.png"/><Relationship Id="rId9" Type="http://schemas.openxmlformats.org/officeDocument/2006/relationships/customXml" Target="../ink/ink98.xml"/><Relationship Id="rId180" Type="http://schemas.openxmlformats.org/officeDocument/2006/relationships/image" Target="../media/image184.png"/><Relationship Id="rId26" Type="http://schemas.openxmlformats.org/officeDocument/2006/relationships/image" Target="../media/image107.png"/><Relationship Id="rId47" Type="http://schemas.openxmlformats.org/officeDocument/2006/relationships/customXml" Target="../ink/ink117.xml"/><Relationship Id="rId68" Type="http://schemas.openxmlformats.org/officeDocument/2006/relationships/image" Target="../media/image128.png"/><Relationship Id="rId89" Type="http://schemas.openxmlformats.org/officeDocument/2006/relationships/customXml" Target="../ink/ink138.xml"/><Relationship Id="rId112" Type="http://schemas.openxmlformats.org/officeDocument/2006/relationships/image" Target="../media/image150.png"/><Relationship Id="rId133" Type="http://schemas.openxmlformats.org/officeDocument/2006/relationships/customXml" Target="../ink/ink160.xml"/><Relationship Id="rId154" Type="http://schemas.openxmlformats.org/officeDocument/2006/relationships/image" Target="../media/image171.png"/><Relationship Id="rId175" Type="http://schemas.openxmlformats.org/officeDocument/2006/relationships/customXml" Target="../ink/ink181.xml"/><Relationship Id="rId196" Type="http://schemas.openxmlformats.org/officeDocument/2006/relationships/image" Target="../media/image192.png"/><Relationship Id="rId200" Type="http://schemas.openxmlformats.org/officeDocument/2006/relationships/image" Target="../media/image194.png"/><Relationship Id="rId16" Type="http://schemas.openxmlformats.org/officeDocument/2006/relationships/image" Target="../media/image102.png"/><Relationship Id="rId37" Type="http://schemas.openxmlformats.org/officeDocument/2006/relationships/customXml" Target="../ink/ink112.xml"/><Relationship Id="rId58" Type="http://schemas.openxmlformats.org/officeDocument/2006/relationships/image" Target="../media/image123.png"/><Relationship Id="rId79" Type="http://schemas.openxmlformats.org/officeDocument/2006/relationships/customXml" Target="../ink/ink133.xml"/><Relationship Id="rId102" Type="http://schemas.openxmlformats.org/officeDocument/2006/relationships/image" Target="../media/image145.png"/><Relationship Id="rId123" Type="http://schemas.openxmlformats.org/officeDocument/2006/relationships/customXml" Target="../ink/ink155.xml"/><Relationship Id="rId144" Type="http://schemas.openxmlformats.org/officeDocument/2006/relationships/image" Target="../media/image166.png"/><Relationship Id="rId90" Type="http://schemas.openxmlformats.org/officeDocument/2006/relationships/image" Target="../media/image139.png"/><Relationship Id="rId165" Type="http://schemas.openxmlformats.org/officeDocument/2006/relationships/customXml" Target="../ink/ink176.xml"/><Relationship Id="rId186" Type="http://schemas.openxmlformats.org/officeDocument/2006/relationships/image" Target="../media/image187.png"/><Relationship Id="rId27" Type="http://schemas.openxmlformats.org/officeDocument/2006/relationships/customXml" Target="../ink/ink107.xml"/><Relationship Id="rId48" Type="http://schemas.openxmlformats.org/officeDocument/2006/relationships/image" Target="../media/image118.png"/><Relationship Id="rId69" Type="http://schemas.openxmlformats.org/officeDocument/2006/relationships/customXml" Target="../ink/ink128.xml"/><Relationship Id="rId113" Type="http://schemas.openxmlformats.org/officeDocument/2006/relationships/customXml" Target="../ink/ink150.xml"/><Relationship Id="rId134" Type="http://schemas.openxmlformats.org/officeDocument/2006/relationships/image" Target="../media/image161.png"/><Relationship Id="rId80" Type="http://schemas.openxmlformats.org/officeDocument/2006/relationships/image" Target="../media/image134.png"/><Relationship Id="rId155" Type="http://schemas.openxmlformats.org/officeDocument/2006/relationships/customXml" Target="../ink/ink171.xml"/><Relationship Id="rId176" Type="http://schemas.openxmlformats.org/officeDocument/2006/relationships/image" Target="../media/image182.png"/><Relationship Id="rId197" Type="http://schemas.openxmlformats.org/officeDocument/2006/relationships/customXml" Target="../ink/ink192.xml"/><Relationship Id="rId201" Type="http://schemas.openxmlformats.org/officeDocument/2006/relationships/customXml" Target="../ink/ink194.xml"/><Relationship Id="rId17" Type="http://schemas.openxmlformats.org/officeDocument/2006/relationships/customXml" Target="../ink/ink102.xml"/><Relationship Id="rId38" Type="http://schemas.openxmlformats.org/officeDocument/2006/relationships/image" Target="../media/image113.png"/><Relationship Id="rId59" Type="http://schemas.openxmlformats.org/officeDocument/2006/relationships/customXml" Target="../ink/ink123.xml"/><Relationship Id="rId103" Type="http://schemas.openxmlformats.org/officeDocument/2006/relationships/customXml" Target="../ink/ink145.xml"/><Relationship Id="rId124" Type="http://schemas.openxmlformats.org/officeDocument/2006/relationships/image" Target="../media/image156.png"/><Relationship Id="rId70" Type="http://schemas.openxmlformats.org/officeDocument/2006/relationships/image" Target="../media/image129.png"/><Relationship Id="rId91" Type="http://schemas.openxmlformats.org/officeDocument/2006/relationships/customXml" Target="../ink/ink139.xml"/><Relationship Id="rId145" Type="http://schemas.openxmlformats.org/officeDocument/2006/relationships/customXml" Target="../ink/ink166.xml"/><Relationship Id="rId166" Type="http://schemas.openxmlformats.org/officeDocument/2006/relationships/image" Target="../media/image177.png"/><Relationship Id="rId187" Type="http://schemas.openxmlformats.org/officeDocument/2006/relationships/customXml" Target="../ink/ink187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108.png"/><Relationship Id="rId49" Type="http://schemas.openxmlformats.org/officeDocument/2006/relationships/customXml" Target="../ink/ink118.xml"/><Relationship Id="rId114" Type="http://schemas.openxmlformats.org/officeDocument/2006/relationships/image" Target="../media/image151.png"/><Relationship Id="rId60" Type="http://schemas.openxmlformats.org/officeDocument/2006/relationships/image" Target="../media/image124.png"/><Relationship Id="rId81" Type="http://schemas.openxmlformats.org/officeDocument/2006/relationships/customXml" Target="../ink/ink134.xml"/><Relationship Id="rId135" Type="http://schemas.openxmlformats.org/officeDocument/2006/relationships/customXml" Target="../ink/ink161.xml"/><Relationship Id="rId156" Type="http://schemas.openxmlformats.org/officeDocument/2006/relationships/image" Target="../media/image172.png"/><Relationship Id="rId177" Type="http://schemas.openxmlformats.org/officeDocument/2006/relationships/customXml" Target="../ink/ink182.xml"/><Relationship Id="rId198" Type="http://schemas.openxmlformats.org/officeDocument/2006/relationships/image" Target="../media/image193.png"/><Relationship Id="rId202" Type="http://schemas.openxmlformats.org/officeDocument/2006/relationships/image" Target="../media/image195.png"/><Relationship Id="rId18" Type="http://schemas.openxmlformats.org/officeDocument/2006/relationships/image" Target="../media/image103.png"/><Relationship Id="rId39" Type="http://schemas.openxmlformats.org/officeDocument/2006/relationships/customXml" Target="../ink/ink113.xml"/><Relationship Id="rId50" Type="http://schemas.openxmlformats.org/officeDocument/2006/relationships/image" Target="../media/image119.png"/><Relationship Id="rId104" Type="http://schemas.openxmlformats.org/officeDocument/2006/relationships/image" Target="../media/image146.png"/><Relationship Id="rId125" Type="http://schemas.openxmlformats.org/officeDocument/2006/relationships/customXml" Target="../ink/ink156.xml"/><Relationship Id="rId146" Type="http://schemas.openxmlformats.org/officeDocument/2006/relationships/image" Target="../media/image167.png"/><Relationship Id="rId167" Type="http://schemas.openxmlformats.org/officeDocument/2006/relationships/customXml" Target="../ink/ink177.xml"/><Relationship Id="rId188" Type="http://schemas.openxmlformats.org/officeDocument/2006/relationships/image" Target="../media/image188.png"/><Relationship Id="rId71" Type="http://schemas.openxmlformats.org/officeDocument/2006/relationships/customXml" Target="../ink/ink129.xml"/><Relationship Id="rId92" Type="http://schemas.openxmlformats.org/officeDocument/2006/relationships/image" Target="../media/image140.png"/><Relationship Id="rId2" Type="http://schemas.openxmlformats.org/officeDocument/2006/relationships/image" Target="../media/image1.emf"/><Relationship Id="rId29" Type="http://schemas.openxmlformats.org/officeDocument/2006/relationships/customXml" Target="../ink/ink108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03.xml"/><Relationship Id="rId18" Type="http://schemas.openxmlformats.org/officeDocument/2006/relationships/image" Target="../media/image1830.png"/><Relationship Id="rId26" Type="http://schemas.openxmlformats.org/officeDocument/2006/relationships/image" Target="../media/image1860.png"/><Relationship Id="rId39" Type="http://schemas.openxmlformats.org/officeDocument/2006/relationships/customXml" Target="../ink/ink216.xml"/><Relationship Id="rId21" Type="http://schemas.openxmlformats.org/officeDocument/2006/relationships/customXml" Target="../ink/ink207.xml"/><Relationship Id="rId34" Type="http://schemas.openxmlformats.org/officeDocument/2006/relationships/image" Target="../media/image1900.png"/><Relationship Id="rId42" Type="http://schemas.openxmlformats.org/officeDocument/2006/relationships/image" Target="../media/image1940.png"/><Relationship Id="rId47" Type="http://schemas.openxmlformats.org/officeDocument/2006/relationships/customXml" Target="../ink/ink220.xml"/><Relationship Id="rId50" Type="http://schemas.openxmlformats.org/officeDocument/2006/relationships/image" Target="../media/image199.png"/><Relationship Id="rId55" Type="http://schemas.openxmlformats.org/officeDocument/2006/relationships/image" Target="../media/image201.png"/><Relationship Id="rId7" Type="http://schemas.openxmlformats.org/officeDocument/2006/relationships/customXml" Target="../ink/ink200.xml"/><Relationship Id="rId2" Type="http://schemas.openxmlformats.org/officeDocument/2006/relationships/image" Target="../media/image1.emf"/><Relationship Id="rId16" Type="http://schemas.openxmlformats.org/officeDocument/2006/relationships/image" Target="../media/image1820.png"/><Relationship Id="rId29" Type="http://schemas.openxmlformats.org/officeDocument/2006/relationships/customXml" Target="../ink/ink211.xml"/><Relationship Id="rId11" Type="http://schemas.openxmlformats.org/officeDocument/2006/relationships/customXml" Target="../ink/ink202.xml"/><Relationship Id="rId24" Type="http://schemas.openxmlformats.org/officeDocument/2006/relationships/image" Target="../media/image1850.png"/><Relationship Id="rId32" Type="http://schemas.openxmlformats.org/officeDocument/2006/relationships/image" Target="../media/image1890.png"/><Relationship Id="rId37" Type="http://schemas.openxmlformats.org/officeDocument/2006/relationships/customXml" Target="../ink/ink215.xml"/><Relationship Id="rId40" Type="http://schemas.openxmlformats.org/officeDocument/2006/relationships/image" Target="../media/image1930.png"/><Relationship Id="rId45" Type="http://schemas.openxmlformats.org/officeDocument/2006/relationships/customXml" Target="../ink/ink219.xml"/><Relationship Id="rId53" Type="http://schemas.openxmlformats.org/officeDocument/2006/relationships/customXml" Target="../ink/ink223.xml"/><Relationship Id="rId5" Type="http://schemas.openxmlformats.org/officeDocument/2006/relationships/customXml" Target="../ink/ink199.xml"/><Relationship Id="rId19" Type="http://schemas.openxmlformats.org/officeDocument/2006/relationships/customXml" Target="../ink/ink206.xml"/><Relationship Id="rId4" Type="http://schemas.openxmlformats.org/officeDocument/2006/relationships/image" Target="../media/image1760.png"/><Relationship Id="rId9" Type="http://schemas.openxmlformats.org/officeDocument/2006/relationships/customXml" Target="../ink/ink201.xml"/><Relationship Id="rId14" Type="http://schemas.openxmlformats.org/officeDocument/2006/relationships/image" Target="../media/image1810.png"/><Relationship Id="rId22" Type="http://schemas.openxmlformats.org/officeDocument/2006/relationships/image" Target="../media/image65.png"/><Relationship Id="rId27" Type="http://schemas.openxmlformats.org/officeDocument/2006/relationships/customXml" Target="../ink/ink210.xml"/><Relationship Id="rId30" Type="http://schemas.openxmlformats.org/officeDocument/2006/relationships/image" Target="../media/image1880.png"/><Relationship Id="rId35" Type="http://schemas.openxmlformats.org/officeDocument/2006/relationships/customXml" Target="../ink/ink214.xml"/><Relationship Id="rId43" Type="http://schemas.openxmlformats.org/officeDocument/2006/relationships/customXml" Target="../ink/ink218.xml"/><Relationship Id="rId48" Type="http://schemas.openxmlformats.org/officeDocument/2006/relationships/image" Target="../media/image1970.png"/><Relationship Id="rId56" Type="http://schemas.openxmlformats.org/officeDocument/2006/relationships/customXml" Target="../ink/ink225.xml"/><Relationship Id="rId8" Type="http://schemas.openxmlformats.org/officeDocument/2006/relationships/image" Target="../media/image1780.png"/><Relationship Id="rId51" Type="http://schemas.openxmlformats.org/officeDocument/2006/relationships/customXml" Target="../ink/ink222.xml"/><Relationship Id="rId3" Type="http://schemas.openxmlformats.org/officeDocument/2006/relationships/customXml" Target="../ink/ink198.xml"/><Relationship Id="rId12" Type="http://schemas.openxmlformats.org/officeDocument/2006/relationships/image" Target="../media/image1800.png"/><Relationship Id="rId17" Type="http://schemas.openxmlformats.org/officeDocument/2006/relationships/customXml" Target="../ink/ink205.xml"/><Relationship Id="rId25" Type="http://schemas.openxmlformats.org/officeDocument/2006/relationships/customXml" Target="../ink/ink209.xml"/><Relationship Id="rId33" Type="http://schemas.openxmlformats.org/officeDocument/2006/relationships/customXml" Target="../ink/ink213.xml"/><Relationship Id="rId38" Type="http://schemas.openxmlformats.org/officeDocument/2006/relationships/image" Target="../media/image1920.png"/><Relationship Id="rId46" Type="http://schemas.openxmlformats.org/officeDocument/2006/relationships/image" Target="../media/image1960.png"/><Relationship Id="rId20" Type="http://schemas.openxmlformats.org/officeDocument/2006/relationships/image" Target="../media/image1840.png"/><Relationship Id="rId41" Type="http://schemas.openxmlformats.org/officeDocument/2006/relationships/customXml" Target="../ink/ink217.xml"/><Relationship Id="rId54" Type="http://schemas.openxmlformats.org/officeDocument/2006/relationships/customXml" Target="../ink/ink2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70.png"/><Relationship Id="rId15" Type="http://schemas.openxmlformats.org/officeDocument/2006/relationships/customXml" Target="../ink/ink204.xml"/><Relationship Id="rId23" Type="http://schemas.openxmlformats.org/officeDocument/2006/relationships/customXml" Target="../ink/ink208.xml"/><Relationship Id="rId28" Type="http://schemas.openxmlformats.org/officeDocument/2006/relationships/image" Target="../media/image1870.png"/><Relationship Id="rId36" Type="http://schemas.openxmlformats.org/officeDocument/2006/relationships/image" Target="../media/image1910.png"/><Relationship Id="rId49" Type="http://schemas.openxmlformats.org/officeDocument/2006/relationships/customXml" Target="../ink/ink221.xml"/><Relationship Id="rId57" Type="http://schemas.openxmlformats.org/officeDocument/2006/relationships/image" Target="../media/image202.png"/><Relationship Id="rId10" Type="http://schemas.openxmlformats.org/officeDocument/2006/relationships/image" Target="../media/image1790.png"/><Relationship Id="rId31" Type="http://schemas.openxmlformats.org/officeDocument/2006/relationships/customXml" Target="../ink/ink212.xml"/><Relationship Id="rId44" Type="http://schemas.openxmlformats.org/officeDocument/2006/relationships/image" Target="../media/image1950.png"/><Relationship Id="rId52" Type="http://schemas.openxmlformats.org/officeDocument/2006/relationships/image" Target="../media/image200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83.xml"/><Relationship Id="rId21" Type="http://schemas.openxmlformats.org/officeDocument/2006/relationships/image" Target="../media/image207.png"/><Relationship Id="rId42" Type="http://schemas.openxmlformats.org/officeDocument/2006/relationships/customXml" Target="../ink/ink246.xml"/><Relationship Id="rId63" Type="http://schemas.openxmlformats.org/officeDocument/2006/relationships/image" Target="../media/image228.png"/><Relationship Id="rId84" Type="http://schemas.openxmlformats.org/officeDocument/2006/relationships/customXml" Target="../ink/ink267.xml"/><Relationship Id="rId138" Type="http://schemas.openxmlformats.org/officeDocument/2006/relationships/image" Target="../media/image266.png"/><Relationship Id="rId159" Type="http://schemas.openxmlformats.org/officeDocument/2006/relationships/customXml" Target="../ink/ink304.xml"/><Relationship Id="rId170" Type="http://schemas.openxmlformats.org/officeDocument/2006/relationships/image" Target="../media/image281.png"/><Relationship Id="rId107" Type="http://schemas.openxmlformats.org/officeDocument/2006/relationships/customXml" Target="../ink/ink278.xml"/><Relationship Id="rId11" Type="http://schemas.openxmlformats.org/officeDocument/2006/relationships/image" Target="../media/image2020.png"/><Relationship Id="rId32" Type="http://schemas.openxmlformats.org/officeDocument/2006/relationships/customXml" Target="../ink/ink241.xml"/><Relationship Id="rId53" Type="http://schemas.openxmlformats.org/officeDocument/2006/relationships/image" Target="../media/image223.png"/><Relationship Id="rId74" Type="http://schemas.openxmlformats.org/officeDocument/2006/relationships/customXml" Target="../ink/ink262.xml"/><Relationship Id="rId128" Type="http://schemas.openxmlformats.org/officeDocument/2006/relationships/image" Target="../media/image261.png"/><Relationship Id="rId149" Type="http://schemas.openxmlformats.org/officeDocument/2006/relationships/customXml" Target="../ink/ink299.xml"/><Relationship Id="rId5" Type="http://schemas.openxmlformats.org/officeDocument/2006/relationships/image" Target="../media/image1990.png"/><Relationship Id="rId95" Type="http://schemas.openxmlformats.org/officeDocument/2006/relationships/customXml" Target="../ink/ink272.xml"/><Relationship Id="rId160" Type="http://schemas.openxmlformats.org/officeDocument/2006/relationships/image" Target="../media/image276.png"/><Relationship Id="rId181" Type="http://schemas.openxmlformats.org/officeDocument/2006/relationships/customXml" Target="../ink/ink315.xml"/><Relationship Id="rId22" Type="http://schemas.openxmlformats.org/officeDocument/2006/relationships/customXml" Target="../ink/ink236.xml"/><Relationship Id="rId43" Type="http://schemas.openxmlformats.org/officeDocument/2006/relationships/image" Target="../media/image218.png"/><Relationship Id="rId64" Type="http://schemas.openxmlformats.org/officeDocument/2006/relationships/customXml" Target="../ink/ink257.xml"/><Relationship Id="rId118" Type="http://schemas.openxmlformats.org/officeDocument/2006/relationships/image" Target="../media/image256.png"/><Relationship Id="rId139" Type="http://schemas.openxmlformats.org/officeDocument/2006/relationships/customXml" Target="../ink/ink294.xml"/><Relationship Id="rId85" Type="http://schemas.openxmlformats.org/officeDocument/2006/relationships/image" Target="../media/image239.png"/><Relationship Id="rId150" Type="http://schemas.openxmlformats.org/officeDocument/2006/relationships/image" Target="../media/image244.png"/><Relationship Id="rId171" Type="http://schemas.openxmlformats.org/officeDocument/2006/relationships/customXml" Target="../ink/ink310.xml"/><Relationship Id="rId12" Type="http://schemas.openxmlformats.org/officeDocument/2006/relationships/customXml" Target="../ink/ink231.xml"/><Relationship Id="rId33" Type="http://schemas.openxmlformats.org/officeDocument/2006/relationships/image" Target="../media/image213.png"/><Relationship Id="rId108" Type="http://schemas.openxmlformats.org/officeDocument/2006/relationships/image" Target="../media/image251.png"/><Relationship Id="rId129" Type="http://schemas.openxmlformats.org/officeDocument/2006/relationships/customXml" Target="../ink/ink289.xml"/><Relationship Id="rId54" Type="http://schemas.openxmlformats.org/officeDocument/2006/relationships/customXml" Target="../ink/ink252.xml"/><Relationship Id="rId75" Type="http://schemas.openxmlformats.org/officeDocument/2006/relationships/image" Target="../media/image234.png"/><Relationship Id="rId96" Type="http://schemas.openxmlformats.org/officeDocument/2006/relationships/image" Target="../media/image245.png"/><Relationship Id="rId140" Type="http://schemas.openxmlformats.org/officeDocument/2006/relationships/image" Target="../media/image267.png"/><Relationship Id="rId161" Type="http://schemas.openxmlformats.org/officeDocument/2006/relationships/customXml" Target="../ink/ink305.xml"/><Relationship Id="rId182" Type="http://schemas.openxmlformats.org/officeDocument/2006/relationships/image" Target="../media/image287.png"/><Relationship Id="rId6" Type="http://schemas.openxmlformats.org/officeDocument/2006/relationships/customXml" Target="../ink/ink228.xml"/><Relationship Id="rId23" Type="http://schemas.openxmlformats.org/officeDocument/2006/relationships/image" Target="../media/image208.png"/><Relationship Id="rId119" Type="http://schemas.openxmlformats.org/officeDocument/2006/relationships/customXml" Target="../ink/ink284.xml"/><Relationship Id="rId44" Type="http://schemas.openxmlformats.org/officeDocument/2006/relationships/customXml" Target="../ink/ink247.xml"/><Relationship Id="rId65" Type="http://schemas.openxmlformats.org/officeDocument/2006/relationships/image" Target="../media/image229.png"/><Relationship Id="rId86" Type="http://schemas.openxmlformats.org/officeDocument/2006/relationships/customXml" Target="../ink/ink268.xml"/><Relationship Id="rId130" Type="http://schemas.openxmlformats.org/officeDocument/2006/relationships/image" Target="../media/image262.png"/><Relationship Id="rId151" Type="http://schemas.openxmlformats.org/officeDocument/2006/relationships/customXml" Target="../ink/ink300.xml"/><Relationship Id="rId172" Type="http://schemas.openxmlformats.org/officeDocument/2006/relationships/image" Target="../media/image282.png"/><Relationship Id="rId13" Type="http://schemas.openxmlformats.org/officeDocument/2006/relationships/image" Target="../media/image203.png"/><Relationship Id="rId18" Type="http://schemas.openxmlformats.org/officeDocument/2006/relationships/customXml" Target="../ink/ink234.xml"/><Relationship Id="rId39" Type="http://schemas.openxmlformats.org/officeDocument/2006/relationships/image" Target="../media/image216.png"/><Relationship Id="rId109" Type="http://schemas.openxmlformats.org/officeDocument/2006/relationships/customXml" Target="../ink/ink279.xml"/><Relationship Id="rId34" Type="http://schemas.openxmlformats.org/officeDocument/2006/relationships/customXml" Target="../ink/ink242.xml"/><Relationship Id="rId50" Type="http://schemas.openxmlformats.org/officeDocument/2006/relationships/customXml" Target="../ink/ink250.xml"/><Relationship Id="rId55" Type="http://schemas.openxmlformats.org/officeDocument/2006/relationships/image" Target="../media/image224.png"/><Relationship Id="rId76" Type="http://schemas.openxmlformats.org/officeDocument/2006/relationships/customXml" Target="../ink/ink263.xml"/><Relationship Id="rId97" Type="http://schemas.openxmlformats.org/officeDocument/2006/relationships/customXml" Target="../ink/ink273.xml"/><Relationship Id="rId104" Type="http://schemas.openxmlformats.org/officeDocument/2006/relationships/image" Target="../media/image249.png"/><Relationship Id="rId120" Type="http://schemas.openxmlformats.org/officeDocument/2006/relationships/image" Target="../media/image257.png"/><Relationship Id="rId125" Type="http://schemas.openxmlformats.org/officeDocument/2006/relationships/customXml" Target="../ink/ink287.xml"/><Relationship Id="rId141" Type="http://schemas.openxmlformats.org/officeDocument/2006/relationships/customXml" Target="../ink/ink295.xml"/><Relationship Id="rId146" Type="http://schemas.openxmlformats.org/officeDocument/2006/relationships/image" Target="../media/image270.png"/><Relationship Id="rId167" Type="http://schemas.openxmlformats.org/officeDocument/2006/relationships/customXml" Target="../ink/ink308.xml"/><Relationship Id="rId7" Type="http://schemas.openxmlformats.org/officeDocument/2006/relationships/image" Target="../media/image2000.png"/><Relationship Id="rId71" Type="http://schemas.openxmlformats.org/officeDocument/2006/relationships/image" Target="../media/image232.png"/><Relationship Id="rId92" Type="http://schemas.openxmlformats.org/officeDocument/2006/relationships/customXml" Target="../ink/ink271.xml"/><Relationship Id="rId162" Type="http://schemas.openxmlformats.org/officeDocument/2006/relationships/image" Target="../media/image277.png"/><Relationship Id="rId183" Type="http://schemas.openxmlformats.org/officeDocument/2006/relationships/customXml" Target="../ink/ink316.xml"/><Relationship Id="rId2" Type="http://schemas.openxmlformats.org/officeDocument/2006/relationships/customXml" Target="../ink/ink226.xml"/><Relationship Id="rId29" Type="http://schemas.openxmlformats.org/officeDocument/2006/relationships/image" Target="../media/image211.png"/><Relationship Id="rId24" Type="http://schemas.openxmlformats.org/officeDocument/2006/relationships/customXml" Target="../ink/ink237.xml"/><Relationship Id="rId40" Type="http://schemas.openxmlformats.org/officeDocument/2006/relationships/customXml" Target="../ink/ink245.xml"/><Relationship Id="rId45" Type="http://schemas.openxmlformats.org/officeDocument/2006/relationships/image" Target="../media/image219.png"/><Relationship Id="rId66" Type="http://schemas.openxmlformats.org/officeDocument/2006/relationships/customXml" Target="../ink/ink258.xml"/><Relationship Id="rId87" Type="http://schemas.openxmlformats.org/officeDocument/2006/relationships/image" Target="../media/image240.png"/><Relationship Id="rId110" Type="http://schemas.openxmlformats.org/officeDocument/2006/relationships/image" Target="../media/image252.png"/><Relationship Id="rId115" Type="http://schemas.openxmlformats.org/officeDocument/2006/relationships/customXml" Target="../ink/ink282.xml"/><Relationship Id="rId131" Type="http://schemas.openxmlformats.org/officeDocument/2006/relationships/customXml" Target="../ink/ink290.xml"/><Relationship Id="rId136" Type="http://schemas.openxmlformats.org/officeDocument/2006/relationships/image" Target="../media/image265.png"/><Relationship Id="rId157" Type="http://schemas.openxmlformats.org/officeDocument/2006/relationships/customXml" Target="../ink/ink303.xml"/><Relationship Id="rId178" Type="http://schemas.openxmlformats.org/officeDocument/2006/relationships/image" Target="../media/image285.png"/><Relationship Id="rId61" Type="http://schemas.openxmlformats.org/officeDocument/2006/relationships/image" Target="../media/image227.png"/><Relationship Id="rId82" Type="http://schemas.openxmlformats.org/officeDocument/2006/relationships/customXml" Target="../ink/ink266.xml"/><Relationship Id="rId152" Type="http://schemas.openxmlformats.org/officeDocument/2006/relationships/image" Target="../media/image272.png"/><Relationship Id="rId173" Type="http://schemas.openxmlformats.org/officeDocument/2006/relationships/customXml" Target="../ink/ink311.xml"/><Relationship Id="rId19" Type="http://schemas.openxmlformats.org/officeDocument/2006/relationships/image" Target="../media/image206.png"/><Relationship Id="rId14" Type="http://schemas.openxmlformats.org/officeDocument/2006/relationships/customXml" Target="../ink/ink232.xml"/><Relationship Id="rId30" Type="http://schemas.openxmlformats.org/officeDocument/2006/relationships/customXml" Target="../ink/ink240.xml"/><Relationship Id="rId35" Type="http://schemas.openxmlformats.org/officeDocument/2006/relationships/image" Target="../media/image214.png"/><Relationship Id="rId56" Type="http://schemas.openxmlformats.org/officeDocument/2006/relationships/customXml" Target="../ink/ink253.xml"/><Relationship Id="rId77" Type="http://schemas.openxmlformats.org/officeDocument/2006/relationships/image" Target="../media/image235.png"/><Relationship Id="rId100" Type="http://schemas.openxmlformats.org/officeDocument/2006/relationships/image" Target="../media/image247.png"/><Relationship Id="rId105" Type="http://schemas.openxmlformats.org/officeDocument/2006/relationships/customXml" Target="../ink/ink277.xml"/><Relationship Id="rId126" Type="http://schemas.openxmlformats.org/officeDocument/2006/relationships/image" Target="../media/image260.png"/><Relationship Id="rId147" Type="http://schemas.openxmlformats.org/officeDocument/2006/relationships/customXml" Target="../ink/ink298.xml"/><Relationship Id="rId168" Type="http://schemas.openxmlformats.org/officeDocument/2006/relationships/image" Target="../media/image280.png"/><Relationship Id="rId8" Type="http://schemas.openxmlformats.org/officeDocument/2006/relationships/customXml" Target="../ink/ink229.xml"/><Relationship Id="rId51" Type="http://schemas.openxmlformats.org/officeDocument/2006/relationships/image" Target="../media/image222.png"/><Relationship Id="rId72" Type="http://schemas.openxmlformats.org/officeDocument/2006/relationships/customXml" Target="../ink/ink261.xml"/><Relationship Id="rId93" Type="http://schemas.openxmlformats.org/officeDocument/2006/relationships/image" Target="../media/image243.png"/><Relationship Id="rId98" Type="http://schemas.openxmlformats.org/officeDocument/2006/relationships/image" Target="../media/image246.png"/><Relationship Id="rId121" Type="http://schemas.openxmlformats.org/officeDocument/2006/relationships/customXml" Target="../ink/ink285.xml"/><Relationship Id="rId142" Type="http://schemas.openxmlformats.org/officeDocument/2006/relationships/image" Target="../media/image268.png"/><Relationship Id="rId163" Type="http://schemas.openxmlformats.org/officeDocument/2006/relationships/customXml" Target="../ink/ink306.xml"/><Relationship Id="rId184" Type="http://schemas.openxmlformats.org/officeDocument/2006/relationships/image" Target="../media/image288.png"/><Relationship Id="rId3" Type="http://schemas.openxmlformats.org/officeDocument/2006/relationships/image" Target="../media/image1980.png"/><Relationship Id="rId25" Type="http://schemas.openxmlformats.org/officeDocument/2006/relationships/image" Target="../media/image209.png"/><Relationship Id="rId46" Type="http://schemas.openxmlformats.org/officeDocument/2006/relationships/customXml" Target="../ink/ink248.xml"/><Relationship Id="rId67" Type="http://schemas.openxmlformats.org/officeDocument/2006/relationships/image" Target="../media/image230.png"/><Relationship Id="rId116" Type="http://schemas.openxmlformats.org/officeDocument/2006/relationships/image" Target="../media/image255.png"/><Relationship Id="rId137" Type="http://schemas.openxmlformats.org/officeDocument/2006/relationships/customXml" Target="../ink/ink293.xml"/><Relationship Id="rId158" Type="http://schemas.openxmlformats.org/officeDocument/2006/relationships/image" Target="../media/image275.png"/><Relationship Id="rId20" Type="http://schemas.openxmlformats.org/officeDocument/2006/relationships/customXml" Target="../ink/ink235.xml"/><Relationship Id="rId41" Type="http://schemas.openxmlformats.org/officeDocument/2006/relationships/image" Target="../media/image217.png"/><Relationship Id="rId62" Type="http://schemas.openxmlformats.org/officeDocument/2006/relationships/customXml" Target="../ink/ink256.xml"/><Relationship Id="rId83" Type="http://schemas.openxmlformats.org/officeDocument/2006/relationships/image" Target="../media/image238.png"/><Relationship Id="rId88" Type="http://schemas.openxmlformats.org/officeDocument/2006/relationships/customXml" Target="../ink/ink269.xml"/><Relationship Id="rId111" Type="http://schemas.openxmlformats.org/officeDocument/2006/relationships/customXml" Target="../ink/ink280.xml"/><Relationship Id="rId132" Type="http://schemas.openxmlformats.org/officeDocument/2006/relationships/image" Target="../media/image263.png"/><Relationship Id="rId153" Type="http://schemas.openxmlformats.org/officeDocument/2006/relationships/customXml" Target="../ink/ink301.xml"/><Relationship Id="rId174" Type="http://schemas.openxmlformats.org/officeDocument/2006/relationships/image" Target="../media/image283.png"/><Relationship Id="rId179" Type="http://schemas.openxmlformats.org/officeDocument/2006/relationships/customXml" Target="../ink/ink314.xml"/><Relationship Id="rId15" Type="http://schemas.openxmlformats.org/officeDocument/2006/relationships/image" Target="../media/image204.png"/><Relationship Id="rId36" Type="http://schemas.openxmlformats.org/officeDocument/2006/relationships/customXml" Target="../ink/ink243.xml"/><Relationship Id="rId57" Type="http://schemas.openxmlformats.org/officeDocument/2006/relationships/image" Target="../media/image225.png"/><Relationship Id="rId106" Type="http://schemas.openxmlformats.org/officeDocument/2006/relationships/image" Target="../media/image250.png"/><Relationship Id="rId127" Type="http://schemas.openxmlformats.org/officeDocument/2006/relationships/customXml" Target="../ink/ink288.xml"/><Relationship Id="rId10" Type="http://schemas.openxmlformats.org/officeDocument/2006/relationships/customXml" Target="../ink/ink230.xml"/><Relationship Id="rId31" Type="http://schemas.openxmlformats.org/officeDocument/2006/relationships/image" Target="../media/image212.png"/><Relationship Id="rId52" Type="http://schemas.openxmlformats.org/officeDocument/2006/relationships/customXml" Target="../ink/ink251.xml"/><Relationship Id="rId73" Type="http://schemas.openxmlformats.org/officeDocument/2006/relationships/image" Target="../media/image233.png"/><Relationship Id="rId78" Type="http://schemas.openxmlformats.org/officeDocument/2006/relationships/customXml" Target="../ink/ink264.xml"/><Relationship Id="rId94" Type="http://schemas.openxmlformats.org/officeDocument/2006/relationships/image" Target="../media/image2.emf"/><Relationship Id="rId99" Type="http://schemas.openxmlformats.org/officeDocument/2006/relationships/customXml" Target="../ink/ink274.xml"/><Relationship Id="rId101" Type="http://schemas.openxmlformats.org/officeDocument/2006/relationships/customXml" Target="../ink/ink275.xml"/><Relationship Id="rId122" Type="http://schemas.openxmlformats.org/officeDocument/2006/relationships/image" Target="../media/image258.png"/><Relationship Id="rId143" Type="http://schemas.openxmlformats.org/officeDocument/2006/relationships/customXml" Target="../ink/ink296.xml"/><Relationship Id="rId148" Type="http://schemas.openxmlformats.org/officeDocument/2006/relationships/image" Target="../media/image271.png"/><Relationship Id="rId164" Type="http://schemas.openxmlformats.org/officeDocument/2006/relationships/image" Target="../media/image278.png"/><Relationship Id="rId169" Type="http://schemas.openxmlformats.org/officeDocument/2006/relationships/customXml" Target="../ink/ink309.xml"/><Relationship Id="rId185" Type="http://schemas.openxmlformats.org/officeDocument/2006/relationships/customXml" Target="../ink/ink317.xml"/><Relationship Id="rId4" Type="http://schemas.openxmlformats.org/officeDocument/2006/relationships/customXml" Target="../ink/ink227.xml"/><Relationship Id="rId9" Type="http://schemas.openxmlformats.org/officeDocument/2006/relationships/image" Target="../media/image2010.png"/><Relationship Id="rId180" Type="http://schemas.openxmlformats.org/officeDocument/2006/relationships/image" Target="../media/image286.png"/><Relationship Id="rId26" Type="http://schemas.openxmlformats.org/officeDocument/2006/relationships/customXml" Target="../ink/ink238.xml"/><Relationship Id="rId47" Type="http://schemas.openxmlformats.org/officeDocument/2006/relationships/image" Target="../media/image220.png"/><Relationship Id="rId68" Type="http://schemas.openxmlformats.org/officeDocument/2006/relationships/customXml" Target="../ink/ink259.xml"/><Relationship Id="rId89" Type="http://schemas.openxmlformats.org/officeDocument/2006/relationships/image" Target="../media/image241.png"/><Relationship Id="rId112" Type="http://schemas.openxmlformats.org/officeDocument/2006/relationships/image" Target="../media/image253.png"/><Relationship Id="rId133" Type="http://schemas.openxmlformats.org/officeDocument/2006/relationships/customXml" Target="../ink/ink291.xml"/><Relationship Id="rId154" Type="http://schemas.openxmlformats.org/officeDocument/2006/relationships/image" Target="../media/image273.png"/><Relationship Id="rId175" Type="http://schemas.openxmlformats.org/officeDocument/2006/relationships/customXml" Target="../ink/ink312.xml"/><Relationship Id="rId16" Type="http://schemas.openxmlformats.org/officeDocument/2006/relationships/customXml" Target="../ink/ink233.xml"/><Relationship Id="rId37" Type="http://schemas.openxmlformats.org/officeDocument/2006/relationships/image" Target="../media/image215.png"/><Relationship Id="rId58" Type="http://schemas.openxmlformats.org/officeDocument/2006/relationships/customXml" Target="../ink/ink254.xml"/><Relationship Id="rId79" Type="http://schemas.openxmlformats.org/officeDocument/2006/relationships/image" Target="../media/image236.png"/><Relationship Id="rId102" Type="http://schemas.openxmlformats.org/officeDocument/2006/relationships/image" Target="../media/image248.png"/><Relationship Id="rId123" Type="http://schemas.openxmlformats.org/officeDocument/2006/relationships/customXml" Target="../ink/ink286.xml"/><Relationship Id="rId144" Type="http://schemas.openxmlformats.org/officeDocument/2006/relationships/image" Target="../media/image269.png"/><Relationship Id="rId90" Type="http://schemas.openxmlformats.org/officeDocument/2006/relationships/customXml" Target="../ink/ink270.xml"/><Relationship Id="rId165" Type="http://schemas.openxmlformats.org/officeDocument/2006/relationships/customXml" Target="../ink/ink307.xml"/><Relationship Id="rId186" Type="http://schemas.openxmlformats.org/officeDocument/2006/relationships/image" Target="../media/image289.png"/><Relationship Id="rId27" Type="http://schemas.openxmlformats.org/officeDocument/2006/relationships/image" Target="../media/image210.png"/><Relationship Id="rId48" Type="http://schemas.openxmlformats.org/officeDocument/2006/relationships/customXml" Target="../ink/ink249.xml"/><Relationship Id="rId69" Type="http://schemas.openxmlformats.org/officeDocument/2006/relationships/image" Target="../media/image231.png"/><Relationship Id="rId113" Type="http://schemas.openxmlformats.org/officeDocument/2006/relationships/customXml" Target="../ink/ink281.xml"/><Relationship Id="rId134" Type="http://schemas.openxmlformats.org/officeDocument/2006/relationships/image" Target="../media/image264.png"/><Relationship Id="rId80" Type="http://schemas.openxmlformats.org/officeDocument/2006/relationships/customXml" Target="../ink/ink265.xml"/><Relationship Id="rId155" Type="http://schemas.openxmlformats.org/officeDocument/2006/relationships/customXml" Target="../ink/ink302.xml"/><Relationship Id="rId176" Type="http://schemas.openxmlformats.org/officeDocument/2006/relationships/image" Target="../media/image284.png"/><Relationship Id="rId17" Type="http://schemas.openxmlformats.org/officeDocument/2006/relationships/image" Target="../media/image205.png"/><Relationship Id="rId38" Type="http://schemas.openxmlformats.org/officeDocument/2006/relationships/customXml" Target="../ink/ink244.xml"/><Relationship Id="rId59" Type="http://schemas.openxmlformats.org/officeDocument/2006/relationships/image" Target="../media/image226.png"/><Relationship Id="rId103" Type="http://schemas.openxmlformats.org/officeDocument/2006/relationships/customXml" Target="../ink/ink276.xml"/><Relationship Id="rId124" Type="http://schemas.openxmlformats.org/officeDocument/2006/relationships/image" Target="../media/image259.png"/><Relationship Id="rId70" Type="http://schemas.openxmlformats.org/officeDocument/2006/relationships/customXml" Target="../ink/ink260.xml"/><Relationship Id="rId91" Type="http://schemas.openxmlformats.org/officeDocument/2006/relationships/image" Target="../media/image242.png"/><Relationship Id="rId145" Type="http://schemas.openxmlformats.org/officeDocument/2006/relationships/customXml" Target="../ink/ink297.xml"/><Relationship Id="rId166" Type="http://schemas.openxmlformats.org/officeDocument/2006/relationships/image" Target="../media/image279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239.xml"/><Relationship Id="rId49" Type="http://schemas.openxmlformats.org/officeDocument/2006/relationships/image" Target="../media/image221.png"/><Relationship Id="rId114" Type="http://schemas.openxmlformats.org/officeDocument/2006/relationships/image" Target="../media/image254.png"/><Relationship Id="rId60" Type="http://schemas.openxmlformats.org/officeDocument/2006/relationships/customXml" Target="../ink/ink255.xml"/><Relationship Id="rId81" Type="http://schemas.openxmlformats.org/officeDocument/2006/relationships/image" Target="../media/image237.png"/><Relationship Id="rId135" Type="http://schemas.openxmlformats.org/officeDocument/2006/relationships/customXml" Target="../ink/ink292.xml"/><Relationship Id="rId156" Type="http://schemas.openxmlformats.org/officeDocument/2006/relationships/image" Target="../media/image274.png"/><Relationship Id="rId177" Type="http://schemas.openxmlformats.org/officeDocument/2006/relationships/customXml" Target="../ink/ink313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7.png"/><Relationship Id="rId299" Type="http://schemas.openxmlformats.org/officeDocument/2006/relationships/image" Target="../media/image438.png"/><Relationship Id="rId21" Type="http://schemas.openxmlformats.org/officeDocument/2006/relationships/image" Target="../media/image299.png"/><Relationship Id="rId63" Type="http://schemas.openxmlformats.org/officeDocument/2006/relationships/image" Target="../media/image320.png"/><Relationship Id="rId159" Type="http://schemas.openxmlformats.org/officeDocument/2006/relationships/image" Target="../media/image368.png"/><Relationship Id="rId170" Type="http://schemas.openxmlformats.org/officeDocument/2006/relationships/customXml" Target="../ink/ink402.xml"/><Relationship Id="rId226" Type="http://schemas.openxmlformats.org/officeDocument/2006/relationships/customXml" Target="../ink/ink430.xml"/><Relationship Id="rId268" Type="http://schemas.openxmlformats.org/officeDocument/2006/relationships/customXml" Target="../ink/ink450.xml"/><Relationship Id="rId32" Type="http://schemas.openxmlformats.org/officeDocument/2006/relationships/customXml" Target="../ink/ink333.xml"/><Relationship Id="rId74" Type="http://schemas.openxmlformats.org/officeDocument/2006/relationships/customXml" Target="../ink/ink354.xml"/><Relationship Id="rId128" Type="http://schemas.openxmlformats.org/officeDocument/2006/relationships/customXml" Target="../ink/ink381.xml"/><Relationship Id="rId5" Type="http://schemas.openxmlformats.org/officeDocument/2006/relationships/image" Target="../media/image291.png"/><Relationship Id="rId181" Type="http://schemas.openxmlformats.org/officeDocument/2006/relationships/image" Target="../media/image379.png"/><Relationship Id="rId237" Type="http://schemas.openxmlformats.org/officeDocument/2006/relationships/customXml" Target="../ink/ink435.xml"/><Relationship Id="rId279" Type="http://schemas.openxmlformats.org/officeDocument/2006/relationships/image" Target="../media/image428.png"/><Relationship Id="rId43" Type="http://schemas.openxmlformats.org/officeDocument/2006/relationships/image" Target="../media/image310.png"/><Relationship Id="rId139" Type="http://schemas.openxmlformats.org/officeDocument/2006/relationships/image" Target="../media/image358.png"/><Relationship Id="rId290" Type="http://schemas.openxmlformats.org/officeDocument/2006/relationships/customXml" Target="../ink/ink461.xml"/><Relationship Id="rId304" Type="http://schemas.openxmlformats.org/officeDocument/2006/relationships/customXml" Target="../ink/ink468.xml"/><Relationship Id="rId85" Type="http://schemas.openxmlformats.org/officeDocument/2006/relationships/image" Target="../media/image331.png"/><Relationship Id="rId150" Type="http://schemas.openxmlformats.org/officeDocument/2006/relationships/customXml" Target="../ink/ink392.xml"/><Relationship Id="rId192" Type="http://schemas.openxmlformats.org/officeDocument/2006/relationships/customXml" Target="../ink/ink413.xml"/><Relationship Id="rId206" Type="http://schemas.openxmlformats.org/officeDocument/2006/relationships/customXml" Target="../ink/ink420.xml"/><Relationship Id="rId248" Type="http://schemas.openxmlformats.org/officeDocument/2006/relationships/image" Target="../media/image412.png"/><Relationship Id="rId12" Type="http://schemas.openxmlformats.org/officeDocument/2006/relationships/customXml" Target="../ink/ink323.xml"/><Relationship Id="rId108" Type="http://schemas.openxmlformats.org/officeDocument/2006/relationships/customXml" Target="../ink/ink371.xml"/><Relationship Id="rId315" Type="http://schemas.openxmlformats.org/officeDocument/2006/relationships/image" Target="../media/image446.png"/><Relationship Id="rId54" Type="http://schemas.openxmlformats.org/officeDocument/2006/relationships/customXml" Target="../ink/ink344.xml"/><Relationship Id="rId96" Type="http://schemas.openxmlformats.org/officeDocument/2006/relationships/customXml" Target="../ink/ink365.xml"/><Relationship Id="rId161" Type="http://schemas.openxmlformats.org/officeDocument/2006/relationships/image" Target="../media/image369.png"/><Relationship Id="rId217" Type="http://schemas.openxmlformats.org/officeDocument/2006/relationships/image" Target="../media/image397.png"/><Relationship Id="rId259" Type="http://schemas.openxmlformats.org/officeDocument/2006/relationships/customXml" Target="../ink/ink446.xml"/><Relationship Id="rId23" Type="http://schemas.openxmlformats.org/officeDocument/2006/relationships/image" Target="../media/image300.png"/><Relationship Id="rId119" Type="http://schemas.openxmlformats.org/officeDocument/2006/relationships/image" Target="../media/image348.png"/><Relationship Id="rId270" Type="http://schemas.openxmlformats.org/officeDocument/2006/relationships/customXml" Target="../ink/ink451.xml"/><Relationship Id="rId65" Type="http://schemas.openxmlformats.org/officeDocument/2006/relationships/image" Target="../media/image321.png"/><Relationship Id="rId130" Type="http://schemas.openxmlformats.org/officeDocument/2006/relationships/customXml" Target="../ink/ink382.xml"/><Relationship Id="rId172" Type="http://schemas.openxmlformats.org/officeDocument/2006/relationships/customXml" Target="../ink/ink403.xml"/><Relationship Id="rId228" Type="http://schemas.openxmlformats.org/officeDocument/2006/relationships/customXml" Target="../ink/ink431.xml"/><Relationship Id="rId281" Type="http://schemas.openxmlformats.org/officeDocument/2006/relationships/image" Target="../media/image429.png"/><Relationship Id="rId34" Type="http://schemas.openxmlformats.org/officeDocument/2006/relationships/customXml" Target="../ink/ink334.xml"/><Relationship Id="rId55" Type="http://schemas.openxmlformats.org/officeDocument/2006/relationships/image" Target="../media/image316.png"/><Relationship Id="rId76" Type="http://schemas.openxmlformats.org/officeDocument/2006/relationships/customXml" Target="../ink/ink355.xml"/><Relationship Id="rId97" Type="http://schemas.openxmlformats.org/officeDocument/2006/relationships/image" Target="../media/image337.png"/><Relationship Id="rId120" Type="http://schemas.openxmlformats.org/officeDocument/2006/relationships/customXml" Target="../ink/ink377.xml"/><Relationship Id="rId141" Type="http://schemas.openxmlformats.org/officeDocument/2006/relationships/image" Target="../media/image359.png"/><Relationship Id="rId7" Type="http://schemas.openxmlformats.org/officeDocument/2006/relationships/image" Target="../media/image292.png"/><Relationship Id="rId162" Type="http://schemas.openxmlformats.org/officeDocument/2006/relationships/customXml" Target="../ink/ink398.xml"/><Relationship Id="rId183" Type="http://schemas.openxmlformats.org/officeDocument/2006/relationships/image" Target="../media/image380.png"/><Relationship Id="rId218" Type="http://schemas.openxmlformats.org/officeDocument/2006/relationships/customXml" Target="../ink/ink426.xml"/><Relationship Id="rId239" Type="http://schemas.openxmlformats.org/officeDocument/2006/relationships/customXml" Target="../ink/ink436.xml"/><Relationship Id="rId250" Type="http://schemas.openxmlformats.org/officeDocument/2006/relationships/image" Target="../media/image413.png"/><Relationship Id="rId271" Type="http://schemas.openxmlformats.org/officeDocument/2006/relationships/image" Target="../media/image424.png"/><Relationship Id="rId292" Type="http://schemas.openxmlformats.org/officeDocument/2006/relationships/customXml" Target="../ink/ink462.xml"/><Relationship Id="rId306" Type="http://schemas.openxmlformats.org/officeDocument/2006/relationships/customXml" Target="../ink/ink469.xml"/><Relationship Id="rId24" Type="http://schemas.openxmlformats.org/officeDocument/2006/relationships/customXml" Target="../ink/ink329.xml"/><Relationship Id="rId45" Type="http://schemas.openxmlformats.org/officeDocument/2006/relationships/image" Target="../media/image311.png"/><Relationship Id="rId66" Type="http://schemas.openxmlformats.org/officeDocument/2006/relationships/customXml" Target="../ink/ink350.xml"/><Relationship Id="rId87" Type="http://schemas.openxmlformats.org/officeDocument/2006/relationships/image" Target="../media/image332.png"/><Relationship Id="rId110" Type="http://schemas.openxmlformats.org/officeDocument/2006/relationships/customXml" Target="../ink/ink372.xml"/><Relationship Id="rId131" Type="http://schemas.openxmlformats.org/officeDocument/2006/relationships/image" Target="../media/image354.png"/><Relationship Id="rId152" Type="http://schemas.openxmlformats.org/officeDocument/2006/relationships/customXml" Target="../ink/ink393.xml"/><Relationship Id="rId173" Type="http://schemas.openxmlformats.org/officeDocument/2006/relationships/image" Target="../media/image375.png"/><Relationship Id="rId194" Type="http://schemas.openxmlformats.org/officeDocument/2006/relationships/customXml" Target="../ink/ink414.xml"/><Relationship Id="rId208" Type="http://schemas.openxmlformats.org/officeDocument/2006/relationships/customXml" Target="../ink/ink421.xml"/><Relationship Id="rId229" Type="http://schemas.openxmlformats.org/officeDocument/2006/relationships/image" Target="../media/image403.png"/><Relationship Id="rId240" Type="http://schemas.openxmlformats.org/officeDocument/2006/relationships/image" Target="../media/image408.png"/><Relationship Id="rId261" Type="http://schemas.openxmlformats.org/officeDocument/2006/relationships/customXml" Target="../ink/ink447.xml"/><Relationship Id="rId14" Type="http://schemas.openxmlformats.org/officeDocument/2006/relationships/customXml" Target="../ink/ink324.xml"/><Relationship Id="rId35" Type="http://schemas.openxmlformats.org/officeDocument/2006/relationships/image" Target="../media/image306.png"/><Relationship Id="rId56" Type="http://schemas.openxmlformats.org/officeDocument/2006/relationships/customXml" Target="../ink/ink345.xml"/><Relationship Id="rId77" Type="http://schemas.openxmlformats.org/officeDocument/2006/relationships/image" Target="../media/image327.png"/><Relationship Id="rId100" Type="http://schemas.openxmlformats.org/officeDocument/2006/relationships/customXml" Target="../ink/ink367.xml"/><Relationship Id="rId282" Type="http://schemas.openxmlformats.org/officeDocument/2006/relationships/customXml" Target="../ink/ink457.xml"/><Relationship Id="rId317" Type="http://schemas.openxmlformats.org/officeDocument/2006/relationships/image" Target="../media/image447.png"/><Relationship Id="rId8" Type="http://schemas.openxmlformats.org/officeDocument/2006/relationships/customXml" Target="../ink/ink321.xml"/><Relationship Id="rId98" Type="http://schemas.openxmlformats.org/officeDocument/2006/relationships/customXml" Target="../ink/ink366.xml"/><Relationship Id="rId121" Type="http://schemas.openxmlformats.org/officeDocument/2006/relationships/image" Target="../media/image349.png"/><Relationship Id="rId142" Type="http://schemas.openxmlformats.org/officeDocument/2006/relationships/customXml" Target="../ink/ink388.xml"/><Relationship Id="rId163" Type="http://schemas.openxmlformats.org/officeDocument/2006/relationships/image" Target="../media/image370.png"/><Relationship Id="rId184" Type="http://schemas.openxmlformats.org/officeDocument/2006/relationships/customXml" Target="../ink/ink409.xml"/><Relationship Id="rId219" Type="http://schemas.openxmlformats.org/officeDocument/2006/relationships/image" Target="../media/image398.png"/><Relationship Id="rId230" Type="http://schemas.openxmlformats.org/officeDocument/2006/relationships/customXml" Target="../ink/ink432.xml"/><Relationship Id="rId251" Type="http://schemas.openxmlformats.org/officeDocument/2006/relationships/customXml" Target="../ink/ink442.xml"/><Relationship Id="rId25" Type="http://schemas.openxmlformats.org/officeDocument/2006/relationships/image" Target="../media/image301.png"/><Relationship Id="rId46" Type="http://schemas.openxmlformats.org/officeDocument/2006/relationships/customXml" Target="../ink/ink340.xml"/><Relationship Id="rId67" Type="http://schemas.openxmlformats.org/officeDocument/2006/relationships/image" Target="../media/image322.png"/><Relationship Id="rId272" Type="http://schemas.openxmlformats.org/officeDocument/2006/relationships/customXml" Target="../ink/ink452.xml"/><Relationship Id="rId293" Type="http://schemas.openxmlformats.org/officeDocument/2006/relationships/image" Target="../media/image435.png"/><Relationship Id="rId307" Type="http://schemas.openxmlformats.org/officeDocument/2006/relationships/image" Target="../media/image442.png"/><Relationship Id="rId88" Type="http://schemas.openxmlformats.org/officeDocument/2006/relationships/customXml" Target="../ink/ink361.xml"/><Relationship Id="rId111" Type="http://schemas.openxmlformats.org/officeDocument/2006/relationships/image" Target="../media/image344.png"/><Relationship Id="rId132" Type="http://schemas.openxmlformats.org/officeDocument/2006/relationships/customXml" Target="../ink/ink383.xml"/><Relationship Id="rId153" Type="http://schemas.openxmlformats.org/officeDocument/2006/relationships/image" Target="../media/image365.png"/><Relationship Id="rId174" Type="http://schemas.openxmlformats.org/officeDocument/2006/relationships/customXml" Target="../ink/ink404.xml"/><Relationship Id="rId195" Type="http://schemas.openxmlformats.org/officeDocument/2006/relationships/image" Target="../media/image386.png"/><Relationship Id="rId209" Type="http://schemas.openxmlformats.org/officeDocument/2006/relationships/image" Target="../media/image393.png"/><Relationship Id="rId220" Type="http://schemas.openxmlformats.org/officeDocument/2006/relationships/customXml" Target="../ink/ink427.xml"/><Relationship Id="rId241" Type="http://schemas.openxmlformats.org/officeDocument/2006/relationships/customXml" Target="../ink/ink437.xml"/><Relationship Id="rId15" Type="http://schemas.openxmlformats.org/officeDocument/2006/relationships/image" Target="../media/image296.png"/><Relationship Id="rId36" Type="http://schemas.openxmlformats.org/officeDocument/2006/relationships/customXml" Target="../ink/ink335.xml"/><Relationship Id="rId57" Type="http://schemas.openxmlformats.org/officeDocument/2006/relationships/image" Target="../media/image317.png"/><Relationship Id="rId262" Type="http://schemas.openxmlformats.org/officeDocument/2006/relationships/image" Target="../media/image419.png"/><Relationship Id="rId283" Type="http://schemas.openxmlformats.org/officeDocument/2006/relationships/image" Target="../media/image430.png"/><Relationship Id="rId318" Type="http://schemas.openxmlformats.org/officeDocument/2006/relationships/customXml" Target="../ink/ink475.xml"/><Relationship Id="rId78" Type="http://schemas.openxmlformats.org/officeDocument/2006/relationships/customXml" Target="../ink/ink356.xml"/><Relationship Id="rId99" Type="http://schemas.openxmlformats.org/officeDocument/2006/relationships/image" Target="../media/image338.png"/><Relationship Id="rId101" Type="http://schemas.openxmlformats.org/officeDocument/2006/relationships/image" Target="../media/image339.png"/><Relationship Id="rId122" Type="http://schemas.openxmlformats.org/officeDocument/2006/relationships/customXml" Target="../ink/ink378.xml"/><Relationship Id="rId143" Type="http://schemas.openxmlformats.org/officeDocument/2006/relationships/image" Target="../media/image360.png"/><Relationship Id="rId164" Type="http://schemas.openxmlformats.org/officeDocument/2006/relationships/customXml" Target="../ink/ink399.xml"/><Relationship Id="rId185" Type="http://schemas.openxmlformats.org/officeDocument/2006/relationships/image" Target="../media/image381.png"/><Relationship Id="rId9" Type="http://schemas.openxmlformats.org/officeDocument/2006/relationships/image" Target="../media/image293.png"/><Relationship Id="rId210" Type="http://schemas.openxmlformats.org/officeDocument/2006/relationships/customXml" Target="../ink/ink422.xml"/><Relationship Id="rId26" Type="http://schemas.openxmlformats.org/officeDocument/2006/relationships/customXml" Target="../ink/ink330.xml"/><Relationship Id="rId231" Type="http://schemas.openxmlformats.org/officeDocument/2006/relationships/image" Target="../media/image404.png"/><Relationship Id="rId252" Type="http://schemas.openxmlformats.org/officeDocument/2006/relationships/image" Target="../media/image414.png"/><Relationship Id="rId273" Type="http://schemas.openxmlformats.org/officeDocument/2006/relationships/image" Target="../media/image425.png"/><Relationship Id="rId294" Type="http://schemas.openxmlformats.org/officeDocument/2006/relationships/customXml" Target="../ink/ink463.xml"/><Relationship Id="rId308" Type="http://schemas.openxmlformats.org/officeDocument/2006/relationships/customXml" Target="../ink/ink470.xml"/><Relationship Id="rId47" Type="http://schemas.openxmlformats.org/officeDocument/2006/relationships/image" Target="../media/image312.png"/><Relationship Id="rId68" Type="http://schemas.openxmlformats.org/officeDocument/2006/relationships/customXml" Target="../ink/ink351.xml"/><Relationship Id="rId89" Type="http://schemas.openxmlformats.org/officeDocument/2006/relationships/image" Target="../media/image333.png"/><Relationship Id="rId112" Type="http://schemas.openxmlformats.org/officeDocument/2006/relationships/customXml" Target="../ink/ink373.xml"/><Relationship Id="rId133" Type="http://schemas.openxmlformats.org/officeDocument/2006/relationships/image" Target="../media/image355.png"/><Relationship Id="rId154" Type="http://schemas.openxmlformats.org/officeDocument/2006/relationships/customXml" Target="../ink/ink394.xml"/><Relationship Id="rId175" Type="http://schemas.openxmlformats.org/officeDocument/2006/relationships/image" Target="../media/image376.png"/><Relationship Id="rId196" Type="http://schemas.openxmlformats.org/officeDocument/2006/relationships/customXml" Target="../ink/ink415.xml"/><Relationship Id="rId200" Type="http://schemas.openxmlformats.org/officeDocument/2006/relationships/customXml" Target="../ink/ink417.xml"/><Relationship Id="rId16" Type="http://schemas.openxmlformats.org/officeDocument/2006/relationships/customXml" Target="../ink/ink325.xml"/><Relationship Id="rId221" Type="http://schemas.openxmlformats.org/officeDocument/2006/relationships/image" Target="../media/image399.png"/><Relationship Id="rId242" Type="http://schemas.openxmlformats.org/officeDocument/2006/relationships/image" Target="../media/image409.png"/><Relationship Id="rId263" Type="http://schemas.openxmlformats.org/officeDocument/2006/relationships/image" Target="../media/image3.emf"/><Relationship Id="rId284" Type="http://schemas.openxmlformats.org/officeDocument/2006/relationships/customXml" Target="../ink/ink458.xml"/><Relationship Id="rId319" Type="http://schemas.openxmlformats.org/officeDocument/2006/relationships/image" Target="../media/image448.png"/><Relationship Id="rId37" Type="http://schemas.openxmlformats.org/officeDocument/2006/relationships/image" Target="../media/image307.png"/><Relationship Id="rId58" Type="http://schemas.openxmlformats.org/officeDocument/2006/relationships/customXml" Target="../ink/ink346.xml"/><Relationship Id="rId79" Type="http://schemas.openxmlformats.org/officeDocument/2006/relationships/image" Target="../media/image328.png"/><Relationship Id="rId102" Type="http://schemas.openxmlformats.org/officeDocument/2006/relationships/customXml" Target="../ink/ink368.xml"/><Relationship Id="rId123" Type="http://schemas.openxmlformats.org/officeDocument/2006/relationships/image" Target="../media/image350.png"/><Relationship Id="rId144" Type="http://schemas.openxmlformats.org/officeDocument/2006/relationships/customXml" Target="../ink/ink389.xml"/><Relationship Id="rId90" Type="http://schemas.openxmlformats.org/officeDocument/2006/relationships/customXml" Target="../ink/ink362.xml"/><Relationship Id="rId165" Type="http://schemas.openxmlformats.org/officeDocument/2006/relationships/image" Target="../media/image371.png"/><Relationship Id="rId186" Type="http://schemas.openxmlformats.org/officeDocument/2006/relationships/customXml" Target="../ink/ink410.xml"/><Relationship Id="rId211" Type="http://schemas.openxmlformats.org/officeDocument/2006/relationships/image" Target="../media/image394.png"/><Relationship Id="rId232" Type="http://schemas.openxmlformats.org/officeDocument/2006/relationships/image" Target="../media/image1.emf"/><Relationship Id="rId253" Type="http://schemas.openxmlformats.org/officeDocument/2006/relationships/customXml" Target="../ink/ink443.xml"/><Relationship Id="rId274" Type="http://schemas.openxmlformats.org/officeDocument/2006/relationships/customXml" Target="../ink/ink453.xml"/><Relationship Id="rId295" Type="http://schemas.openxmlformats.org/officeDocument/2006/relationships/image" Target="../media/image436.png"/><Relationship Id="rId309" Type="http://schemas.openxmlformats.org/officeDocument/2006/relationships/image" Target="../media/image443.png"/><Relationship Id="rId27" Type="http://schemas.openxmlformats.org/officeDocument/2006/relationships/image" Target="../media/image302.png"/><Relationship Id="rId48" Type="http://schemas.openxmlformats.org/officeDocument/2006/relationships/customXml" Target="../ink/ink341.xml"/><Relationship Id="rId69" Type="http://schemas.openxmlformats.org/officeDocument/2006/relationships/image" Target="../media/image323.png"/><Relationship Id="rId113" Type="http://schemas.openxmlformats.org/officeDocument/2006/relationships/image" Target="../media/image345.png"/><Relationship Id="rId134" Type="http://schemas.openxmlformats.org/officeDocument/2006/relationships/customXml" Target="../ink/ink384.xml"/><Relationship Id="rId320" Type="http://schemas.openxmlformats.org/officeDocument/2006/relationships/customXml" Target="../ink/ink476.xml"/><Relationship Id="rId80" Type="http://schemas.openxmlformats.org/officeDocument/2006/relationships/customXml" Target="../ink/ink357.xml"/><Relationship Id="rId155" Type="http://schemas.openxmlformats.org/officeDocument/2006/relationships/image" Target="../media/image366.png"/><Relationship Id="rId176" Type="http://schemas.openxmlformats.org/officeDocument/2006/relationships/customXml" Target="../ink/ink405.xml"/><Relationship Id="rId197" Type="http://schemas.openxmlformats.org/officeDocument/2006/relationships/image" Target="../media/image387.png"/><Relationship Id="rId201" Type="http://schemas.openxmlformats.org/officeDocument/2006/relationships/image" Target="../media/image389.png"/><Relationship Id="rId222" Type="http://schemas.openxmlformats.org/officeDocument/2006/relationships/customXml" Target="../ink/ink428.xml"/><Relationship Id="rId243" Type="http://schemas.openxmlformats.org/officeDocument/2006/relationships/customXml" Target="../ink/ink438.xml"/><Relationship Id="rId264" Type="http://schemas.openxmlformats.org/officeDocument/2006/relationships/customXml" Target="../ink/ink448.xml"/><Relationship Id="rId285" Type="http://schemas.openxmlformats.org/officeDocument/2006/relationships/image" Target="../media/image431.png"/><Relationship Id="rId17" Type="http://schemas.openxmlformats.org/officeDocument/2006/relationships/image" Target="../media/image297.png"/><Relationship Id="rId38" Type="http://schemas.openxmlformats.org/officeDocument/2006/relationships/customXml" Target="../ink/ink336.xml"/><Relationship Id="rId59" Type="http://schemas.openxmlformats.org/officeDocument/2006/relationships/image" Target="../media/image318.png"/><Relationship Id="rId103" Type="http://schemas.openxmlformats.org/officeDocument/2006/relationships/image" Target="../media/image340.png"/><Relationship Id="rId124" Type="http://schemas.openxmlformats.org/officeDocument/2006/relationships/customXml" Target="../ink/ink379.xml"/><Relationship Id="rId310" Type="http://schemas.openxmlformats.org/officeDocument/2006/relationships/customXml" Target="../ink/ink471.xml"/><Relationship Id="rId70" Type="http://schemas.openxmlformats.org/officeDocument/2006/relationships/customXml" Target="../ink/ink352.xml"/><Relationship Id="rId91" Type="http://schemas.openxmlformats.org/officeDocument/2006/relationships/image" Target="../media/image334.png"/><Relationship Id="rId145" Type="http://schemas.openxmlformats.org/officeDocument/2006/relationships/image" Target="../media/image361.png"/><Relationship Id="rId166" Type="http://schemas.openxmlformats.org/officeDocument/2006/relationships/customXml" Target="../ink/ink400.xml"/><Relationship Id="rId187" Type="http://schemas.openxmlformats.org/officeDocument/2006/relationships/image" Target="../media/image38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23.xml"/><Relationship Id="rId233" Type="http://schemas.openxmlformats.org/officeDocument/2006/relationships/customXml" Target="../ink/ink433.xml"/><Relationship Id="rId254" Type="http://schemas.openxmlformats.org/officeDocument/2006/relationships/image" Target="../media/image415.png"/><Relationship Id="rId28" Type="http://schemas.openxmlformats.org/officeDocument/2006/relationships/customXml" Target="../ink/ink331.xml"/><Relationship Id="rId49" Type="http://schemas.openxmlformats.org/officeDocument/2006/relationships/image" Target="../media/image313.png"/><Relationship Id="rId114" Type="http://schemas.openxmlformats.org/officeDocument/2006/relationships/customXml" Target="../ink/ink374.xml"/><Relationship Id="rId275" Type="http://schemas.openxmlformats.org/officeDocument/2006/relationships/image" Target="../media/image426.png"/><Relationship Id="rId296" Type="http://schemas.openxmlformats.org/officeDocument/2006/relationships/customXml" Target="../ink/ink464.xml"/><Relationship Id="rId300" Type="http://schemas.openxmlformats.org/officeDocument/2006/relationships/customXml" Target="../ink/ink466.xml"/><Relationship Id="rId60" Type="http://schemas.openxmlformats.org/officeDocument/2006/relationships/customXml" Target="../ink/ink347.xml"/><Relationship Id="rId81" Type="http://schemas.openxmlformats.org/officeDocument/2006/relationships/image" Target="../media/image329.png"/><Relationship Id="rId135" Type="http://schemas.openxmlformats.org/officeDocument/2006/relationships/image" Target="../media/image356.png"/><Relationship Id="rId156" Type="http://schemas.openxmlformats.org/officeDocument/2006/relationships/customXml" Target="../ink/ink395.xml"/><Relationship Id="rId177" Type="http://schemas.openxmlformats.org/officeDocument/2006/relationships/image" Target="../media/image377.png"/><Relationship Id="rId198" Type="http://schemas.openxmlformats.org/officeDocument/2006/relationships/customXml" Target="../ink/ink416.xml"/><Relationship Id="rId321" Type="http://schemas.openxmlformats.org/officeDocument/2006/relationships/image" Target="../media/image449.png"/><Relationship Id="rId202" Type="http://schemas.openxmlformats.org/officeDocument/2006/relationships/customXml" Target="../ink/ink418.xml"/><Relationship Id="rId223" Type="http://schemas.openxmlformats.org/officeDocument/2006/relationships/image" Target="../media/image400.png"/><Relationship Id="rId244" Type="http://schemas.openxmlformats.org/officeDocument/2006/relationships/image" Target="../media/image410.png"/><Relationship Id="rId18" Type="http://schemas.openxmlformats.org/officeDocument/2006/relationships/customXml" Target="../ink/ink326.xml"/><Relationship Id="rId39" Type="http://schemas.openxmlformats.org/officeDocument/2006/relationships/image" Target="../media/image308.png"/><Relationship Id="rId265" Type="http://schemas.openxmlformats.org/officeDocument/2006/relationships/image" Target="../media/image421.png"/><Relationship Id="rId286" Type="http://schemas.openxmlformats.org/officeDocument/2006/relationships/customXml" Target="../ink/ink459.xml"/><Relationship Id="rId50" Type="http://schemas.openxmlformats.org/officeDocument/2006/relationships/customXml" Target="../ink/ink342.xml"/><Relationship Id="rId104" Type="http://schemas.openxmlformats.org/officeDocument/2006/relationships/customXml" Target="../ink/ink369.xml"/><Relationship Id="rId125" Type="http://schemas.openxmlformats.org/officeDocument/2006/relationships/image" Target="../media/image351.png"/><Relationship Id="rId146" Type="http://schemas.openxmlformats.org/officeDocument/2006/relationships/customXml" Target="../ink/ink390.xml"/><Relationship Id="rId167" Type="http://schemas.openxmlformats.org/officeDocument/2006/relationships/image" Target="../media/image372.png"/><Relationship Id="rId188" Type="http://schemas.openxmlformats.org/officeDocument/2006/relationships/customXml" Target="../ink/ink411.xml"/><Relationship Id="rId311" Type="http://schemas.openxmlformats.org/officeDocument/2006/relationships/image" Target="../media/image444.png"/><Relationship Id="rId71" Type="http://schemas.openxmlformats.org/officeDocument/2006/relationships/image" Target="../media/image324.png"/><Relationship Id="rId92" Type="http://schemas.openxmlformats.org/officeDocument/2006/relationships/customXml" Target="../ink/ink363.xml"/><Relationship Id="rId213" Type="http://schemas.openxmlformats.org/officeDocument/2006/relationships/image" Target="../media/image395.png"/><Relationship Id="rId234" Type="http://schemas.openxmlformats.org/officeDocument/2006/relationships/image" Target="../media/image405.png"/><Relationship Id="rId2" Type="http://schemas.openxmlformats.org/officeDocument/2006/relationships/customXml" Target="../ink/ink318.xml"/><Relationship Id="rId29" Type="http://schemas.openxmlformats.org/officeDocument/2006/relationships/image" Target="../media/image303.png"/><Relationship Id="rId255" Type="http://schemas.openxmlformats.org/officeDocument/2006/relationships/customXml" Target="../ink/ink444.xml"/><Relationship Id="rId276" Type="http://schemas.openxmlformats.org/officeDocument/2006/relationships/customXml" Target="../ink/ink454.xml"/><Relationship Id="rId297" Type="http://schemas.openxmlformats.org/officeDocument/2006/relationships/image" Target="../media/image437.png"/><Relationship Id="rId40" Type="http://schemas.openxmlformats.org/officeDocument/2006/relationships/customXml" Target="../ink/ink337.xml"/><Relationship Id="rId115" Type="http://schemas.openxmlformats.org/officeDocument/2006/relationships/image" Target="../media/image346.png"/><Relationship Id="rId136" Type="http://schemas.openxmlformats.org/officeDocument/2006/relationships/customXml" Target="../ink/ink385.xml"/><Relationship Id="rId157" Type="http://schemas.openxmlformats.org/officeDocument/2006/relationships/image" Target="../media/image367.png"/><Relationship Id="rId178" Type="http://schemas.openxmlformats.org/officeDocument/2006/relationships/customXml" Target="../ink/ink406.xml"/><Relationship Id="rId301" Type="http://schemas.openxmlformats.org/officeDocument/2006/relationships/image" Target="../media/image439.png"/><Relationship Id="rId322" Type="http://schemas.openxmlformats.org/officeDocument/2006/relationships/customXml" Target="../ink/ink477.xml"/><Relationship Id="rId61" Type="http://schemas.openxmlformats.org/officeDocument/2006/relationships/image" Target="../media/image319.png"/><Relationship Id="rId82" Type="http://schemas.openxmlformats.org/officeDocument/2006/relationships/customXml" Target="../ink/ink358.xml"/><Relationship Id="rId199" Type="http://schemas.openxmlformats.org/officeDocument/2006/relationships/image" Target="../media/image388.png"/><Relationship Id="rId203" Type="http://schemas.openxmlformats.org/officeDocument/2006/relationships/image" Target="../media/image390.png"/><Relationship Id="rId19" Type="http://schemas.openxmlformats.org/officeDocument/2006/relationships/image" Target="../media/image298.png"/><Relationship Id="rId224" Type="http://schemas.openxmlformats.org/officeDocument/2006/relationships/customXml" Target="../ink/ink429.xml"/><Relationship Id="rId245" Type="http://schemas.openxmlformats.org/officeDocument/2006/relationships/customXml" Target="../ink/ink439.xml"/><Relationship Id="rId266" Type="http://schemas.openxmlformats.org/officeDocument/2006/relationships/customXml" Target="../ink/ink449.xml"/><Relationship Id="rId287" Type="http://schemas.openxmlformats.org/officeDocument/2006/relationships/image" Target="../media/image432.png"/><Relationship Id="rId30" Type="http://schemas.openxmlformats.org/officeDocument/2006/relationships/customXml" Target="../ink/ink332.xml"/><Relationship Id="rId105" Type="http://schemas.openxmlformats.org/officeDocument/2006/relationships/image" Target="../media/image341.png"/><Relationship Id="rId126" Type="http://schemas.openxmlformats.org/officeDocument/2006/relationships/customXml" Target="../ink/ink380.xml"/><Relationship Id="rId147" Type="http://schemas.openxmlformats.org/officeDocument/2006/relationships/image" Target="../media/image362.png"/><Relationship Id="rId168" Type="http://schemas.openxmlformats.org/officeDocument/2006/relationships/customXml" Target="../ink/ink401.xml"/><Relationship Id="rId312" Type="http://schemas.openxmlformats.org/officeDocument/2006/relationships/customXml" Target="../ink/ink472.xml"/><Relationship Id="rId51" Type="http://schemas.openxmlformats.org/officeDocument/2006/relationships/image" Target="../media/image314.png"/><Relationship Id="rId72" Type="http://schemas.openxmlformats.org/officeDocument/2006/relationships/customXml" Target="../ink/ink353.xml"/><Relationship Id="rId93" Type="http://schemas.openxmlformats.org/officeDocument/2006/relationships/image" Target="../media/image335.png"/><Relationship Id="rId189" Type="http://schemas.openxmlformats.org/officeDocument/2006/relationships/image" Target="../media/image383.png"/><Relationship Id="rId3" Type="http://schemas.openxmlformats.org/officeDocument/2006/relationships/image" Target="../media/image290.png"/><Relationship Id="rId214" Type="http://schemas.openxmlformats.org/officeDocument/2006/relationships/customXml" Target="../ink/ink424.xml"/><Relationship Id="rId235" Type="http://schemas.openxmlformats.org/officeDocument/2006/relationships/customXml" Target="../ink/ink434.xml"/><Relationship Id="rId256" Type="http://schemas.openxmlformats.org/officeDocument/2006/relationships/image" Target="../media/image416.png"/><Relationship Id="rId277" Type="http://schemas.openxmlformats.org/officeDocument/2006/relationships/image" Target="../media/image427.png"/><Relationship Id="rId298" Type="http://schemas.openxmlformats.org/officeDocument/2006/relationships/customXml" Target="../ink/ink465.xml"/><Relationship Id="rId116" Type="http://schemas.openxmlformats.org/officeDocument/2006/relationships/customXml" Target="../ink/ink375.xml"/><Relationship Id="rId137" Type="http://schemas.openxmlformats.org/officeDocument/2006/relationships/image" Target="../media/image357.png"/><Relationship Id="rId158" Type="http://schemas.openxmlformats.org/officeDocument/2006/relationships/customXml" Target="../ink/ink396.xml"/><Relationship Id="rId302" Type="http://schemas.openxmlformats.org/officeDocument/2006/relationships/customXml" Target="../ink/ink467.xml"/><Relationship Id="rId323" Type="http://schemas.openxmlformats.org/officeDocument/2006/relationships/image" Target="../media/image450.png"/><Relationship Id="rId20" Type="http://schemas.openxmlformats.org/officeDocument/2006/relationships/customXml" Target="../ink/ink327.xml"/><Relationship Id="rId41" Type="http://schemas.openxmlformats.org/officeDocument/2006/relationships/image" Target="../media/image309.png"/><Relationship Id="rId62" Type="http://schemas.openxmlformats.org/officeDocument/2006/relationships/customXml" Target="../ink/ink348.xml"/><Relationship Id="rId83" Type="http://schemas.openxmlformats.org/officeDocument/2006/relationships/image" Target="../media/image330.png"/><Relationship Id="rId179" Type="http://schemas.openxmlformats.org/officeDocument/2006/relationships/image" Target="../media/image378.png"/><Relationship Id="rId190" Type="http://schemas.openxmlformats.org/officeDocument/2006/relationships/customXml" Target="../ink/ink412.xml"/><Relationship Id="rId204" Type="http://schemas.openxmlformats.org/officeDocument/2006/relationships/customXml" Target="../ink/ink419.xml"/><Relationship Id="rId225" Type="http://schemas.openxmlformats.org/officeDocument/2006/relationships/image" Target="../media/image401.png"/><Relationship Id="rId246" Type="http://schemas.openxmlformats.org/officeDocument/2006/relationships/image" Target="../media/image411.png"/><Relationship Id="rId267" Type="http://schemas.openxmlformats.org/officeDocument/2006/relationships/image" Target="../media/image422.png"/><Relationship Id="rId288" Type="http://schemas.openxmlformats.org/officeDocument/2006/relationships/customXml" Target="../ink/ink460.xml"/><Relationship Id="rId106" Type="http://schemas.openxmlformats.org/officeDocument/2006/relationships/customXml" Target="../ink/ink370.xml"/><Relationship Id="rId127" Type="http://schemas.openxmlformats.org/officeDocument/2006/relationships/image" Target="../media/image352.png"/><Relationship Id="rId313" Type="http://schemas.openxmlformats.org/officeDocument/2006/relationships/image" Target="../media/image445.png"/><Relationship Id="rId10" Type="http://schemas.openxmlformats.org/officeDocument/2006/relationships/customXml" Target="../ink/ink322.xml"/><Relationship Id="rId31" Type="http://schemas.openxmlformats.org/officeDocument/2006/relationships/image" Target="../media/image304.png"/><Relationship Id="rId52" Type="http://schemas.openxmlformats.org/officeDocument/2006/relationships/customXml" Target="../ink/ink343.xml"/><Relationship Id="rId73" Type="http://schemas.openxmlformats.org/officeDocument/2006/relationships/image" Target="../media/image325.png"/><Relationship Id="rId94" Type="http://schemas.openxmlformats.org/officeDocument/2006/relationships/customXml" Target="../ink/ink364.xml"/><Relationship Id="rId148" Type="http://schemas.openxmlformats.org/officeDocument/2006/relationships/customXml" Target="../ink/ink391.xml"/><Relationship Id="rId169" Type="http://schemas.openxmlformats.org/officeDocument/2006/relationships/image" Target="../media/image373.png"/><Relationship Id="rId4" Type="http://schemas.openxmlformats.org/officeDocument/2006/relationships/customXml" Target="../ink/ink319.xml"/><Relationship Id="rId180" Type="http://schemas.openxmlformats.org/officeDocument/2006/relationships/customXml" Target="../ink/ink407.xml"/><Relationship Id="rId215" Type="http://schemas.openxmlformats.org/officeDocument/2006/relationships/image" Target="../media/image396.png"/><Relationship Id="rId236" Type="http://schemas.openxmlformats.org/officeDocument/2006/relationships/image" Target="../media/image406.png"/><Relationship Id="rId257" Type="http://schemas.openxmlformats.org/officeDocument/2006/relationships/customXml" Target="../ink/ink445.xml"/><Relationship Id="rId278" Type="http://schemas.openxmlformats.org/officeDocument/2006/relationships/customXml" Target="../ink/ink455.xml"/><Relationship Id="rId303" Type="http://schemas.openxmlformats.org/officeDocument/2006/relationships/image" Target="../media/image440.png"/><Relationship Id="rId42" Type="http://schemas.openxmlformats.org/officeDocument/2006/relationships/customXml" Target="../ink/ink338.xml"/><Relationship Id="rId84" Type="http://schemas.openxmlformats.org/officeDocument/2006/relationships/customXml" Target="../ink/ink359.xml"/><Relationship Id="rId138" Type="http://schemas.openxmlformats.org/officeDocument/2006/relationships/customXml" Target="../ink/ink386.xml"/><Relationship Id="rId191" Type="http://schemas.openxmlformats.org/officeDocument/2006/relationships/image" Target="../media/image384.png"/><Relationship Id="rId205" Type="http://schemas.openxmlformats.org/officeDocument/2006/relationships/image" Target="../media/image391.png"/><Relationship Id="rId247" Type="http://schemas.openxmlformats.org/officeDocument/2006/relationships/customXml" Target="../ink/ink440.xml"/><Relationship Id="rId107" Type="http://schemas.openxmlformats.org/officeDocument/2006/relationships/image" Target="../media/image342.png"/><Relationship Id="rId289" Type="http://schemas.openxmlformats.org/officeDocument/2006/relationships/image" Target="../media/image433.png"/><Relationship Id="rId11" Type="http://schemas.openxmlformats.org/officeDocument/2006/relationships/image" Target="../media/image294.png"/><Relationship Id="rId53" Type="http://schemas.openxmlformats.org/officeDocument/2006/relationships/image" Target="../media/image315.png"/><Relationship Id="rId149" Type="http://schemas.openxmlformats.org/officeDocument/2006/relationships/image" Target="../media/image363.png"/><Relationship Id="rId314" Type="http://schemas.openxmlformats.org/officeDocument/2006/relationships/customXml" Target="../ink/ink473.xml"/><Relationship Id="rId95" Type="http://schemas.openxmlformats.org/officeDocument/2006/relationships/image" Target="../media/image336.png"/><Relationship Id="rId160" Type="http://schemas.openxmlformats.org/officeDocument/2006/relationships/customXml" Target="../ink/ink397.xml"/><Relationship Id="rId216" Type="http://schemas.openxmlformats.org/officeDocument/2006/relationships/customXml" Target="../ink/ink425.xml"/><Relationship Id="rId258" Type="http://schemas.openxmlformats.org/officeDocument/2006/relationships/image" Target="../media/image417.png"/><Relationship Id="rId22" Type="http://schemas.openxmlformats.org/officeDocument/2006/relationships/customXml" Target="../ink/ink328.xml"/><Relationship Id="rId64" Type="http://schemas.openxmlformats.org/officeDocument/2006/relationships/customXml" Target="../ink/ink349.xml"/><Relationship Id="rId118" Type="http://schemas.openxmlformats.org/officeDocument/2006/relationships/customXml" Target="../ink/ink376.xml"/><Relationship Id="rId171" Type="http://schemas.openxmlformats.org/officeDocument/2006/relationships/image" Target="../media/image374.png"/><Relationship Id="rId227" Type="http://schemas.openxmlformats.org/officeDocument/2006/relationships/image" Target="../media/image402.png"/><Relationship Id="rId269" Type="http://schemas.openxmlformats.org/officeDocument/2006/relationships/image" Target="../media/image423.png"/><Relationship Id="rId33" Type="http://schemas.openxmlformats.org/officeDocument/2006/relationships/image" Target="../media/image305.png"/><Relationship Id="rId129" Type="http://schemas.openxmlformats.org/officeDocument/2006/relationships/image" Target="../media/image353.png"/><Relationship Id="rId280" Type="http://schemas.openxmlformats.org/officeDocument/2006/relationships/customXml" Target="../ink/ink456.xml"/><Relationship Id="rId75" Type="http://schemas.openxmlformats.org/officeDocument/2006/relationships/image" Target="../media/image326.png"/><Relationship Id="rId140" Type="http://schemas.openxmlformats.org/officeDocument/2006/relationships/customXml" Target="../ink/ink387.xml"/><Relationship Id="rId182" Type="http://schemas.openxmlformats.org/officeDocument/2006/relationships/customXml" Target="../ink/ink408.xml"/><Relationship Id="rId6" Type="http://schemas.openxmlformats.org/officeDocument/2006/relationships/customXml" Target="../ink/ink320.xml"/><Relationship Id="rId238" Type="http://schemas.openxmlformats.org/officeDocument/2006/relationships/image" Target="../media/image407.png"/><Relationship Id="rId291" Type="http://schemas.openxmlformats.org/officeDocument/2006/relationships/image" Target="../media/image434.png"/><Relationship Id="rId305" Type="http://schemas.openxmlformats.org/officeDocument/2006/relationships/image" Target="../media/image441.png"/><Relationship Id="rId44" Type="http://schemas.openxmlformats.org/officeDocument/2006/relationships/customXml" Target="../ink/ink339.xml"/><Relationship Id="rId86" Type="http://schemas.openxmlformats.org/officeDocument/2006/relationships/customXml" Target="../ink/ink360.xml"/><Relationship Id="rId151" Type="http://schemas.openxmlformats.org/officeDocument/2006/relationships/image" Target="../media/image364.png"/><Relationship Id="rId193" Type="http://schemas.openxmlformats.org/officeDocument/2006/relationships/image" Target="../media/image385.png"/><Relationship Id="rId207" Type="http://schemas.openxmlformats.org/officeDocument/2006/relationships/image" Target="../media/image392.png"/><Relationship Id="rId249" Type="http://schemas.openxmlformats.org/officeDocument/2006/relationships/customXml" Target="../ink/ink441.xml"/><Relationship Id="rId13" Type="http://schemas.openxmlformats.org/officeDocument/2006/relationships/image" Target="../media/image295.png"/><Relationship Id="rId109" Type="http://schemas.openxmlformats.org/officeDocument/2006/relationships/image" Target="../media/image343.png"/><Relationship Id="rId260" Type="http://schemas.openxmlformats.org/officeDocument/2006/relationships/image" Target="../media/image418.png"/><Relationship Id="rId316" Type="http://schemas.openxmlformats.org/officeDocument/2006/relationships/customXml" Target="../ink/ink474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07.png"/><Relationship Id="rId21" Type="http://schemas.openxmlformats.org/officeDocument/2006/relationships/image" Target="../media/image459.png"/><Relationship Id="rId63" Type="http://schemas.openxmlformats.org/officeDocument/2006/relationships/image" Target="../media/image480.png"/><Relationship Id="rId159" Type="http://schemas.openxmlformats.org/officeDocument/2006/relationships/image" Target="../media/image528.png"/><Relationship Id="rId170" Type="http://schemas.openxmlformats.org/officeDocument/2006/relationships/customXml" Target="../ink/ink562.xml"/><Relationship Id="rId226" Type="http://schemas.openxmlformats.org/officeDocument/2006/relationships/customXml" Target="../ink/ink590.xml"/><Relationship Id="rId268" Type="http://schemas.openxmlformats.org/officeDocument/2006/relationships/customXml" Target="../ink/ink611.xml"/><Relationship Id="rId32" Type="http://schemas.openxmlformats.org/officeDocument/2006/relationships/customXml" Target="../ink/ink493.xml"/><Relationship Id="rId74" Type="http://schemas.openxmlformats.org/officeDocument/2006/relationships/customXml" Target="../ink/ink514.xml"/><Relationship Id="rId128" Type="http://schemas.openxmlformats.org/officeDocument/2006/relationships/customXml" Target="../ink/ink541.xml"/><Relationship Id="rId5" Type="http://schemas.openxmlformats.org/officeDocument/2006/relationships/image" Target="../media/image451.png"/><Relationship Id="rId181" Type="http://schemas.openxmlformats.org/officeDocument/2006/relationships/image" Target="../media/image539.png"/><Relationship Id="rId237" Type="http://schemas.openxmlformats.org/officeDocument/2006/relationships/image" Target="../media/image567.png"/><Relationship Id="rId279" Type="http://schemas.openxmlformats.org/officeDocument/2006/relationships/image" Target="../media/image588.png"/><Relationship Id="rId22" Type="http://schemas.openxmlformats.org/officeDocument/2006/relationships/customXml" Target="../ink/ink488.xml"/><Relationship Id="rId43" Type="http://schemas.openxmlformats.org/officeDocument/2006/relationships/image" Target="../media/image470.png"/><Relationship Id="rId64" Type="http://schemas.openxmlformats.org/officeDocument/2006/relationships/customXml" Target="../ink/ink509.xml"/><Relationship Id="rId118" Type="http://schemas.openxmlformats.org/officeDocument/2006/relationships/customXml" Target="../ink/ink536.xml"/><Relationship Id="rId139" Type="http://schemas.openxmlformats.org/officeDocument/2006/relationships/image" Target="../media/image518.png"/><Relationship Id="rId85" Type="http://schemas.openxmlformats.org/officeDocument/2006/relationships/image" Target="../media/image491.png"/><Relationship Id="rId150" Type="http://schemas.openxmlformats.org/officeDocument/2006/relationships/customXml" Target="../ink/ink552.xml"/><Relationship Id="rId171" Type="http://schemas.openxmlformats.org/officeDocument/2006/relationships/image" Target="../media/image534.png"/><Relationship Id="rId192" Type="http://schemas.openxmlformats.org/officeDocument/2006/relationships/customXml" Target="../ink/ink573.xml"/><Relationship Id="rId206" Type="http://schemas.openxmlformats.org/officeDocument/2006/relationships/customXml" Target="../ink/ink580.xml"/><Relationship Id="rId227" Type="http://schemas.openxmlformats.org/officeDocument/2006/relationships/image" Target="../media/image562.png"/><Relationship Id="rId248" Type="http://schemas.openxmlformats.org/officeDocument/2006/relationships/customXml" Target="../ink/ink601.xml"/><Relationship Id="rId269" Type="http://schemas.openxmlformats.org/officeDocument/2006/relationships/image" Target="../media/image583.png"/><Relationship Id="rId12" Type="http://schemas.openxmlformats.org/officeDocument/2006/relationships/customXml" Target="../ink/ink483.xml"/><Relationship Id="rId33" Type="http://schemas.openxmlformats.org/officeDocument/2006/relationships/image" Target="../media/image465.png"/><Relationship Id="rId108" Type="http://schemas.openxmlformats.org/officeDocument/2006/relationships/customXml" Target="../ink/ink531.xml"/><Relationship Id="rId129" Type="http://schemas.openxmlformats.org/officeDocument/2006/relationships/image" Target="../media/image513.png"/><Relationship Id="rId280" Type="http://schemas.openxmlformats.org/officeDocument/2006/relationships/customXml" Target="../ink/ink617.xml"/><Relationship Id="rId54" Type="http://schemas.openxmlformats.org/officeDocument/2006/relationships/customXml" Target="../ink/ink504.xml"/><Relationship Id="rId75" Type="http://schemas.openxmlformats.org/officeDocument/2006/relationships/image" Target="../media/image486.png"/><Relationship Id="rId96" Type="http://schemas.openxmlformats.org/officeDocument/2006/relationships/customXml" Target="../ink/ink525.xml"/><Relationship Id="rId140" Type="http://schemas.openxmlformats.org/officeDocument/2006/relationships/customXml" Target="../ink/ink547.xml"/><Relationship Id="rId161" Type="http://schemas.openxmlformats.org/officeDocument/2006/relationships/image" Target="../media/image529.png"/><Relationship Id="rId182" Type="http://schemas.openxmlformats.org/officeDocument/2006/relationships/customXml" Target="../ink/ink568.xml"/><Relationship Id="rId217" Type="http://schemas.openxmlformats.org/officeDocument/2006/relationships/image" Target="../media/image557.png"/><Relationship Id="rId6" Type="http://schemas.openxmlformats.org/officeDocument/2006/relationships/customXml" Target="../ink/ink480.xml"/><Relationship Id="rId238" Type="http://schemas.openxmlformats.org/officeDocument/2006/relationships/customXml" Target="../ink/ink596.xml"/><Relationship Id="rId259" Type="http://schemas.openxmlformats.org/officeDocument/2006/relationships/image" Target="../media/image578.png"/><Relationship Id="rId23" Type="http://schemas.openxmlformats.org/officeDocument/2006/relationships/image" Target="../media/image460.png"/><Relationship Id="rId119" Type="http://schemas.openxmlformats.org/officeDocument/2006/relationships/image" Target="../media/image508.png"/><Relationship Id="rId270" Type="http://schemas.openxmlformats.org/officeDocument/2006/relationships/customXml" Target="../ink/ink612.xml"/><Relationship Id="rId44" Type="http://schemas.openxmlformats.org/officeDocument/2006/relationships/customXml" Target="../ink/ink499.xml"/><Relationship Id="rId65" Type="http://schemas.openxmlformats.org/officeDocument/2006/relationships/image" Target="../media/image481.png"/><Relationship Id="rId86" Type="http://schemas.openxmlformats.org/officeDocument/2006/relationships/customXml" Target="../ink/ink520.xml"/><Relationship Id="rId130" Type="http://schemas.openxmlformats.org/officeDocument/2006/relationships/customXml" Target="../ink/ink542.xml"/><Relationship Id="rId151" Type="http://schemas.openxmlformats.org/officeDocument/2006/relationships/image" Target="../media/image524.png"/><Relationship Id="rId172" Type="http://schemas.openxmlformats.org/officeDocument/2006/relationships/customXml" Target="../ink/ink563.xml"/><Relationship Id="rId193" Type="http://schemas.openxmlformats.org/officeDocument/2006/relationships/image" Target="../media/image545.png"/><Relationship Id="rId207" Type="http://schemas.openxmlformats.org/officeDocument/2006/relationships/image" Target="../media/image552.png"/><Relationship Id="rId228" Type="http://schemas.openxmlformats.org/officeDocument/2006/relationships/customXml" Target="../ink/ink591.xml"/><Relationship Id="rId249" Type="http://schemas.openxmlformats.org/officeDocument/2006/relationships/image" Target="../media/image573.png"/><Relationship Id="rId13" Type="http://schemas.openxmlformats.org/officeDocument/2006/relationships/image" Target="../media/image455.png"/><Relationship Id="rId109" Type="http://schemas.openxmlformats.org/officeDocument/2006/relationships/image" Target="../media/image503.png"/><Relationship Id="rId260" Type="http://schemas.openxmlformats.org/officeDocument/2006/relationships/customXml" Target="../ink/ink607.xml"/><Relationship Id="rId281" Type="http://schemas.openxmlformats.org/officeDocument/2006/relationships/image" Target="../media/image589.png"/><Relationship Id="rId34" Type="http://schemas.openxmlformats.org/officeDocument/2006/relationships/customXml" Target="../ink/ink494.xml"/><Relationship Id="rId55" Type="http://schemas.openxmlformats.org/officeDocument/2006/relationships/image" Target="../media/image476.png"/><Relationship Id="rId76" Type="http://schemas.openxmlformats.org/officeDocument/2006/relationships/customXml" Target="../ink/ink515.xml"/><Relationship Id="rId97" Type="http://schemas.openxmlformats.org/officeDocument/2006/relationships/image" Target="../media/image497.png"/><Relationship Id="rId120" Type="http://schemas.openxmlformats.org/officeDocument/2006/relationships/customXml" Target="../ink/ink537.xml"/><Relationship Id="rId141" Type="http://schemas.openxmlformats.org/officeDocument/2006/relationships/image" Target="../media/image519.png"/><Relationship Id="rId7" Type="http://schemas.openxmlformats.org/officeDocument/2006/relationships/image" Target="../media/image452.png"/><Relationship Id="rId162" Type="http://schemas.openxmlformats.org/officeDocument/2006/relationships/customXml" Target="../ink/ink558.xml"/><Relationship Id="rId183" Type="http://schemas.openxmlformats.org/officeDocument/2006/relationships/image" Target="../media/image540.png"/><Relationship Id="rId218" Type="http://schemas.openxmlformats.org/officeDocument/2006/relationships/customXml" Target="../ink/ink586.xml"/><Relationship Id="rId239" Type="http://schemas.openxmlformats.org/officeDocument/2006/relationships/image" Target="../media/image568.png"/><Relationship Id="rId250" Type="http://schemas.openxmlformats.org/officeDocument/2006/relationships/customXml" Target="../ink/ink602.xml"/><Relationship Id="rId271" Type="http://schemas.openxmlformats.org/officeDocument/2006/relationships/image" Target="../media/image584.png"/><Relationship Id="rId24" Type="http://schemas.openxmlformats.org/officeDocument/2006/relationships/customXml" Target="../ink/ink489.xml"/><Relationship Id="rId45" Type="http://schemas.openxmlformats.org/officeDocument/2006/relationships/image" Target="../media/image471.png"/><Relationship Id="rId66" Type="http://schemas.openxmlformats.org/officeDocument/2006/relationships/customXml" Target="../ink/ink510.xml"/><Relationship Id="rId87" Type="http://schemas.openxmlformats.org/officeDocument/2006/relationships/image" Target="../media/image492.png"/><Relationship Id="rId110" Type="http://schemas.openxmlformats.org/officeDocument/2006/relationships/customXml" Target="../ink/ink532.xml"/><Relationship Id="rId131" Type="http://schemas.openxmlformats.org/officeDocument/2006/relationships/image" Target="../media/image514.png"/><Relationship Id="rId152" Type="http://schemas.openxmlformats.org/officeDocument/2006/relationships/customXml" Target="../ink/ink553.xml"/><Relationship Id="rId173" Type="http://schemas.openxmlformats.org/officeDocument/2006/relationships/image" Target="../media/image535.png"/><Relationship Id="rId194" Type="http://schemas.openxmlformats.org/officeDocument/2006/relationships/customXml" Target="../ink/ink574.xml"/><Relationship Id="rId208" Type="http://schemas.openxmlformats.org/officeDocument/2006/relationships/customXml" Target="../ink/ink581.xml"/><Relationship Id="rId229" Type="http://schemas.openxmlformats.org/officeDocument/2006/relationships/image" Target="../media/image563.png"/><Relationship Id="rId240" Type="http://schemas.openxmlformats.org/officeDocument/2006/relationships/customXml" Target="../ink/ink597.xml"/><Relationship Id="rId261" Type="http://schemas.openxmlformats.org/officeDocument/2006/relationships/image" Target="../media/image579.png"/><Relationship Id="rId14" Type="http://schemas.openxmlformats.org/officeDocument/2006/relationships/customXml" Target="../ink/ink484.xml"/><Relationship Id="rId35" Type="http://schemas.openxmlformats.org/officeDocument/2006/relationships/image" Target="../media/image466.png"/><Relationship Id="rId56" Type="http://schemas.openxmlformats.org/officeDocument/2006/relationships/customXml" Target="../ink/ink505.xml"/><Relationship Id="rId77" Type="http://schemas.openxmlformats.org/officeDocument/2006/relationships/image" Target="../media/image487.png"/><Relationship Id="rId100" Type="http://schemas.openxmlformats.org/officeDocument/2006/relationships/customXml" Target="../ink/ink527.xml"/><Relationship Id="rId8" Type="http://schemas.openxmlformats.org/officeDocument/2006/relationships/customXml" Target="../ink/ink481.xml"/><Relationship Id="rId98" Type="http://schemas.openxmlformats.org/officeDocument/2006/relationships/customXml" Target="../ink/ink526.xml"/><Relationship Id="rId121" Type="http://schemas.openxmlformats.org/officeDocument/2006/relationships/image" Target="../media/image509.png"/><Relationship Id="rId142" Type="http://schemas.openxmlformats.org/officeDocument/2006/relationships/customXml" Target="../ink/ink548.xml"/><Relationship Id="rId163" Type="http://schemas.openxmlformats.org/officeDocument/2006/relationships/image" Target="../media/image530.png"/><Relationship Id="rId184" Type="http://schemas.openxmlformats.org/officeDocument/2006/relationships/customXml" Target="../ink/ink569.xml"/><Relationship Id="rId219" Type="http://schemas.openxmlformats.org/officeDocument/2006/relationships/image" Target="../media/image558.png"/><Relationship Id="rId230" Type="http://schemas.openxmlformats.org/officeDocument/2006/relationships/customXml" Target="../ink/ink592.xml"/><Relationship Id="rId251" Type="http://schemas.openxmlformats.org/officeDocument/2006/relationships/image" Target="../media/image574.png"/><Relationship Id="rId25" Type="http://schemas.openxmlformats.org/officeDocument/2006/relationships/image" Target="../media/image461.png"/><Relationship Id="rId46" Type="http://schemas.openxmlformats.org/officeDocument/2006/relationships/customXml" Target="../ink/ink500.xml"/><Relationship Id="rId67" Type="http://schemas.openxmlformats.org/officeDocument/2006/relationships/image" Target="../media/image482.png"/><Relationship Id="rId272" Type="http://schemas.openxmlformats.org/officeDocument/2006/relationships/customXml" Target="../ink/ink613.xml"/><Relationship Id="rId88" Type="http://schemas.openxmlformats.org/officeDocument/2006/relationships/customXml" Target="../ink/ink521.xml"/><Relationship Id="rId111" Type="http://schemas.openxmlformats.org/officeDocument/2006/relationships/image" Target="../media/image504.png"/><Relationship Id="rId132" Type="http://schemas.openxmlformats.org/officeDocument/2006/relationships/customXml" Target="../ink/ink543.xml"/><Relationship Id="rId153" Type="http://schemas.openxmlformats.org/officeDocument/2006/relationships/image" Target="../media/image525.png"/><Relationship Id="rId174" Type="http://schemas.openxmlformats.org/officeDocument/2006/relationships/customXml" Target="../ink/ink564.xml"/><Relationship Id="rId195" Type="http://schemas.openxmlformats.org/officeDocument/2006/relationships/image" Target="../media/image546.png"/><Relationship Id="rId209" Type="http://schemas.openxmlformats.org/officeDocument/2006/relationships/image" Target="../media/image553.png"/><Relationship Id="rId220" Type="http://schemas.openxmlformats.org/officeDocument/2006/relationships/customXml" Target="../ink/ink587.xml"/><Relationship Id="rId241" Type="http://schemas.openxmlformats.org/officeDocument/2006/relationships/image" Target="../media/image569.png"/><Relationship Id="rId15" Type="http://schemas.openxmlformats.org/officeDocument/2006/relationships/image" Target="../media/image456.png"/><Relationship Id="rId36" Type="http://schemas.openxmlformats.org/officeDocument/2006/relationships/customXml" Target="../ink/ink495.xml"/><Relationship Id="rId57" Type="http://schemas.openxmlformats.org/officeDocument/2006/relationships/image" Target="../media/image477.png"/><Relationship Id="rId262" Type="http://schemas.openxmlformats.org/officeDocument/2006/relationships/customXml" Target="../ink/ink608.xml"/><Relationship Id="rId78" Type="http://schemas.openxmlformats.org/officeDocument/2006/relationships/customXml" Target="../ink/ink516.xml"/><Relationship Id="rId99" Type="http://schemas.openxmlformats.org/officeDocument/2006/relationships/image" Target="../media/image498.png"/><Relationship Id="rId101" Type="http://schemas.openxmlformats.org/officeDocument/2006/relationships/image" Target="../media/image499.png"/><Relationship Id="rId122" Type="http://schemas.openxmlformats.org/officeDocument/2006/relationships/customXml" Target="../ink/ink538.xml"/><Relationship Id="rId143" Type="http://schemas.openxmlformats.org/officeDocument/2006/relationships/image" Target="../media/image520.png"/><Relationship Id="rId164" Type="http://schemas.openxmlformats.org/officeDocument/2006/relationships/customXml" Target="../ink/ink559.xml"/><Relationship Id="rId185" Type="http://schemas.openxmlformats.org/officeDocument/2006/relationships/image" Target="../media/image541.png"/><Relationship Id="rId9" Type="http://schemas.openxmlformats.org/officeDocument/2006/relationships/image" Target="../media/image453.png"/><Relationship Id="rId210" Type="http://schemas.openxmlformats.org/officeDocument/2006/relationships/customXml" Target="../ink/ink582.xml"/><Relationship Id="rId26" Type="http://schemas.openxmlformats.org/officeDocument/2006/relationships/customXml" Target="../ink/ink490.xml"/><Relationship Id="rId231" Type="http://schemas.openxmlformats.org/officeDocument/2006/relationships/image" Target="../media/image564.png"/><Relationship Id="rId252" Type="http://schemas.openxmlformats.org/officeDocument/2006/relationships/customXml" Target="../ink/ink603.xml"/><Relationship Id="rId273" Type="http://schemas.openxmlformats.org/officeDocument/2006/relationships/image" Target="../media/image585.png"/><Relationship Id="rId47" Type="http://schemas.openxmlformats.org/officeDocument/2006/relationships/image" Target="../media/image472.png"/><Relationship Id="rId68" Type="http://schemas.openxmlformats.org/officeDocument/2006/relationships/customXml" Target="../ink/ink511.xml"/><Relationship Id="rId89" Type="http://schemas.openxmlformats.org/officeDocument/2006/relationships/image" Target="../media/image493.png"/><Relationship Id="rId112" Type="http://schemas.openxmlformats.org/officeDocument/2006/relationships/customXml" Target="../ink/ink533.xml"/><Relationship Id="rId133" Type="http://schemas.openxmlformats.org/officeDocument/2006/relationships/image" Target="../media/image515.png"/><Relationship Id="rId154" Type="http://schemas.openxmlformats.org/officeDocument/2006/relationships/customXml" Target="../ink/ink554.xml"/><Relationship Id="rId175" Type="http://schemas.openxmlformats.org/officeDocument/2006/relationships/image" Target="../media/image536.png"/><Relationship Id="rId196" Type="http://schemas.openxmlformats.org/officeDocument/2006/relationships/customXml" Target="../ink/ink575.xml"/><Relationship Id="rId200" Type="http://schemas.openxmlformats.org/officeDocument/2006/relationships/customXml" Target="../ink/ink577.xml"/><Relationship Id="rId16" Type="http://schemas.openxmlformats.org/officeDocument/2006/relationships/customXml" Target="../ink/ink485.xml"/><Relationship Id="rId221" Type="http://schemas.openxmlformats.org/officeDocument/2006/relationships/image" Target="../media/image559.png"/><Relationship Id="rId242" Type="http://schemas.openxmlformats.org/officeDocument/2006/relationships/customXml" Target="../ink/ink598.xml"/><Relationship Id="rId263" Type="http://schemas.openxmlformats.org/officeDocument/2006/relationships/image" Target="../media/image580.png"/><Relationship Id="rId37" Type="http://schemas.openxmlformats.org/officeDocument/2006/relationships/image" Target="../media/image467.png"/><Relationship Id="rId58" Type="http://schemas.openxmlformats.org/officeDocument/2006/relationships/customXml" Target="../ink/ink506.xml"/><Relationship Id="rId79" Type="http://schemas.openxmlformats.org/officeDocument/2006/relationships/image" Target="../media/image488.png"/><Relationship Id="rId102" Type="http://schemas.openxmlformats.org/officeDocument/2006/relationships/customXml" Target="../ink/ink528.xml"/><Relationship Id="rId123" Type="http://schemas.openxmlformats.org/officeDocument/2006/relationships/image" Target="../media/image510.png"/><Relationship Id="rId144" Type="http://schemas.openxmlformats.org/officeDocument/2006/relationships/customXml" Target="../ink/ink549.xml"/><Relationship Id="rId90" Type="http://schemas.openxmlformats.org/officeDocument/2006/relationships/customXml" Target="../ink/ink522.xml"/><Relationship Id="rId165" Type="http://schemas.openxmlformats.org/officeDocument/2006/relationships/image" Target="../media/image531.png"/><Relationship Id="rId186" Type="http://schemas.openxmlformats.org/officeDocument/2006/relationships/customXml" Target="../ink/ink570.xml"/><Relationship Id="rId211" Type="http://schemas.openxmlformats.org/officeDocument/2006/relationships/image" Target="../media/image554.png"/><Relationship Id="rId232" Type="http://schemas.openxmlformats.org/officeDocument/2006/relationships/customXml" Target="../ink/ink593.xml"/><Relationship Id="rId253" Type="http://schemas.openxmlformats.org/officeDocument/2006/relationships/image" Target="../media/image575.png"/><Relationship Id="rId274" Type="http://schemas.openxmlformats.org/officeDocument/2006/relationships/customXml" Target="../ink/ink614.xml"/><Relationship Id="rId27" Type="http://schemas.openxmlformats.org/officeDocument/2006/relationships/image" Target="../media/image462.png"/><Relationship Id="rId48" Type="http://schemas.openxmlformats.org/officeDocument/2006/relationships/customXml" Target="../ink/ink501.xml"/><Relationship Id="rId69" Type="http://schemas.openxmlformats.org/officeDocument/2006/relationships/image" Target="../media/image483.png"/><Relationship Id="rId113" Type="http://schemas.openxmlformats.org/officeDocument/2006/relationships/image" Target="../media/image505.png"/><Relationship Id="rId134" Type="http://schemas.openxmlformats.org/officeDocument/2006/relationships/customXml" Target="../ink/ink544.xml"/><Relationship Id="rId80" Type="http://schemas.openxmlformats.org/officeDocument/2006/relationships/customXml" Target="../ink/ink517.xml"/><Relationship Id="rId155" Type="http://schemas.openxmlformats.org/officeDocument/2006/relationships/image" Target="../media/image526.png"/><Relationship Id="rId176" Type="http://schemas.openxmlformats.org/officeDocument/2006/relationships/customXml" Target="../ink/ink565.xml"/><Relationship Id="rId197" Type="http://schemas.openxmlformats.org/officeDocument/2006/relationships/image" Target="../media/image547.png"/><Relationship Id="rId201" Type="http://schemas.openxmlformats.org/officeDocument/2006/relationships/image" Target="../media/image549.png"/><Relationship Id="rId222" Type="http://schemas.openxmlformats.org/officeDocument/2006/relationships/customXml" Target="../ink/ink588.xml"/><Relationship Id="rId243" Type="http://schemas.openxmlformats.org/officeDocument/2006/relationships/image" Target="../media/image570.png"/><Relationship Id="rId264" Type="http://schemas.openxmlformats.org/officeDocument/2006/relationships/customXml" Target="../ink/ink609.xml"/><Relationship Id="rId17" Type="http://schemas.openxmlformats.org/officeDocument/2006/relationships/image" Target="../media/image457.png"/><Relationship Id="rId38" Type="http://schemas.openxmlformats.org/officeDocument/2006/relationships/customXml" Target="../ink/ink496.xml"/><Relationship Id="rId59" Type="http://schemas.openxmlformats.org/officeDocument/2006/relationships/image" Target="../media/image478.png"/><Relationship Id="rId103" Type="http://schemas.openxmlformats.org/officeDocument/2006/relationships/image" Target="../media/image500.png"/><Relationship Id="rId124" Type="http://schemas.openxmlformats.org/officeDocument/2006/relationships/customXml" Target="../ink/ink539.xml"/><Relationship Id="rId70" Type="http://schemas.openxmlformats.org/officeDocument/2006/relationships/customXml" Target="../ink/ink512.xml"/><Relationship Id="rId91" Type="http://schemas.openxmlformats.org/officeDocument/2006/relationships/image" Target="../media/image494.png"/><Relationship Id="rId145" Type="http://schemas.openxmlformats.org/officeDocument/2006/relationships/image" Target="../media/image521.png"/><Relationship Id="rId166" Type="http://schemas.openxmlformats.org/officeDocument/2006/relationships/customXml" Target="../ink/ink560.xml"/><Relationship Id="rId187" Type="http://schemas.openxmlformats.org/officeDocument/2006/relationships/image" Target="../media/image54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83.xml"/><Relationship Id="rId233" Type="http://schemas.openxmlformats.org/officeDocument/2006/relationships/image" Target="../media/image565.png"/><Relationship Id="rId254" Type="http://schemas.openxmlformats.org/officeDocument/2006/relationships/customXml" Target="../ink/ink604.xml"/><Relationship Id="rId28" Type="http://schemas.openxmlformats.org/officeDocument/2006/relationships/customXml" Target="../ink/ink491.xml"/><Relationship Id="rId49" Type="http://schemas.openxmlformats.org/officeDocument/2006/relationships/image" Target="../media/image473.png"/><Relationship Id="rId114" Type="http://schemas.openxmlformats.org/officeDocument/2006/relationships/customXml" Target="../ink/ink534.xml"/><Relationship Id="rId275" Type="http://schemas.openxmlformats.org/officeDocument/2006/relationships/image" Target="../media/image586.png"/><Relationship Id="rId60" Type="http://schemas.openxmlformats.org/officeDocument/2006/relationships/customXml" Target="../ink/ink507.xml"/><Relationship Id="rId81" Type="http://schemas.openxmlformats.org/officeDocument/2006/relationships/image" Target="../media/image489.png"/><Relationship Id="rId135" Type="http://schemas.openxmlformats.org/officeDocument/2006/relationships/image" Target="../media/image516.png"/><Relationship Id="rId156" Type="http://schemas.openxmlformats.org/officeDocument/2006/relationships/customXml" Target="../ink/ink555.xml"/><Relationship Id="rId177" Type="http://schemas.openxmlformats.org/officeDocument/2006/relationships/image" Target="../media/image537.png"/><Relationship Id="rId198" Type="http://schemas.openxmlformats.org/officeDocument/2006/relationships/customXml" Target="../ink/ink576.xml"/><Relationship Id="rId202" Type="http://schemas.openxmlformats.org/officeDocument/2006/relationships/customXml" Target="../ink/ink578.xml"/><Relationship Id="rId223" Type="http://schemas.openxmlformats.org/officeDocument/2006/relationships/image" Target="../media/image560.png"/><Relationship Id="rId244" Type="http://schemas.openxmlformats.org/officeDocument/2006/relationships/customXml" Target="../ink/ink599.xml"/><Relationship Id="rId18" Type="http://schemas.openxmlformats.org/officeDocument/2006/relationships/customXml" Target="../ink/ink486.xml"/><Relationship Id="rId39" Type="http://schemas.openxmlformats.org/officeDocument/2006/relationships/image" Target="../media/image468.png"/><Relationship Id="rId265" Type="http://schemas.openxmlformats.org/officeDocument/2006/relationships/image" Target="../media/image581.png"/><Relationship Id="rId50" Type="http://schemas.openxmlformats.org/officeDocument/2006/relationships/customXml" Target="../ink/ink502.xml"/><Relationship Id="rId104" Type="http://schemas.openxmlformats.org/officeDocument/2006/relationships/customXml" Target="../ink/ink529.xml"/><Relationship Id="rId125" Type="http://schemas.openxmlformats.org/officeDocument/2006/relationships/image" Target="../media/image511.png"/><Relationship Id="rId146" Type="http://schemas.openxmlformats.org/officeDocument/2006/relationships/customXml" Target="../ink/ink550.xml"/><Relationship Id="rId167" Type="http://schemas.openxmlformats.org/officeDocument/2006/relationships/image" Target="../media/image532.png"/><Relationship Id="rId188" Type="http://schemas.openxmlformats.org/officeDocument/2006/relationships/customXml" Target="../ink/ink571.xml"/><Relationship Id="rId71" Type="http://schemas.openxmlformats.org/officeDocument/2006/relationships/image" Target="../media/image484.png"/><Relationship Id="rId92" Type="http://schemas.openxmlformats.org/officeDocument/2006/relationships/customXml" Target="../ink/ink523.xml"/><Relationship Id="rId213" Type="http://schemas.openxmlformats.org/officeDocument/2006/relationships/image" Target="../media/image555.png"/><Relationship Id="rId234" Type="http://schemas.openxmlformats.org/officeDocument/2006/relationships/customXml" Target="../ink/ink594.xml"/><Relationship Id="rId2" Type="http://schemas.openxmlformats.org/officeDocument/2006/relationships/customXml" Target="../ink/ink478.xml"/><Relationship Id="rId29" Type="http://schemas.openxmlformats.org/officeDocument/2006/relationships/image" Target="../media/image463.png"/><Relationship Id="rId255" Type="http://schemas.openxmlformats.org/officeDocument/2006/relationships/image" Target="../media/image576.png"/><Relationship Id="rId276" Type="http://schemas.openxmlformats.org/officeDocument/2006/relationships/customXml" Target="../ink/ink615.xml"/><Relationship Id="rId40" Type="http://schemas.openxmlformats.org/officeDocument/2006/relationships/customXml" Target="../ink/ink497.xml"/><Relationship Id="rId115" Type="http://schemas.openxmlformats.org/officeDocument/2006/relationships/image" Target="../media/image506.png"/><Relationship Id="rId136" Type="http://schemas.openxmlformats.org/officeDocument/2006/relationships/customXml" Target="../ink/ink545.xml"/><Relationship Id="rId157" Type="http://schemas.openxmlformats.org/officeDocument/2006/relationships/image" Target="../media/image527.png"/><Relationship Id="rId178" Type="http://schemas.openxmlformats.org/officeDocument/2006/relationships/customXml" Target="../ink/ink566.xml"/><Relationship Id="rId61" Type="http://schemas.openxmlformats.org/officeDocument/2006/relationships/image" Target="../media/image479.png"/><Relationship Id="rId82" Type="http://schemas.openxmlformats.org/officeDocument/2006/relationships/customXml" Target="../ink/ink518.xml"/><Relationship Id="rId199" Type="http://schemas.openxmlformats.org/officeDocument/2006/relationships/image" Target="../media/image548.png"/><Relationship Id="rId203" Type="http://schemas.openxmlformats.org/officeDocument/2006/relationships/image" Target="../media/image550.png"/><Relationship Id="rId19" Type="http://schemas.openxmlformats.org/officeDocument/2006/relationships/image" Target="../media/image458.png"/><Relationship Id="rId224" Type="http://schemas.openxmlformats.org/officeDocument/2006/relationships/customXml" Target="../ink/ink589.xml"/><Relationship Id="rId245" Type="http://schemas.openxmlformats.org/officeDocument/2006/relationships/image" Target="../media/image571.png"/><Relationship Id="rId266" Type="http://schemas.openxmlformats.org/officeDocument/2006/relationships/customXml" Target="../ink/ink610.xml"/><Relationship Id="rId30" Type="http://schemas.openxmlformats.org/officeDocument/2006/relationships/customXml" Target="../ink/ink492.xml"/><Relationship Id="rId105" Type="http://schemas.openxmlformats.org/officeDocument/2006/relationships/image" Target="../media/image501.png"/><Relationship Id="rId126" Type="http://schemas.openxmlformats.org/officeDocument/2006/relationships/customXml" Target="../ink/ink540.xml"/><Relationship Id="rId147" Type="http://schemas.openxmlformats.org/officeDocument/2006/relationships/image" Target="../media/image522.png"/><Relationship Id="rId168" Type="http://schemas.openxmlformats.org/officeDocument/2006/relationships/customXml" Target="../ink/ink561.xml"/><Relationship Id="rId51" Type="http://schemas.openxmlformats.org/officeDocument/2006/relationships/image" Target="../media/image474.png"/><Relationship Id="rId72" Type="http://schemas.openxmlformats.org/officeDocument/2006/relationships/customXml" Target="../ink/ink513.xml"/><Relationship Id="rId93" Type="http://schemas.openxmlformats.org/officeDocument/2006/relationships/image" Target="../media/image495.png"/><Relationship Id="rId189" Type="http://schemas.openxmlformats.org/officeDocument/2006/relationships/image" Target="../media/image543.png"/><Relationship Id="rId3" Type="http://schemas.openxmlformats.org/officeDocument/2006/relationships/image" Target="../media/image420.png"/><Relationship Id="rId214" Type="http://schemas.openxmlformats.org/officeDocument/2006/relationships/customXml" Target="../ink/ink584.xml"/><Relationship Id="rId235" Type="http://schemas.openxmlformats.org/officeDocument/2006/relationships/image" Target="../media/image566.png"/><Relationship Id="rId256" Type="http://schemas.openxmlformats.org/officeDocument/2006/relationships/customXml" Target="../ink/ink605.xml"/><Relationship Id="rId277" Type="http://schemas.openxmlformats.org/officeDocument/2006/relationships/image" Target="../media/image587.png"/><Relationship Id="rId116" Type="http://schemas.openxmlformats.org/officeDocument/2006/relationships/customXml" Target="../ink/ink535.xml"/><Relationship Id="rId137" Type="http://schemas.openxmlformats.org/officeDocument/2006/relationships/image" Target="../media/image517.png"/><Relationship Id="rId158" Type="http://schemas.openxmlformats.org/officeDocument/2006/relationships/customXml" Target="../ink/ink556.xml"/><Relationship Id="rId20" Type="http://schemas.openxmlformats.org/officeDocument/2006/relationships/customXml" Target="../ink/ink487.xml"/><Relationship Id="rId41" Type="http://schemas.openxmlformats.org/officeDocument/2006/relationships/image" Target="../media/image469.png"/><Relationship Id="rId62" Type="http://schemas.openxmlformats.org/officeDocument/2006/relationships/customXml" Target="../ink/ink508.xml"/><Relationship Id="rId83" Type="http://schemas.openxmlformats.org/officeDocument/2006/relationships/image" Target="../media/image490.png"/><Relationship Id="rId179" Type="http://schemas.openxmlformats.org/officeDocument/2006/relationships/image" Target="../media/image538.png"/><Relationship Id="rId190" Type="http://schemas.openxmlformats.org/officeDocument/2006/relationships/customXml" Target="../ink/ink572.xml"/><Relationship Id="rId204" Type="http://schemas.openxmlformats.org/officeDocument/2006/relationships/customXml" Target="../ink/ink579.xml"/><Relationship Id="rId225" Type="http://schemas.openxmlformats.org/officeDocument/2006/relationships/image" Target="../media/image561.png"/><Relationship Id="rId246" Type="http://schemas.openxmlformats.org/officeDocument/2006/relationships/customXml" Target="../ink/ink600.xml"/><Relationship Id="rId267" Type="http://schemas.openxmlformats.org/officeDocument/2006/relationships/image" Target="../media/image582.png"/><Relationship Id="rId106" Type="http://schemas.openxmlformats.org/officeDocument/2006/relationships/customXml" Target="../ink/ink530.xml"/><Relationship Id="rId127" Type="http://schemas.openxmlformats.org/officeDocument/2006/relationships/image" Target="../media/image512.png"/><Relationship Id="rId10" Type="http://schemas.openxmlformats.org/officeDocument/2006/relationships/customXml" Target="../ink/ink482.xml"/><Relationship Id="rId31" Type="http://schemas.openxmlformats.org/officeDocument/2006/relationships/image" Target="../media/image464.png"/><Relationship Id="rId52" Type="http://schemas.openxmlformats.org/officeDocument/2006/relationships/customXml" Target="../ink/ink503.xml"/><Relationship Id="rId73" Type="http://schemas.openxmlformats.org/officeDocument/2006/relationships/image" Target="../media/image485.png"/><Relationship Id="rId94" Type="http://schemas.openxmlformats.org/officeDocument/2006/relationships/customXml" Target="../ink/ink524.xml"/><Relationship Id="rId148" Type="http://schemas.openxmlformats.org/officeDocument/2006/relationships/customXml" Target="../ink/ink551.xml"/><Relationship Id="rId169" Type="http://schemas.openxmlformats.org/officeDocument/2006/relationships/image" Target="../media/image533.png"/><Relationship Id="rId4" Type="http://schemas.openxmlformats.org/officeDocument/2006/relationships/customXml" Target="../ink/ink479.xml"/><Relationship Id="rId180" Type="http://schemas.openxmlformats.org/officeDocument/2006/relationships/customXml" Target="../ink/ink567.xml"/><Relationship Id="rId215" Type="http://schemas.openxmlformats.org/officeDocument/2006/relationships/image" Target="../media/image556.png"/><Relationship Id="rId236" Type="http://schemas.openxmlformats.org/officeDocument/2006/relationships/customXml" Target="../ink/ink595.xml"/><Relationship Id="rId257" Type="http://schemas.openxmlformats.org/officeDocument/2006/relationships/image" Target="../media/image577.png"/><Relationship Id="rId278" Type="http://schemas.openxmlformats.org/officeDocument/2006/relationships/customXml" Target="../ink/ink616.xml"/><Relationship Id="rId42" Type="http://schemas.openxmlformats.org/officeDocument/2006/relationships/customXml" Target="../ink/ink498.xml"/><Relationship Id="rId84" Type="http://schemas.openxmlformats.org/officeDocument/2006/relationships/customXml" Target="../ink/ink519.xml"/><Relationship Id="rId138" Type="http://schemas.openxmlformats.org/officeDocument/2006/relationships/customXml" Target="../ink/ink546.xml"/><Relationship Id="rId191" Type="http://schemas.openxmlformats.org/officeDocument/2006/relationships/image" Target="../media/image544.png"/><Relationship Id="rId205" Type="http://schemas.openxmlformats.org/officeDocument/2006/relationships/image" Target="../media/image551.png"/><Relationship Id="rId247" Type="http://schemas.openxmlformats.org/officeDocument/2006/relationships/image" Target="../media/image572.png"/><Relationship Id="rId107" Type="http://schemas.openxmlformats.org/officeDocument/2006/relationships/image" Target="../media/image502.png"/><Relationship Id="rId11" Type="http://schemas.openxmlformats.org/officeDocument/2006/relationships/image" Target="../media/image454.png"/><Relationship Id="rId53" Type="http://schemas.openxmlformats.org/officeDocument/2006/relationships/image" Target="../media/image475.png"/><Relationship Id="rId149" Type="http://schemas.openxmlformats.org/officeDocument/2006/relationships/image" Target="../media/image523.png"/><Relationship Id="rId95" Type="http://schemas.openxmlformats.org/officeDocument/2006/relationships/image" Target="../media/image496.png"/><Relationship Id="rId160" Type="http://schemas.openxmlformats.org/officeDocument/2006/relationships/customXml" Target="../ink/ink557.xml"/><Relationship Id="rId216" Type="http://schemas.openxmlformats.org/officeDocument/2006/relationships/customXml" Target="../ink/ink585.xml"/><Relationship Id="rId258" Type="http://schemas.openxmlformats.org/officeDocument/2006/relationships/customXml" Target="../ink/ink606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47.png"/><Relationship Id="rId299" Type="http://schemas.openxmlformats.org/officeDocument/2006/relationships/image" Target="../media/image738.png"/><Relationship Id="rId21" Type="http://schemas.openxmlformats.org/officeDocument/2006/relationships/image" Target="../media/image599.png"/><Relationship Id="rId63" Type="http://schemas.openxmlformats.org/officeDocument/2006/relationships/image" Target="../media/image620.png"/><Relationship Id="rId159" Type="http://schemas.openxmlformats.org/officeDocument/2006/relationships/image" Target="../media/image668.png"/><Relationship Id="rId324" Type="http://schemas.openxmlformats.org/officeDocument/2006/relationships/customXml" Target="../ink/ink779.xml"/><Relationship Id="rId366" Type="http://schemas.openxmlformats.org/officeDocument/2006/relationships/customXml" Target="../ink/ink800.xml"/><Relationship Id="rId170" Type="http://schemas.openxmlformats.org/officeDocument/2006/relationships/customXml" Target="../ink/ink702.xml"/><Relationship Id="rId226" Type="http://schemas.openxmlformats.org/officeDocument/2006/relationships/customXml" Target="../ink/ink730.xml"/><Relationship Id="rId268" Type="http://schemas.openxmlformats.org/officeDocument/2006/relationships/customXml" Target="../ink/ink751.xml"/><Relationship Id="rId32" Type="http://schemas.openxmlformats.org/officeDocument/2006/relationships/customXml" Target="../ink/ink633.xml"/><Relationship Id="rId74" Type="http://schemas.openxmlformats.org/officeDocument/2006/relationships/customXml" Target="../ink/ink654.xml"/><Relationship Id="rId128" Type="http://schemas.openxmlformats.org/officeDocument/2006/relationships/customXml" Target="../ink/ink681.xml"/><Relationship Id="rId335" Type="http://schemas.openxmlformats.org/officeDocument/2006/relationships/image" Target="../media/image756.png"/><Relationship Id="rId377" Type="http://schemas.openxmlformats.org/officeDocument/2006/relationships/image" Target="../media/image777.png"/><Relationship Id="rId5" Type="http://schemas.openxmlformats.org/officeDocument/2006/relationships/image" Target="../media/image591.png"/><Relationship Id="rId181" Type="http://schemas.openxmlformats.org/officeDocument/2006/relationships/image" Target="../media/image679.png"/><Relationship Id="rId237" Type="http://schemas.openxmlformats.org/officeDocument/2006/relationships/image" Target="../media/image707.png"/><Relationship Id="rId279" Type="http://schemas.openxmlformats.org/officeDocument/2006/relationships/image" Target="../media/image728.png"/><Relationship Id="rId43" Type="http://schemas.openxmlformats.org/officeDocument/2006/relationships/image" Target="../media/image610.png"/><Relationship Id="rId139" Type="http://schemas.openxmlformats.org/officeDocument/2006/relationships/image" Target="../media/image658.png"/><Relationship Id="rId290" Type="http://schemas.openxmlformats.org/officeDocument/2006/relationships/customXml" Target="../ink/ink762.xml"/><Relationship Id="rId304" Type="http://schemas.openxmlformats.org/officeDocument/2006/relationships/customXml" Target="../ink/ink769.xml"/><Relationship Id="rId346" Type="http://schemas.openxmlformats.org/officeDocument/2006/relationships/customXml" Target="../ink/ink790.xml"/><Relationship Id="rId388" Type="http://schemas.openxmlformats.org/officeDocument/2006/relationships/customXml" Target="../ink/ink811.xml"/><Relationship Id="rId85" Type="http://schemas.openxmlformats.org/officeDocument/2006/relationships/image" Target="../media/image631.png"/><Relationship Id="rId150" Type="http://schemas.openxmlformats.org/officeDocument/2006/relationships/customXml" Target="../ink/ink692.xml"/><Relationship Id="rId192" Type="http://schemas.openxmlformats.org/officeDocument/2006/relationships/customXml" Target="../ink/ink713.xml"/><Relationship Id="rId206" Type="http://schemas.openxmlformats.org/officeDocument/2006/relationships/customXml" Target="../ink/ink720.xml"/><Relationship Id="rId248" Type="http://schemas.openxmlformats.org/officeDocument/2006/relationships/customXml" Target="../ink/ink741.xml"/><Relationship Id="rId12" Type="http://schemas.openxmlformats.org/officeDocument/2006/relationships/customXml" Target="../ink/ink623.xml"/><Relationship Id="rId108" Type="http://schemas.openxmlformats.org/officeDocument/2006/relationships/customXml" Target="../ink/ink671.xml"/><Relationship Id="rId315" Type="http://schemas.openxmlformats.org/officeDocument/2006/relationships/image" Target="../media/image746.png"/><Relationship Id="rId357" Type="http://schemas.openxmlformats.org/officeDocument/2006/relationships/image" Target="../media/image767.png"/><Relationship Id="rId54" Type="http://schemas.openxmlformats.org/officeDocument/2006/relationships/customXml" Target="../ink/ink644.xml"/><Relationship Id="rId96" Type="http://schemas.openxmlformats.org/officeDocument/2006/relationships/customXml" Target="../ink/ink665.xml"/><Relationship Id="rId161" Type="http://schemas.openxmlformats.org/officeDocument/2006/relationships/image" Target="../media/image669.png"/><Relationship Id="rId217" Type="http://schemas.openxmlformats.org/officeDocument/2006/relationships/image" Target="../media/image697.png"/><Relationship Id="rId259" Type="http://schemas.openxmlformats.org/officeDocument/2006/relationships/image" Target="../media/image718.png"/><Relationship Id="rId23" Type="http://schemas.openxmlformats.org/officeDocument/2006/relationships/image" Target="../media/image600.png"/><Relationship Id="rId119" Type="http://schemas.openxmlformats.org/officeDocument/2006/relationships/image" Target="../media/image648.png"/><Relationship Id="rId270" Type="http://schemas.openxmlformats.org/officeDocument/2006/relationships/customXml" Target="../ink/ink752.xml"/><Relationship Id="rId326" Type="http://schemas.openxmlformats.org/officeDocument/2006/relationships/customXml" Target="../ink/ink780.xml"/><Relationship Id="rId65" Type="http://schemas.openxmlformats.org/officeDocument/2006/relationships/image" Target="../media/image621.png"/><Relationship Id="rId130" Type="http://schemas.openxmlformats.org/officeDocument/2006/relationships/customXml" Target="../ink/ink682.xml"/><Relationship Id="rId368" Type="http://schemas.openxmlformats.org/officeDocument/2006/relationships/customXml" Target="../ink/ink801.xml"/><Relationship Id="rId172" Type="http://schemas.openxmlformats.org/officeDocument/2006/relationships/customXml" Target="../ink/ink703.xml"/><Relationship Id="rId228" Type="http://schemas.openxmlformats.org/officeDocument/2006/relationships/customXml" Target="../ink/ink731.xml"/><Relationship Id="rId281" Type="http://schemas.openxmlformats.org/officeDocument/2006/relationships/image" Target="../media/image729.png"/><Relationship Id="rId337" Type="http://schemas.openxmlformats.org/officeDocument/2006/relationships/image" Target="../media/image757.png"/><Relationship Id="rId34" Type="http://schemas.openxmlformats.org/officeDocument/2006/relationships/customXml" Target="../ink/ink634.xml"/><Relationship Id="rId76" Type="http://schemas.openxmlformats.org/officeDocument/2006/relationships/customXml" Target="../ink/ink655.xml"/><Relationship Id="rId141" Type="http://schemas.openxmlformats.org/officeDocument/2006/relationships/image" Target="../media/image659.png"/><Relationship Id="rId379" Type="http://schemas.openxmlformats.org/officeDocument/2006/relationships/image" Target="../media/image778.png"/><Relationship Id="rId7" Type="http://schemas.openxmlformats.org/officeDocument/2006/relationships/image" Target="../media/image592.png"/><Relationship Id="rId183" Type="http://schemas.openxmlformats.org/officeDocument/2006/relationships/image" Target="../media/image680.png"/><Relationship Id="rId239" Type="http://schemas.openxmlformats.org/officeDocument/2006/relationships/image" Target="../media/image708.png"/><Relationship Id="rId390" Type="http://schemas.openxmlformats.org/officeDocument/2006/relationships/customXml" Target="../ink/ink812.xml"/><Relationship Id="rId250" Type="http://schemas.openxmlformats.org/officeDocument/2006/relationships/customXml" Target="../ink/ink742.xml"/><Relationship Id="rId292" Type="http://schemas.openxmlformats.org/officeDocument/2006/relationships/customXml" Target="../ink/ink763.xml"/><Relationship Id="rId306" Type="http://schemas.openxmlformats.org/officeDocument/2006/relationships/customXml" Target="../ink/ink770.xml"/><Relationship Id="rId45" Type="http://schemas.openxmlformats.org/officeDocument/2006/relationships/image" Target="../media/image611.png"/><Relationship Id="rId87" Type="http://schemas.openxmlformats.org/officeDocument/2006/relationships/image" Target="../media/image632.png"/><Relationship Id="rId110" Type="http://schemas.openxmlformats.org/officeDocument/2006/relationships/customXml" Target="../ink/ink672.xml"/><Relationship Id="rId348" Type="http://schemas.openxmlformats.org/officeDocument/2006/relationships/customXml" Target="../ink/ink791.xml"/><Relationship Id="rId152" Type="http://schemas.openxmlformats.org/officeDocument/2006/relationships/customXml" Target="../ink/ink693.xml"/><Relationship Id="rId194" Type="http://schemas.openxmlformats.org/officeDocument/2006/relationships/customXml" Target="../ink/ink714.xml"/><Relationship Id="rId208" Type="http://schemas.openxmlformats.org/officeDocument/2006/relationships/customXml" Target="../ink/ink721.xml"/><Relationship Id="rId261" Type="http://schemas.openxmlformats.org/officeDocument/2006/relationships/image" Target="../media/image719.png"/><Relationship Id="rId14" Type="http://schemas.openxmlformats.org/officeDocument/2006/relationships/customXml" Target="../ink/ink624.xml"/><Relationship Id="rId56" Type="http://schemas.openxmlformats.org/officeDocument/2006/relationships/customXml" Target="../ink/ink645.xml"/><Relationship Id="rId317" Type="http://schemas.openxmlformats.org/officeDocument/2006/relationships/image" Target="../media/image747.png"/><Relationship Id="rId359" Type="http://schemas.openxmlformats.org/officeDocument/2006/relationships/image" Target="../media/image768.png"/><Relationship Id="rId98" Type="http://schemas.openxmlformats.org/officeDocument/2006/relationships/customXml" Target="../ink/ink666.xml"/><Relationship Id="rId121" Type="http://schemas.openxmlformats.org/officeDocument/2006/relationships/image" Target="../media/image649.png"/><Relationship Id="rId163" Type="http://schemas.openxmlformats.org/officeDocument/2006/relationships/image" Target="../media/image670.png"/><Relationship Id="rId219" Type="http://schemas.openxmlformats.org/officeDocument/2006/relationships/image" Target="../media/image698.png"/><Relationship Id="rId370" Type="http://schemas.openxmlformats.org/officeDocument/2006/relationships/customXml" Target="../ink/ink802.xml"/><Relationship Id="rId230" Type="http://schemas.openxmlformats.org/officeDocument/2006/relationships/customXml" Target="../ink/ink732.xml"/><Relationship Id="rId25" Type="http://schemas.openxmlformats.org/officeDocument/2006/relationships/image" Target="../media/image601.png"/><Relationship Id="rId67" Type="http://schemas.openxmlformats.org/officeDocument/2006/relationships/image" Target="../media/image622.png"/><Relationship Id="rId272" Type="http://schemas.openxmlformats.org/officeDocument/2006/relationships/customXml" Target="../ink/ink753.xml"/><Relationship Id="rId328" Type="http://schemas.openxmlformats.org/officeDocument/2006/relationships/customXml" Target="../ink/ink781.xml"/><Relationship Id="rId132" Type="http://schemas.openxmlformats.org/officeDocument/2006/relationships/customXml" Target="../ink/ink683.xml"/><Relationship Id="rId174" Type="http://schemas.openxmlformats.org/officeDocument/2006/relationships/customXml" Target="../ink/ink704.xml"/><Relationship Id="rId381" Type="http://schemas.openxmlformats.org/officeDocument/2006/relationships/image" Target="../media/image779.png"/><Relationship Id="rId241" Type="http://schemas.openxmlformats.org/officeDocument/2006/relationships/image" Target="../media/image709.png"/><Relationship Id="rId36" Type="http://schemas.openxmlformats.org/officeDocument/2006/relationships/customXml" Target="../ink/ink635.xml"/><Relationship Id="rId283" Type="http://schemas.openxmlformats.org/officeDocument/2006/relationships/image" Target="../media/image730.png"/><Relationship Id="rId339" Type="http://schemas.openxmlformats.org/officeDocument/2006/relationships/image" Target="../media/image758.png"/><Relationship Id="rId78" Type="http://schemas.openxmlformats.org/officeDocument/2006/relationships/customXml" Target="../ink/ink656.xml"/><Relationship Id="rId101" Type="http://schemas.openxmlformats.org/officeDocument/2006/relationships/image" Target="../media/image639.png"/><Relationship Id="rId143" Type="http://schemas.openxmlformats.org/officeDocument/2006/relationships/image" Target="../media/image660.png"/><Relationship Id="rId185" Type="http://schemas.openxmlformats.org/officeDocument/2006/relationships/image" Target="../media/image681.png"/><Relationship Id="rId350" Type="http://schemas.openxmlformats.org/officeDocument/2006/relationships/customXml" Target="../ink/ink792.xml"/><Relationship Id="rId9" Type="http://schemas.openxmlformats.org/officeDocument/2006/relationships/image" Target="../media/image593.png"/><Relationship Id="rId210" Type="http://schemas.openxmlformats.org/officeDocument/2006/relationships/customXml" Target="../ink/ink722.xml"/><Relationship Id="rId392" Type="http://schemas.openxmlformats.org/officeDocument/2006/relationships/customXml" Target="../ink/ink813.xml"/><Relationship Id="rId252" Type="http://schemas.openxmlformats.org/officeDocument/2006/relationships/customXml" Target="../ink/ink743.xml"/><Relationship Id="rId294" Type="http://schemas.openxmlformats.org/officeDocument/2006/relationships/customXml" Target="../ink/ink764.xml"/><Relationship Id="rId308" Type="http://schemas.openxmlformats.org/officeDocument/2006/relationships/customXml" Target="../ink/ink771.xml"/><Relationship Id="rId47" Type="http://schemas.openxmlformats.org/officeDocument/2006/relationships/image" Target="../media/image612.png"/><Relationship Id="rId89" Type="http://schemas.openxmlformats.org/officeDocument/2006/relationships/image" Target="../media/image633.png"/><Relationship Id="rId112" Type="http://schemas.openxmlformats.org/officeDocument/2006/relationships/customXml" Target="../ink/ink673.xml"/><Relationship Id="rId154" Type="http://schemas.openxmlformats.org/officeDocument/2006/relationships/customXml" Target="../ink/ink694.xml"/><Relationship Id="rId361" Type="http://schemas.openxmlformats.org/officeDocument/2006/relationships/image" Target="../media/image769.png"/><Relationship Id="rId196" Type="http://schemas.openxmlformats.org/officeDocument/2006/relationships/customXml" Target="../ink/ink715.xml"/><Relationship Id="rId16" Type="http://schemas.openxmlformats.org/officeDocument/2006/relationships/customXml" Target="../ink/ink625.xml"/><Relationship Id="rId221" Type="http://schemas.openxmlformats.org/officeDocument/2006/relationships/image" Target="../media/image699.png"/><Relationship Id="rId242" Type="http://schemas.openxmlformats.org/officeDocument/2006/relationships/customXml" Target="../ink/ink738.xml"/><Relationship Id="rId263" Type="http://schemas.openxmlformats.org/officeDocument/2006/relationships/image" Target="../media/image720.png"/><Relationship Id="rId284" Type="http://schemas.openxmlformats.org/officeDocument/2006/relationships/customXml" Target="../ink/ink759.xml"/><Relationship Id="rId319" Type="http://schemas.openxmlformats.org/officeDocument/2006/relationships/image" Target="../media/image748.png"/><Relationship Id="rId37" Type="http://schemas.openxmlformats.org/officeDocument/2006/relationships/image" Target="../media/image607.png"/><Relationship Id="rId58" Type="http://schemas.openxmlformats.org/officeDocument/2006/relationships/customXml" Target="../ink/ink646.xml"/><Relationship Id="rId79" Type="http://schemas.openxmlformats.org/officeDocument/2006/relationships/image" Target="../media/image628.png"/><Relationship Id="rId102" Type="http://schemas.openxmlformats.org/officeDocument/2006/relationships/customXml" Target="../ink/ink668.xml"/><Relationship Id="rId123" Type="http://schemas.openxmlformats.org/officeDocument/2006/relationships/image" Target="../media/image650.png"/><Relationship Id="rId144" Type="http://schemas.openxmlformats.org/officeDocument/2006/relationships/customXml" Target="../ink/ink689.xml"/><Relationship Id="rId330" Type="http://schemas.openxmlformats.org/officeDocument/2006/relationships/customXml" Target="../ink/ink782.xml"/><Relationship Id="rId90" Type="http://schemas.openxmlformats.org/officeDocument/2006/relationships/customXml" Target="../ink/ink662.xml"/><Relationship Id="rId165" Type="http://schemas.openxmlformats.org/officeDocument/2006/relationships/image" Target="../media/image671.png"/><Relationship Id="rId186" Type="http://schemas.openxmlformats.org/officeDocument/2006/relationships/customXml" Target="../ink/ink710.xml"/><Relationship Id="rId351" Type="http://schemas.openxmlformats.org/officeDocument/2006/relationships/image" Target="../media/image764.png"/><Relationship Id="rId372" Type="http://schemas.openxmlformats.org/officeDocument/2006/relationships/customXml" Target="../ink/ink803.xml"/><Relationship Id="rId393" Type="http://schemas.openxmlformats.org/officeDocument/2006/relationships/image" Target="../media/image785.png"/><Relationship Id="rId211" Type="http://schemas.openxmlformats.org/officeDocument/2006/relationships/image" Target="../media/image694.png"/><Relationship Id="rId232" Type="http://schemas.openxmlformats.org/officeDocument/2006/relationships/customXml" Target="../ink/ink733.xml"/><Relationship Id="rId253" Type="http://schemas.openxmlformats.org/officeDocument/2006/relationships/image" Target="../media/image715.png"/><Relationship Id="rId274" Type="http://schemas.openxmlformats.org/officeDocument/2006/relationships/customXml" Target="../ink/ink754.xml"/><Relationship Id="rId295" Type="http://schemas.openxmlformats.org/officeDocument/2006/relationships/image" Target="../media/image736.png"/><Relationship Id="rId309" Type="http://schemas.openxmlformats.org/officeDocument/2006/relationships/image" Target="../media/image743.png"/><Relationship Id="rId27" Type="http://schemas.openxmlformats.org/officeDocument/2006/relationships/image" Target="../media/image602.png"/><Relationship Id="rId48" Type="http://schemas.openxmlformats.org/officeDocument/2006/relationships/customXml" Target="../ink/ink641.xml"/><Relationship Id="rId69" Type="http://schemas.openxmlformats.org/officeDocument/2006/relationships/image" Target="../media/image623.png"/><Relationship Id="rId113" Type="http://schemas.openxmlformats.org/officeDocument/2006/relationships/image" Target="../media/image645.png"/><Relationship Id="rId134" Type="http://schemas.openxmlformats.org/officeDocument/2006/relationships/customXml" Target="../ink/ink684.xml"/><Relationship Id="rId320" Type="http://schemas.openxmlformats.org/officeDocument/2006/relationships/customXml" Target="../ink/ink777.xml"/><Relationship Id="rId80" Type="http://schemas.openxmlformats.org/officeDocument/2006/relationships/customXml" Target="../ink/ink657.xml"/><Relationship Id="rId155" Type="http://schemas.openxmlformats.org/officeDocument/2006/relationships/image" Target="../media/image666.png"/><Relationship Id="rId176" Type="http://schemas.openxmlformats.org/officeDocument/2006/relationships/customXml" Target="../ink/ink705.xml"/><Relationship Id="rId197" Type="http://schemas.openxmlformats.org/officeDocument/2006/relationships/image" Target="../media/image687.png"/><Relationship Id="rId341" Type="http://schemas.openxmlformats.org/officeDocument/2006/relationships/image" Target="../media/image759.png"/><Relationship Id="rId362" Type="http://schemas.openxmlformats.org/officeDocument/2006/relationships/customXml" Target="../ink/ink798.xml"/><Relationship Id="rId383" Type="http://schemas.openxmlformats.org/officeDocument/2006/relationships/image" Target="../media/image780.png"/><Relationship Id="rId201" Type="http://schemas.openxmlformats.org/officeDocument/2006/relationships/image" Target="../media/image689.png"/><Relationship Id="rId222" Type="http://schemas.openxmlformats.org/officeDocument/2006/relationships/customXml" Target="../ink/ink728.xml"/><Relationship Id="rId243" Type="http://schemas.openxmlformats.org/officeDocument/2006/relationships/image" Target="../media/image710.png"/><Relationship Id="rId264" Type="http://schemas.openxmlformats.org/officeDocument/2006/relationships/customXml" Target="../ink/ink749.xml"/><Relationship Id="rId285" Type="http://schemas.openxmlformats.org/officeDocument/2006/relationships/image" Target="../media/image731.png"/><Relationship Id="rId17" Type="http://schemas.openxmlformats.org/officeDocument/2006/relationships/image" Target="../media/image597.png"/><Relationship Id="rId38" Type="http://schemas.openxmlformats.org/officeDocument/2006/relationships/customXml" Target="../ink/ink636.xml"/><Relationship Id="rId59" Type="http://schemas.openxmlformats.org/officeDocument/2006/relationships/image" Target="../media/image618.png"/><Relationship Id="rId103" Type="http://schemas.openxmlformats.org/officeDocument/2006/relationships/image" Target="../media/image640.png"/><Relationship Id="rId124" Type="http://schemas.openxmlformats.org/officeDocument/2006/relationships/customXml" Target="../ink/ink679.xml"/><Relationship Id="rId310" Type="http://schemas.openxmlformats.org/officeDocument/2006/relationships/customXml" Target="../ink/ink772.xml"/><Relationship Id="rId70" Type="http://schemas.openxmlformats.org/officeDocument/2006/relationships/customXml" Target="../ink/ink652.xml"/><Relationship Id="rId91" Type="http://schemas.openxmlformats.org/officeDocument/2006/relationships/image" Target="../media/image634.png"/><Relationship Id="rId145" Type="http://schemas.openxmlformats.org/officeDocument/2006/relationships/image" Target="../media/image661.png"/><Relationship Id="rId166" Type="http://schemas.openxmlformats.org/officeDocument/2006/relationships/customXml" Target="../ink/ink700.xml"/><Relationship Id="rId187" Type="http://schemas.openxmlformats.org/officeDocument/2006/relationships/image" Target="../media/image682.png"/><Relationship Id="rId331" Type="http://schemas.openxmlformats.org/officeDocument/2006/relationships/image" Target="../media/image754.png"/><Relationship Id="rId352" Type="http://schemas.openxmlformats.org/officeDocument/2006/relationships/customXml" Target="../ink/ink793.xml"/><Relationship Id="rId373" Type="http://schemas.openxmlformats.org/officeDocument/2006/relationships/image" Target="../media/image775.png"/><Relationship Id="rId394" Type="http://schemas.openxmlformats.org/officeDocument/2006/relationships/customXml" Target="../ink/ink814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723.xml"/><Relationship Id="rId233" Type="http://schemas.openxmlformats.org/officeDocument/2006/relationships/image" Target="../media/image705.png"/><Relationship Id="rId254" Type="http://schemas.openxmlformats.org/officeDocument/2006/relationships/customXml" Target="../ink/ink744.xml"/><Relationship Id="rId28" Type="http://schemas.openxmlformats.org/officeDocument/2006/relationships/customXml" Target="../ink/ink631.xml"/><Relationship Id="rId49" Type="http://schemas.openxmlformats.org/officeDocument/2006/relationships/image" Target="../media/image613.png"/><Relationship Id="rId114" Type="http://schemas.openxmlformats.org/officeDocument/2006/relationships/customXml" Target="../ink/ink674.xml"/><Relationship Id="rId275" Type="http://schemas.openxmlformats.org/officeDocument/2006/relationships/image" Target="../media/image726.png"/><Relationship Id="rId296" Type="http://schemas.openxmlformats.org/officeDocument/2006/relationships/customXml" Target="../ink/ink765.xml"/><Relationship Id="rId300" Type="http://schemas.openxmlformats.org/officeDocument/2006/relationships/customXml" Target="../ink/ink767.xml"/><Relationship Id="rId60" Type="http://schemas.openxmlformats.org/officeDocument/2006/relationships/customXml" Target="../ink/ink647.xml"/><Relationship Id="rId81" Type="http://schemas.openxmlformats.org/officeDocument/2006/relationships/image" Target="../media/image629.png"/><Relationship Id="rId135" Type="http://schemas.openxmlformats.org/officeDocument/2006/relationships/image" Target="../media/image656.png"/><Relationship Id="rId156" Type="http://schemas.openxmlformats.org/officeDocument/2006/relationships/customXml" Target="../ink/ink695.xml"/><Relationship Id="rId177" Type="http://schemas.openxmlformats.org/officeDocument/2006/relationships/image" Target="../media/image677.png"/><Relationship Id="rId198" Type="http://schemas.openxmlformats.org/officeDocument/2006/relationships/customXml" Target="../ink/ink716.xml"/><Relationship Id="rId321" Type="http://schemas.openxmlformats.org/officeDocument/2006/relationships/image" Target="../media/image749.png"/><Relationship Id="rId342" Type="http://schemas.openxmlformats.org/officeDocument/2006/relationships/customXml" Target="../ink/ink788.xml"/><Relationship Id="rId363" Type="http://schemas.openxmlformats.org/officeDocument/2006/relationships/image" Target="../media/image770.png"/><Relationship Id="rId384" Type="http://schemas.openxmlformats.org/officeDocument/2006/relationships/customXml" Target="../ink/ink809.xml"/><Relationship Id="rId202" Type="http://schemas.openxmlformats.org/officeDocument/2006/relationships/customXml" Target="../ink/ink718.xml"/><Relationship Id="rId223" Type="http://schemas.openxmlformats.org/officeDocument/2006/relationships/image" Target="../media/image700.png"/><Relationship Id="rId244" Type="http://schemas.openxmlformats.org/officeDocument/2006/relationships/customXml" Target="../ink/ink739.xml"/><Relationship Id="rId18" Type="http://schemas.openxmlformats.org/officeDocument/2006/relationships/customXml" Target="../ink/ink626.xml"/><Relationship Id="rId39" Type="http://schemas.openxmlformats.org/officeDocument/2006/relationships/image" Target="../media/image608.png"/><Relationship Id="rId265" Type="http://schemas.openxmlformats.org/officeDocument/2006/relationships/image" Target="../media/image721.png"/><Relationship Id="rId286" Type="http://schemas.openxmlformats.org/officeDocument/2006/relationships/customXml" Target="../ink/ink760.xml"/><Relationship Id="rId50" Type="http://schemas.openxmlformats.org/officeDocument/2006/relationships/customXml" Target="../ink/ink642.xml"/><Relationship Id="rId104" Type="http://schemas.openxmlformats.org/officeDocument/2006/relationships/customXml" Target="../ink/ink669.xml"/><Relationship Id="rId125" Type="http://schemas.openxmlformats.org/officeDocument/2006/relationships/image" Target="../media/image651.png"/><Relationship Id="rId146" Type="http://schemas.openxmlformats.org/officeDocument/2006/relationships/customXml" Target="../ink/ink690.xml"/><Relationship Id="rId167" Type="http://schemas.openxmlformats.org/officeDocument/2006/relationships/image" Target="../media/image672.png"/><Relationship Id="rId188" Type="http://schemas.openxmlformats.org/officeDocument/2006/relationships/customXml" Target="../ink/ink711.xml"/><Relationship Id="rId311" Type="http://schemas.openxmlformats.org/officeDocument/2006/relationships/image" Target="../media/image744.png"/><Relationship Id="rId332" Type="http://schemas.openxmlformats.org/officeDocument/2006/relationships/customXml" Target="../ink/ink783.xml"/><Relationship Id="rId353" Type="http://schemas.openxmlformats.org/officeDocument/2006/relationships/image" Target="../media/image765.png"/><Relationship Id="rId374" Type="http://schemas.openxmlformats.org/officeDocument/2006/relationships/customXml" Target="../ink/ink804.xml"/><Relationship Id="rId395" Type="http://schemas.openxmlformats.org/officeDocument/2006/relationships/image" Target="../media/image786.png"/><Relationship Id="rId71" Type="http://schemas.openxmlformats.org/officeDocument/2006/relationships/image" Target="../media/image624.png"/><Relationship Id="rId92" Type="http://schemas.openxmlformats.org/officeDocument/2006/relationships/customXml" Target="../ink/ink663.xml"/><Relationship Id="rId213" Type="http://schemas.openxmlformats.org/officeDocument/2006/relationships/image" Target="../media/image695.png"/><Relationship Id="rId234" Type="http://schemas.openxmlformats.org/officeDocument/2006/relationships/customXml" Target="../ink/ink734.xml"/><Relationship Id="rId2" Type="http://schemas.openxmlformats.org/officeDocument/2006/relationships/customXml" Target="../ink/ink618.xml"/><Relationship Id="rId29" Type="http://schemas.openxmlformats.org/officeDocument/2006/relationships/image" Target="../media/image603.png"/><Relationship Id="rId255" Type="http://schemas.openxmlformats.org/officeDocument/2006/relationships/image" Target="../media/image716.png"/><Relationship Id="rId276" Type="http://schemas.openxmlformats.org/officeDocument/2006/relationships/customXml" Target="../ink/ink755.xml"/><Relationship Id="rId297" Type="http://schemas.openxmlformats.org/officeDocument/2006/relationships/image" Target="../media/image737.png"/><Relationship Id="rId40" Type="http://schemas.openxmlformats.org/officeDocument/2006/relationships/customXml" Target="../ink/ink637.xml"/><Relationship Id="rId115" Type="http://schemas.openxmlformats.org/officeDocument/2006/relationships/image" Target="../media/image646.png"/><Relationship Id="rId136" Type="http://schemas.openxmlformats.org/officeDocument/2006/relationships/customXml" Target="../ink/ink685.xml"/><Relationship Id="rId157" Type="http://schemas.openxmlformats.org/officeDocument/2006/relationships/image" Target="../media/image667.png"/><Relationship Id="rId178" Type="http://schemas.openxmlformats.org/officeDocument/2006/relationships/customXml" Target="../ink/ink706.xml"/><Relationship Id="rId301" Type="http://schemas.openxmlformats.org/officeDocument/2006/relationships/image" Target="../media/image739.png"/><Relationship Id="rId322" Type="http://schemas.openxmlformats.org/officeDocument/2006/relationships/customXml" Target="../ink/ink778.xml"/><Relationship Id="rId343" Type="http://schemas.openxmlformats.org/officeDocument/2006/relationships/image" Target="../media/image760.png"/><Relationship Id="rId364" Type="http://schemas.openxmlformats.org/officeDocument/2006/relationships/customXml" Target="../ink/ink799.xml"/><Relationship Id="rId61" Type="http://schemas.openxmlformats.org/officeDocument/2006/relationships/image" Target="../media/image619.png"/><Relationship Id="rId82" Type="http://schemas.openxmlformats.org/officeDocument/2006/relationships/customXml" Target="../ink/ink658.xml"/><Relationship Id="rId199" Type="http://schemas.openxmlformats.org/officeDocument/2006/relationships/image" Target="../media/image688.png"/><Relationship Id="rId203" Type="http://schemas.openxmlformats.org/officeDocument/2006/relationships/image" Target="../media/image690.png"/><Relationship Id="rId385" Type="http://schemas.openxmlformats.org/officeDocument/2006/relationships/image" Target="../media/image781.png"/><Relationship Id="rId19" Type="http://schemas.openxmlformats.org/officeDocument/2006/relationships/image" Target="../media/image598.png"/><Relationship Id="rId224" Type="http://schemas.openxmlformats.org/officeDocument/2006/relationships/customXml" Target="../ink/ink729.xml"/><Relationship Id="rId245" Type="http://schemas.openxmlformats.org/officeDocument/2006/relationships/image" Target="../media/image711.png"/><Relationship Id="rId266" Type="http://schemas.openxmlformats.org/officeDocument/2006/relationships/customXml" Target="../ink/ink750.xml"/><Relationship Id="rId287" Type="http://schemas.openxmlformats.org/officeDocument/2006/relationships/image" Target="../media/image732.png"/><Relationship Id="rId30" Type="http://schemas.openxmlformats.org/officeDocument/2006/relationships/customXml" Target="../ink/ink632.xml"/><Relationship Id="rId105" Type="http://schemas.openxmlformats.org/officeDocument/2006/relationships/image" Target="../media/image641.png"/><Relationship Id="rId126" Type="http://schemas.openxmlformats.org/officeDocument/2006/relationships/customXml" Target="../ink/ink680.xml"/><Relationship Id="rId147" Type="http://schemas.openxmlformats.org/officeDocument/2006/relationships/image" Target="../media/image662.png"/><Relationship Id="rId168" Type="http://schemas.openxmlformats.org/officeDocument/2006/relationships/customXml" Target="../ink/ink701.xml"/><Relationship Id="rId312" Type="http://schemas.openxmlformats.org/officeDocument/2006/relationships/customXml" Target="../ink/ink773.xml"/><Relationship Id="rId333" Type="http://schemas.openxmlformats.org/officeDocument/2006/relationships/image" Target="../media/image755.png"/><Relationship Id="rId354" Type="http://schemas.openxmlformats.org/officeDocument/2006/relationships/customXml" Target="../ink/ink794.xml"/><Relationship Id="rId51" Type="http://schemas.openxmlformats.org/officeDocument/2006/relationships/image" Target="../media/image614.png"/><Relationship Id="rId72" Type="http://schemas.openxmlformats.org/officeDocument/2006/relationships/customXml" Target="../ink/ink653.xml"/><Relationship Id="rId93" Type="http://schemas.openxmlformats.org/officeDocument/2006/relationships/image" Target="../media/image635.png"/><Relationship Id="rId189" Type="http://schemas.openxmlformats.org/officeDocument/2006/relationships/image" Target="../media/image683.png"/><Relationship Id="rId375" Type="http://schemas.openxmlformats.org/officeDocument/2006/relationships/image" Target="../media/image776.png"/><Relationship Id="rId3" Type="http://schemas.openxmlformats.org/officeDocument/2006/relationships/image" Target="../media/image590.png"/><Relationship Id="rId214" Type="http://schemas.openxmlformats.org/officeDocument/2006/relationships/customXml" Target="../ink/ink724.xml"/><Relationship Id="rId235" Type="http://schemas.openxmlformats.org/officeDocument/2006/relationships/image" Target="../media/image706.png"/><Relationship Id="rId256" Type="http://schemas.openxmlformats.org/officeDocument/2006/relationships/customXml" Target="../ink/ink745.xml"/><Relationship Id="rId277" Type="http://schemas.openxmlformats.org/officeDocument/2006/relationships/image" Target="../media/image727.png"/><Relationship Id="rId298" Type="http://schemas.openxmlformats.org/officeDocument/2006/relationships/customXml" Target="../ink/ink766.xml"/><Relationship Id="rId116" Type="http://schemas.openxmlformats.org/officeDocument/2006/relationships/customXml" Target="../ink/ink675.xml"/><Relationship Id="rId137" Type="http://schemas.openxmlformats.org/officeDocument/2006/relationships/image" Target="../media/image657.png"/><Relationship Id="rId158" Type="http://schemas.openxmlformats.org/officeDocument/2006/relationships/customXml" Target="../ink/ink696.xml"/><Relationship Id="rId302" Type="http://schemas.openxmlformats.org/officeDocument/2006/relationships/customXml" Target="../ink/ink768.xml"/><Relationship Id="rId323" Type="http://schemas.openxmlformats.org/officeDocument/2006/relationships/image" Target="../media/image750.png"/><Relationship Id="rId344" Type="http://schemas.openxmlformats.org/officeDocument/2006/relationships/customXml" Target="../ink/ink789.xml"/><Relationship Id="rId20" Type="http://schemas.openxmlformats.org/officeDocument/2006/relationships/customXml" Target="../ink/ink627.xml"/><Relationship Id="rId41" Type="http://schemas.openxmlformats.org/officeDocument/2006/relationships/image" Target="../media/image609.png"/><Relationship Id="rId62" Type="http://schemas.openxmlformats.org/officeDocument/2006/relationships/customXml" Target="../ink/ink648.xml"/><Relationship Id="rId83" Type="http://schemas.openxmlformats.org/officeDocument/2006/relationships/image" Target="../media/image630.png"/><Relationship Id="rId179" Type="http://schemas.openxmlformats.org/officeDocument/2006/relationships/image" Target="../media/image678.png"/><Relationship Id="rId365" Type="http://schemas.openxmlformats.org/officeDocument/2006/relationships/image" Target="../media/image771.png"/><Relationship Id="rId386" Type="http://schemas.openxmlformats.org/officeDocument/2006/relationships/customXml" Target="../ink/ink810.xml"/><Relationship Id="rId190" Type="http://schemas.openxmlformats.org/officeDocument/2006/relationships/customXml" Target="../ink/ink712.xml"/><Relationship Id="rId204" Type="http://schemas.openxmlformats.org/officeDocument/2006/relationships/customXml" Target="../ink/ink719.xml"/><Relationship Id="rId225" Type="http://schemas.openxmlformats.org/officeDocument/2006/relationships/image" Target="../media/image701.png"/><Relationship Id="rId246" Type="http://schemas.openxmlformats.org/officeDocument/2006/relationships/customXml" Target="../ink/ink740.xml"/><Relationship Id="rId267" Type="http://schemas.openxmlformats.org/officeDocument/2006/relationships/image" Target="../media/image722.png"/><Relationship Id="rId288" Type="http://schemas.openxmlformats.org/officeDocument/2006/relationships/customXml" Target="../ink/ink761.xml"/><Relationship Id="rId106" Type="http://schemas.openxmlformats.org/officeDocument/2006/relationships/customXml" Target="../ink/ink670.xml"/><Relationship Id="rId127" Type="http://schemas.openxmlformats.org/officeDocument/2006/relationships/image" Target="../media/image652.png"/><Relationship Id="rId313" Type="http://schemas.openxmlformats.org/officeDocument/2006/relationships/image" Target="../media/image745.png"/><Relationship Id="rId10" Type="http://schemas.openxmlformats.org/officeDocument/2006/relationships/customXml" Target="../ink/ink622.xml"/><Relationship Id="rId31" Type="http://schemas.openxmlformats.org/officeDocument/2006/relationships/image" Target="../media/image604.png"/><Relationship Id="rId52" Type="http://schemas.openxmlformats.org/officeDocument/2006/relationships/customXml" Target="../ink/ink643.xml"/><Relationship Id="rId73" Type="http://schemas.openxmlformats.org/officeDocument/2006/relationships/image" Target="../media/image625.png"/><Relationship Id="rId94" Type="http://schemas.openxmlformats.org/officeDocument/2006/relationships/customXml" Target="../ink/ink664.xml"/><Relationship Id="rId148" Type="http://schemas.openxmlformats.org/officeDocument/2006/relationships/customXml" Target="../ink/ink691.xml"/><Relationship Id="rId169" Type="http://schemas.openxmlformats.org/officeDocument/2006/relationships/image" Target="../media/image673.png"/><Relationship Id="rId334" Type="http://schemas.openxmlformats.org/officeDocument/2006/relationships/customXml" Target="../ink/ink784.xml"/><Relationship Id="rId355" Type="http://schemas.openxmlformats.org/officeDocument/2006/relationships/image" Target="../media/image766.png"/><Relationship Id="rId376" Type="http://schemas.openxmlformats.org/officeDocument/2006/relationships/customXml" Target="../ink/ink805.xml"/><Relationship Id="rId4" Type="http://schemas.openxmlformats.org/officeDocument/2006/relationships/customXml" Target="../ink/ink619.xml"/><Relationship Id="rId180" Type="http://schemas.openxmlformats.org/officeDocument/2006/relationships/customXml" Target="../ink/ink707.xml"/><Relationship Id="rId215" Type="http://schemas.openxmlformats.org/officeDocument/2006/relationships/image" Target="../media/image696.png"/><Relationship Id="rId236" Type="http://schemas.openxmlformats.org/officeDocument/2006/relationships/customXml" Target="../ink/ink735.xml"/><Relationship Id="rId257" Type="http://schemas.openxmlformats.org/officeDocument/2006/relationships/image" Target="../media/image717.png"/><Relationship Id="rId278" Type="http://schemas.openxmlformats.org/officeDocument/2006/relationships/customXml" Target="../ink/ink756.xml"/><Relationship Id="rId303" Type="http://schemas.openxmlformats.org/officeDocument/2006/relationships/image" Target="../media/image740.png"/><Relationship Id="rId42" Type="http://schemas.openxmlformats.org/officeDocument/2006/relationships/customXml" Target="../ink/ink638.xml"/><Relationship Id="rId84" Type="http://schemas.openxmlformats.org/officeDocument/2006/relationships/customXml" Target="../ink/ink659.xml"/><Relationship Id="rId138" Type="http://schemas.openxmlformats.org/officeDocument/2006/relationships/customXml" Target="../ink/ink686.xml"/><Relationship Id="rId345" Type="http://schemas.openxmlformats.org/officeDocument/2006/relationships/image" Target="../media/image761.png"/><Relationship Id="rId387" Type="http://schemas.openxmlformats.org/officeDocument/2006/relationships/image" Target="../media/image782.png"/><Relationship Id="rId191" Type="http://schemas.openxmlformats.org/officeDocument/2006/relationships/image" Target="../media/image684.png"/><Relationship Id="rId205" Type="http://schemas.openxmlformats.org/officeDocument/2006/relationships/image" Target="../media/image691.png"/><Relationship Id="rId247" Type="http://schemas.openxmlformats.org/officeDocument/2006/relationships/image" Target="../media/image712.png"/><Relationship Id="rId107" Type="http://schemas.openxmlformats.org/officeDocument/2006/relationships/image" Target="../media/image642.png"/><Relationship Id="rId289" Type="http://schemas.openxmlformats.org/officeDocument/2006/relationships/image" Target="../media/image733.png"/><Relationship Id="rId11" Type="http://schemas.openxmlformats.org/officeDocument/2006/relationships/image" Target="../media/image594.png"/><Relationship Id="rId53" Type="http://schemas.openxmlformats.org/officeDocument/2006/relationships/image" Target="../media/image615.png"/><Relationship Id="rId149" Type="http://schemas.openxmlformats.org/officeDocument/2006/relationships/image" Target="../media/image663.png"/><Relationship Id="rId314" Type="http://schemas.openxmlformats.org/officeDocument/2006/relationships/customXml" Target="../ink/ink774.xml"/><Relationship Id="rId356" Type="http://schemas.openxmlformats.org/officeDocument/2006/relationships/customXml" Target="../ink/ink795.xml"/><Relationship Id="rId95" Type="http://schemas.openxmlformats.org/officeDocument/2006/relationships/image" Target="../media/image636.png"/><Relationship Id="rId160" Type="http://schemas.openxmlformats.org/officeDocument/2006/relationships/customXml" Target="../ink/ink697.xml"/><Relationship Id="rId216" Type="http://schemas.openxmlformats.org/officeDocument/2006/relationships/customXml" Target="../ink/ink725.xml"/><Relationship Id="rId258" Type="http://schemas.openxmlformats.org/officeDocument/2006/relationships/customXml" Target="../ink/ink746.xml"/><Relationship Id="rId22" Type="http://schemas.openxmlformats.org/officeDocument/2006/relationships/customXml" Target="../ink/ink628.xml"/><Relationship Id="rId64" Type="http://schemas.openxmlformats.org/officeDocument/2006/relationships/customXml" Target="../ink/ink649.xml"/><Relationship Id="rId118" Type="http://schemas.openxmlformats.org/officeDocument/2006/relationships/customXml" Target="../ink/ink676.xml"/><Relationship Id="rId325" Type="http://schemas.openxmlformats.org/officeDocument/2006/relationships/image" Target="../media/image751.png"/><Relationship Id="rId367" Type="http://schemas.openxmlformats.org/officeDocument/2006/relationships/image" Target="../media/image772.png"/><Relationship Id="rId171" Type="http://schemas.openxmlformats.org/officeDocument/2006/relationships/image" Target="../media/image674.png"/><Relationship Id="rId227" Type="http://schemas.openxmlformats.org/officeDocument/2006/relationships/image" Target="../media/image702.png"/><Relationship Id="rId269" Type="http://schemas.openxmlformats.org/officeDocument/2006/relationships/image" Target="../media/image723.png"/><Relationship Id="rId33" Type="http://schemas.openxmlformats.org/officeDocument/2006/relationships/image" Target="../media/image605.png"/><Relationship Id="rId129" Type="http://schemas.openxmlformats.org/officeDocument/2006/relationships/image" Target="../media/image653.png"/><Relationship Id="rId280" Type="http://schemas.openxmlformats.org/officeDocument/2006/relationships/customXml" Target="../ink/ink757.xml"/><Relationship Id="rId336" Type="http://schemas.openxmlformats.org/officeDocument/2006/relationships/customXml" Target="../ink/ink785.xml"/><Relationship Id="rId75" Type="http://schemas.openxmlformats.org/officeDocument/2006/relationships/image" Target="../media/image626.png"/><Relationship Id="rId140" Type="http://schemas.openxmlformats.org/officeDocument/2006/relationships/customXml" Target="../ink/ink687.xml"/><Relationship Id="rId182" Type="http://schemas.openxmlformats.org/officeDocument/2006/relationships/customXml" Target="../ink/ink708.xml"/><Relationship Id="rId378" Type="http://schemas.openxmlformats.org/officeDocument/2006/relationships/customXml" Target="../ink/ink806.xml"/><Relationship Id="rId6" Type="http://schemas.openxmlformats.org/officeDocument/2006/relationships/customXml" Target="../ink/ink620.xml"/><Relationship Id="rId238" Type="http://schemas.openxmlformats.org/officeDocument/2006/relationships/customXml" Target="../ink/ink736.xml"/><Relationship Id="rId291" Type="http://schemas.openxmlformats.org/officeDocument/2006/relationships/image" Target="../media/image734.png"/><Relationship Id="rId305" Type="http://schemas.openxmlformats.org/officeDocument/2006/relationships/image" Target="../media/image741.png"/><Relationship Id="rId347" Type="http://schemas.openxmlformats.org/officeDocument/2006/relationships/image" Target="../media/image762.png"/><Relationship Id="rId44" Type="http://schemas.openxmlformats.org/officeDocument/2006/relationships/customXml" Target="../ink/ink639.xml"/><Relationship Id="rId86" Type="http://schemas.openxmlformats.org/officeDocument/2006/relationships/customXml" Target="../ink/ink660.xml"/><Relationship Id="rId151" Type="http://schemas.openxmlformats.org/officeDocument/2006/relationships/image" Target="../media/image664.png"/><Relationship Id="rId389" Type="http://schemas.openxmlformats.org/officeDocument/2006/relationships/image" Target="../media/image783.png"/><Relationship Id="rId193" Type="http://schemas.openxmlformats.org/officeDocument/2006/relationships/image" Target="../media/image685.png"/><Relationship Id="rId207" Type="http://schemas.openxmlformats.org/officeDocument/2006/relationships/image" Target="../media/image692.png"/><Relationship Id="rId249" Type="http://schemas.openxmlformats.org/officeDocument/2006/relationships/image" Target="../media/image713.png"/><Relationship Id="rId13" Type="http://schemas.openxmlformats.org/officeDocument/2006/relationships/image" Target="../media/image595.png"/><Relationship Id="rId109" Type="http://schemas.openxmlformats.org/officeDocument/2006/relationships/image" Target="../media/image643.png"/><Relationship Id="rId260" Type="http://schemas.openxmlformats.org/officeDocument/2006/relationships/customXml" Target="../ink/ink747.xml"/><Relationship Id="rId316" Type="http://schemas.openxmlformats.org/officeDocument/2006/relationships/customXml" Target="../ink/ink775.xml"/><Relationship Id="rId55" Type="http://schemas.openxmlformats.org/officeDocument/2006/relationships/image" Target="../media/image616.png"/><Relationship Id="rId97" Type="http://schemas.openxmlformats.org/officeDocument/2006/relationships/image" Target="../media/image637.png"/><Relationship Id="rId120" Type="http://schemas.openxmlformats.org/officeDocument/2006/relationships/customXml" Target="../ink/ink677.xml"/><Relationship Id="rId358" Type="http://schemas.openxmlformats.org/officeDocument/2006/relationships/customXml" Target="../ink/ink796.xml"/><Relationship Id="rId162" Type="http://schemas.openxmlformats.org/officeDocument/2006/relationships/customXml" Target="../ink/ink698.xml"/><Relationship Id="rId218" Type="http://schemas.openxmlformats.org/officeDocument/2006/relationships/customXml" Target="../ink/ink726.xml"/><Relationship Id="rId271" Type="http://schemas.openxmlformats.org/officeDocument/2006/relationships/image" Target="../media/image724.png"/><Relationship Id="rId24" Type="http://schemas.openxmlformats.org/officeDocument/2006/relationships/customXml" Target="../ink/ink629.xml"/><Relationship Id="rId66" Type="http://schemas.openxmlformats.org/officeDocument/2006/relationships/customXml" Target="../ink/ink650.xml"/><Relationship Id="rId131" Type="http://schemas.openxmlformats.org/officeDocument/2006/relationships/image" Target="../media/image654.png"/><Relationship Id="rId327" Type="http://schemas.openxmlformats.org/officeDocument/2006/relationships/image" Target="../media/image752.png"/><Relationship Id="rId369" Type="http://schemas.openxmlformats.org/officeDocument/2006/relationships/image" Target="../media/image773.png"/><Relationship Id="rId173" Type="http://schemas.openxmlformats.org/officeDocument/2006/relationships/image" Target="../media/image675.png"/><Relationship Id="rId229" Type="http://schemas.openxmlformats.org/officeDocument/2006/relationships/image" Target="../media/image703.png"/><Relationship Id="rId380" Type="http://schemas.openxmlformats.org/officeDocument/2006/relationships/customXml" Target="../ink/ink807.xml"/><Relationship Id="rId240" Type="http://schemas.openxmlformats.org/officeDocument/2006/relationships/customXml" Target="../ink/ink737.xml"/><Relationship Id="rId35" Type="http://schemas.openxmlformats.org/officeDocument/2006/relationships/image" Target="../media/image606.png"/><Relationship Id="rId77" Type="http://schemas.openxmlformats.org/officeDocument/2006/relationships/image" Target="../media/image627.png"/><Relationship Id="rId100" Type="http://schemas.openxmlformats.org/officeDocument/2006/relationships/customXml" Target="../ink/ink667.xml"/><Relationship Id="rId282" Type="http://schemas.openxmlformats.org/officeDocument/2006/relationships/customXml" Target="../ink/ink758.xml"/><Relationship Id="rId338" Type="http://schemas.openxmlformats.org/officeDocument/2006/relationships/customXml" Target="../ink/ink786.xml"/><Relationship Id="rId8" Type="http://schemas.openxmlformats.org/officeDocument/2006/relationships/customXml" Target="../ink/ink621.xml"/><Relationship Id="rId142" Type="http://schemas.openxmlformats.org/officeDocument/2006/relationships/customXml" Target="../ink/ink688.xml"/><Relationship Id="rId184" Type="http://schemas.openxmlformats.org/officeDocument/2006/relationships/customXml" Target="../ink/ink709.xml"/><Relationship Id="rId391" Type="http://schemas.openxmlformats.org/officeDocument/2006/relationships/image" Target="../media/image784.png"/><Relationship Id="rId251" Type="http://schemas.openxmlformats.org/officeDocument/2006/relationships/image" Target="../media/image714.png"/><Relationship Id="rId46" Type="http://schemas.openxmlformats.org/officeDocument/2006/relationships/customXml" Target="../ink/ink640.xml"/><Relationship Id="rId293" Type="http://schemas.openxmlformats.org/officeDocument/2006/relationships/image" Target="../media/image735.png"/><Relationship Id="rId307" Type="http://schemas.openxmlformats.org/officeDocument/2006/relationships/image" Target="../media/image742.png"/><Relationship Id="rId349" Type="http://schemas.openxmlformats.org/officeDocument/2006/relationships/image" Target="../media/image763.png"/><Relationship Id="rId88" Type="http://schemas.openxmlformats.org/officeDocument/2006/relationships/customXml" Target="../ink/ink661.xml"/><Relationship Id="rId111" Type="http://schemas.openxmlformats.org/officeDocument/2006/relationships/image" Target="../media/image644.png"/><Relationship Id="rId153" Type="http://schemas.openxmlformats.org/officeDocument/2006/relationships/image" Target="../media/image665.png"/><Relationship Id="rId195" Type="http://schemas.openxmlformats.org/officeDocument/2006/relationships/image" Target="../media/image686.png"/><Relationship Id="rId209" Type="http://schemas.openxmlformats.org/officeDocument/2006/relationships/image" Target="../media/image693.png"/><Relationship Id="rId360" Type="http://schemas.openxmlformats.org/officeDocument/2006/relationships/customXml" Target="../ink/ink797.xml"/><Relationship Id="rId220" Type="http://schemas.openxmlformats.org/officeDocument/2006/relationships/customXml" Target="../ink/ink727.xml"/><Relationship Id="rId15" Type="http://schemas.openxmlformats.org/officeDocument/2006/relationships/image" Target="../media/image596.png"/><Relationship Id="rId57" Type="http://schemas.openxmlformats.org/officeDocument/2006/relationships/image" Target="../media/image617.png"/><Relationship Id="rId262" Type="http://schemas.openxmlformats.org/officeDocument/2006/relationships/customXml" Target="../ink/ink748.xml"/><Relationship Id="rId318" Type="http://schemas.openxmlformats.org/officeDocument/2006/relationships/customXml" Target="../ink/ink776.xml"/><Relationship Id="rId99" Type="http://schemas.openxmlformats.org/officeDocument/2006/relationships/image" Target="../media/image638.png"/><Relationship Id="rId122" Type="http://schemas.openxmlformats.org/officeDocument/2006/relationships/customXml" Target="../ink/ink678.xml"/><Relationship Id="rId164" Type="http://schemas.openxmlformats.org/officeDocument/2006/relationships/customXml" Target="../ink/ink699.xml"/><Relationship Id="rId371" Type="http://schemas.openxmlformats.org/officeDocument/2006/relationships/image" Target="../media/image774.png"/><Relationship Id="rId26" Type="http://schemas.openxmlformats.org/officeDocument/2006/relationships/customXml" Target="../ink/ink630.xml"/><Relationship Id="rId231" Type="http://schemas.openxmlformats.org/officeDocument/2006/relationships/image" Target="../media/image704.png"/><Relationship Id="rId273" Type="http://schemas.openxmlformats.org/officeDocument/2006/relationships/image" Target="../media/image725.png"/><Relationship Id="rId329" Type="http://schemas.openxmlformats.org/officeDocument/2006/relationships/image" Target="../media/image753.png"/><Relationship Id="rId68" Type="http://schemas.openxmlformats.org/officeDocument/2006/relationships/customXml" Target="../ink/ink651.xml"/><Relationship Id="rId133" Type="http://schemas.openxmlformats.org/officeDocument/2006/relationships/image" Target="../media/image655.png"/><Relationship Id="rId175" Type="http://schemas.openxmlformats.org/officeDocument/2006/relationships/image" Target="../media/image676.png"/><Relationship Id="rId340" Type="http://schemas.openxmlformats.org/officeDocument/2006/relationships/customXml" Target="../ink/ink787.xml"/><Relationship Id="rId200" Type="http://schemas.openxmlformats.org/officeDocument/2006/relationships/customXml" Target="../ink/ink717.xml"/><Relationship Id="rId382" Type="http://schemas.openxmlformats.org/officeDocument/2006/relationships/customXml" Target="../ink/ink808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44.png"/><Relationship Id="rId21" Type="http://schemas.openxmlformats.org/officeDocument/2006/relationships/image" Target="../media/image796.png"/><Relationship Id="rId63" Type="http://schemas.openxmlformats.org/officeDocument/2006/relationships/image" Target="../media/image817.png"/><Relationship Id="rId159" Type="http://schemas.openxmlformats.org/officeDocument/2006/relationships/image" Target="../media/image865.png"/><Relationship Id="rId170" Type="http://schemas.openxmlformats.org/officeDocument/2006/relationships/customXml" Target="../ink/ink899.xml"/><Relationship Id="rId226" Type="http://schemas.openxmlformats.org/officeDocument/2006/relationships/customXml" Target="../ink/ink927.xml"/><Relationship Id="rId268" Type="http://schemas.openxmlformats.org/officeDocument/2006/relationships/customXml" Target="../ink/ink948.xml"/><Relationship Id="rId32" Type="http://schemas.openxmlformats.org/officeDocument/2006/relationships/customXml" Target="../ink/ink830.xml"/><Relationship Id="rId74" Type="http://schemas.openxmlformats.org/officeDocument/2006/relationships/customXml" Target="../ink/ink851.xml"/><Relationship Id="rId128" Type="http://schemas.openxmlformats.org/officeDocument/2006/relationships/customXml" Target="../ink/ink878.xml"/><Relationship Id="rId5" Type="http://schemas.openxmlformats.org/officeDocument/2006/relationships/image" Target="../media/image788.png"/><Relationship Id="rId181" Type="http://schemas.openxmlformats.org/officeDocument/2006/relationships/image" Target="../media/image876.png"/><Relationship Id="rId237" Type="http://schemas.openxmlformats.org/officeDocument/2006/relationships/image" Target="../media/image904.png"/><Relationship Id="rId279" Type="http://schemas.openxmlformats.org/officeDocument/2006/relationships/image" Target="../media/image925.png"/><Relationship Id="rId43" Type="http://schemas.openxmlformats.org/officeDocument/2006/relationships/image" Target="../media/image807.png"/><Relationship Id="rId139" Type="http://schemas.openxmlformats.org/officeDocument/2006/relationships/image" Target="../media/image855.png"/><Relationship Id="rId85" Type="http://schemas.openxmlformats.org/officeDocument/2006/relationships/image" Target="../media/image828.png"/><Relationship Id="rId150" Type="http://schemas.openxmlformats.org/officeDocument/2006/relationships/customXml" Target="../ink/ink889.xml"/><Relationship Id="rId171" Type="http://schemas.openxmlformats.org/officeDocument/2006/relationships/image" Target="../media/image871.png"/><Relationship Id="rId192" Type="http://schemas.openxmlformats.org/officeDocument/2006/relationships/customXml" Target="../ink/ink910.xml"/><Relationship Id="rId206" Type="http://schemas.openxmlformats.org/officeDocument/2006/relationships/customXml" Target="../ink/ink917.xml"/><Relationship Id="rId227" Type="http://schemas.openxmlformats.org/officeDocument/2006/relationships/image" Target="../media/image899.png"/><Relationship Id="rId248" Type="http://schemas.openxmlformats.org/officeDocument/2006/relationships/customXml" Target="../ink/ink938.xml"/><Relationship Id="rId269" Type="http://schemas.openxmlformats.org/officeDocument/2006/relationships/image" Target="../media/image920.png"/><Relationship Id="rId12" Type="http://schemas.openxmlformats.org/officeDocument/2006/relationships/customXml" Target="../ink/ink820.xml"/><Relationship Id="rId33" Type="http://schemas.openxmlformats.org/officeDocument/2006/relationships/image" Target="../media/image802.png"/><Relationship Id="rId108" Type="http://schemas.openxmlformats.org/officeDocument/2006/relationships/customXml" Target="../ink/ink868.xml"/><Relationship Id="rId129" Type="http://schemas.openxmlformats.org/officeDocument/2006/relationships/image" Target="../media/image850.png"/><Relationship Id="rId280" Type="http://schemas.openxmlformats.org/officeDocument/2006/relationships/customXml" Target="../ink/ink954.xml"/><Relationship Id="rId54" Type="http://schemas.openxmlformats.org/officeDocument/2006/relationships/customXml" Target="../ink/ink841.xml"/><Relationship Id="rId75" Type="http://schemas.openxmlformats.org/officeDocument/2006/relationships/image" Target="../media/image823.png"/><Relationship Id="rId96" Type="http://schemas.openxmlformats.org/officeDocument/2006/relationships/customXml" Target="../ink/ink862.xml"/><Relationship Id="rId140" Type="http://schemas.openxmlformats.org/officeDocument/2006/relationships/customXml" Target="../ink/ink884.xml"/><Relationship Id="rId161" Type="http://schemas.openxmlformats.org/officeDocument/2006/relationships/image" Target="../media/image866.png"/><Relationship Id="rId182" Type="http://schemas.openxmlformats.org/officeDocument/2006/relationships/customXml" Target="../ink/ink905.xml"/><Relationship Id="rId217" Type="http://schemas.openxmlformats.org/officeDocument/2006/relationships/image" Target="../media/image894.png"/><Relationship Id="rId6" Type="http://schemas.openxmlformats.org/officeDocument/2006/relationships/customXml" Target="../ink/ink817.xml"/><Relationship Id="rId238" Type="http://schemas.openxmlformats.org/officeDocument/2006/relationships/customXml" Target="../ink/ink933.xml"/><Relationship Id="rId259" Type="http://schemas.openxmlformats.org/officeDocument/2006/relationships/image" Target="../media/image915.png"/><Relationship Id="rId23" Type="http://schemas.openxmlformats.org/officeDocument/2006/relationships/image" Target="../media/image797.png"/><Relationship Id="rId119" Type="http://schemas.openxmlformats.org/officeDocument/2006/relationships/image" Target="../media/image845.png"/><Relationship Id="rId270" Type="http://schemas.openxmlformats.org/officeDocument/2006/relationships/customXml" Target="../ink/ink949.xml"/><Relationship Id="rId44" Type="http://schemas.openxmlformats.org/officeDocument/2006/relationships/customXml" Target="../ink/ink836.xml"/><Relationship Id="rId65" Type="http://schemas.openxmlformats.org/officeDocument/2006/relationships/image" Target="../media/image818.png"/><Relationship Id="rId86" Type="http://schemas.openxmlformats.org/officeDocument/2006/relationships/customXml" Target="../ink/ink857.xml"/><Relationship Id="rId130" Type="http://schemas.openxmlformats.org/officeDocument/2006/relationships/customXml" Target="../ink/ink879.xml"/><Relationship Id="rId151" Type="http://schemas.openxmlformats.org/officeDocument/2006/relationships/image" Target="../media/image861.png"/><Relationship Id="rId172" Type="http://schemas.openxmlformats.org/officeDocument/2006/relationships/customXml" Target="../ink/ink900.xml"/><Relationship Id="rId193" Type="http://schemas.openxmlformats.org/officeDocument/2006/relationships/image" Target="../media/image882.png"/><Relationship Id="rId207" Type="http://schemas.openxmlformats.org/officeDocument/2006/relationships/image" Target="../media/image889.png"/><Relationship Id="rId228" Type="http://schemas.openxmlformats.org/officeDocument/2006/relationships/customXml" Target="../ink/ink928.xml"/><Relationship Id="rId249" Type="http://schemas.openxmlformats.org/officeDocument/2006/relationships/image" Target="../media/image910.png"/><Relationship Id="rId13" Type="http://schemas.openxmlformats.org/officeDocument/2006/relationships/image" Target="../media/image792.png"/><Relationship Id="rId109" Type="http://schemas.openxmlformats.org/officeDocument/2006/relationships/image" Target="../media/image840.png"/><Relationship Id="rId260" Type="http://schemas.openxmlformats.org/officeDocument/2006/relationships/customXml" Target="../ink/ink944.xml"/><Relationship Id="rId281" Type="http://schemas.openxmlformats.org/officeDocument/2006/relationships/image" Target="../media/image926.png"/><Relationship Id="rId34" Type="http://schemas.openxmlformats.org/officeDocument/2006/relationships/customXml" Target="../ink/ink831.xml"/><Relationship Id="rId55" Type="http://schemas.openxmlformats.org/officeDocument/2006/relationships/image" Target="../media/image813.png"/><Relationship Id="rId76" Type="http://schemas.openxmlformats.org/officeDocument/2006/relationships/customXml" Target="../ink/ink852.xml"/><Relationship Id="rId97" Type="http://schemas.openxmlformats.org/officeDocument/2006/relationships/image" Target="../media/image834.png"/><Relationship Id="rId120" Type="http://schemas.openxmlformats.org/officeDocument/2006/relationships/customXml" Target="../ink/ink874.xml"/><Relationship Id="rId141" Type="http://schemas.openxmlformats.org/officeDocument/2006/relationships/image" Target="../media/image856.png"/><Relationship Id="rId7" Type="http://schemas.openxmlformats.org/officeDocument/2006/relationships/image" Target="../media/image789.png"/><Relationship Id="rId162" Type="http://schemas.openxmlformats.org/officeDocument/2006/relationships/customXml" Target="../ink/ink895.xml"/><Relationship Id="rId183" Type="http://schemas.openxmlformats.org/officeDocument/2006/relationships/image" Target="../media/image877.png"/><Relationship Id="rId218" Type="http://schemas.openxmlformats.org/officeDocument/2006/relationships/customXml" Target="../ink/ink923.xml"/><Relationship Id="rId239" Type="http://schemas.openxmlformats.org/officeDocument/2006/relationships/image" Target="../media/image905.png"/><Relationship Id="rId250" Type="http://schemas.openxmlformats.org/officeDocument/2006/relationships/customXml" Target="../ink/ink939.xml"/><Relationship Id="rId271" Type="http://schemas.openxmlformats.org/officeDocument/2006/relationships/image" Target="../media/image921.png"/><Relationship Id="rId24" Type="http://schemas.openxmlformats.org/officeDocument/2006/relationships/customXml" Target="../ink/ink826.xml"/><Relationship Id="rId45" Type="http://schemas.openxmlformats.org/officeDocument/2006/relationships/image" Target="../media/image808.png"/><Relationship Id="rId66" Type="http://schemas.openxmlformats.org/officeDocument/2006/relationships/customXml" Target="../ink/ink847.xml"/><Relationship Id="rId87" Type="http://schemas.openxmlformats.org/officeDocument/2006/relationships/image" Target="../media/image829.png"/><Relationship Id="rId110" Type="http://schemas.openxmlformats.org/officeDocument/2006/relationships/customXml" Target="../ink/ink869.xml"/><Relationship Id="rId131" Type="http://schemas.openxmlformats.org/officeDocument/2006/relationships/image" Target="../media/image851.png"/><Relationship Id="rId152" Type="http://schemas.openxmlformats.org/officeDocument/2006/relationships/customXml" Target="../ink/ink890.xml"/><Relationship Id="rId173" Type="http://schemas.openxmlformats.org/officeDocument/2006/relationships/image" Target="../media/image872.png"/><Relationship Id="rId194" Type="http://schemas.openxmlformats.org/officeDocument/2006/relationships/customXml" Target="../ink/ink911.xml"/><Relationship Id="rId208" Type="http://schemas.openxmlformats.org/officeDocument/2006/relationships/customXml" Target="../ink/ink918.xml"/><Relationship Id="rId229" Type="http://schemas.openxmlformats.org/officeDocument/2006/relationships/image" Target="../media/image900.png"/><Relationship Id="rId240" Type="http://schemas.openxmlformats.org/officeDocument/2006/relationships/customXml" Target="../ink/ink934.xml"/><Relationship Id="rId261" Type="http://schemas.openxmlformats.org/officeDocument/2006/relationships/image" Target="../media/image916.png"/><Relationship Id="rId14" Type="http://schemas.openxmlformats.org/officeDocument/2006/relationships/customXml" Target="../ink/ink821.xml"/><Relationship Id="rId35" Type="http://schemas.openxmlformats.org/officeDocument/2006/relationships/image" Target="../media/image803.png"/><Relationship Id="rId56" Type="http://schemas.openxmlformats.org/officeDocument/2006/relationships/customXml" Target="../ink/ink842.xml"/><Relationship Id="rId77" Type="http://schemas.openxmlformats.org/officeDocument/2006/relationships/image" Target="../media/image824.png"/><Relationship Id="rId100" Type="http://schemas.openxmlformats.org/officeDocument/2006/relationships/customXml" Target="../ink/ink864.xml"/><Relationship Id="rId282" Type="http://schemas.openxmlformats.org/officeDocument/2006/relationships/customXml" Target="../ink/ink955.xml"/><Relationship Id="rId8" Type="http://schemas.openxmlformats.org/officeDocument/2006/relationships/customXml" Target="../ink/ink818.xml"/><Relationship Id="rId98" Type="http://schemas.openxmlformats.org/officeDocument/2006/relationships/customXml" Target="../ink/ink863.xml"/><Relationship Id="rId121" Type="http://schemas.openxmlformats.org/officeDocument/2006/relationships/image" Target="../media/image846.png"/><Relationship Id="rId142" Type="http://schemas.openxmlformats.org/officeDocument/2006/relationships/customXml" Target="../ink/ink885.xml"/><Relationship Id="rId163" Type="http://schemas.openxmlformats.org/officeDocument/2006/relationships/image" Target="../media/image867.png"/><Relationship Id="rId184" Type="http://schemas.openxmlformats.org/officeDocument/2006/relationships/customXml" Target="../ink/ink906.xml"/><Relationship Id="rId219" Type="http://schemas.openxmlformats.org/officeDocument/2006/relationships/image" Target="../media/image895.png"/><Relationship Id="rId230" Type="http://schemas.openxmlformats.org/officeDocument/2006/relationships/customXml" Target="../ink/ink929.xml"/><Relationship Id="rId251" Type="http://schemas.openxmlformats.org/officeDocument/2006/relationships/image" Target="../media/image911.png"/><Relationship Id="rId25" Type="http://schemas.openxmlformats.org/officeDocument/2006/relationships/image" Target="../media/image798.png"/><Relationship Id="rId46" Type="http://schemas.openxmlformats.org/officeDocument/2006/relationships/customXml" Target="../ink/ink837.xml"/><Relationship Id="rId67" Type="http://schemas.openxmlformats.org/officeDocument/2006/relationships/image" Target="../media/image819.png"/><Relationship Id="rId272" Type="http://schemas.openxmlformats.org/officeDocument/2006/relationships/customXml" Target="../ink/ink950.xml"/><Relationship Id="rId88" Type="http://schemas.openxmlformats.org/officeDocument/2006/relationships/customXml" Target="../ink/ink858.xml"/><Relationship Id="rId111" Type="http://schemas.openxmlformats.org/officeDocument/2006/relationships/image" Target="../media/image841.png"/><Relationship Id="rId132" Type="http://schemas.openxmlformats.org/officeDocument/2006/relationships/customXml" Target="../ink/ink880.xml"/><Relationship Id="rId153" Type="http://schemas.openxmlformats.org/officeDocument/2006/relationships/image" Target="../media/image862.png"/><Relationship Id="rId174" Type="http://schemas.openxmlformats.org/officeDocument/2006/relationships/customXml" Target="../ink/ink901.xml"/><Relationship Id="rId195" Type="http://schemas.openxmlformats.org/officeDocument/2006/relationships/image" Target="../media/image883.png"/><Relationship Id="rId209" Type="http://schemas.openxmlformats.org/officeDocument/2006/relationships/image" Target="../media/image890.png"/><Relationship Id="rId220" Type="http://schemas.openxmlformats.org/officeDocument/2006/relationships/customXml" Target="../ink/ink924.xml"/><Relationship Id="rId241" Type="http://schemas.openxmlformats.org/officeDocument/2006/relationships/image" Target="../media/image906.png"/><Relationship Id="rId15" Type="http://schemas.openxmlformats.org/officeDocument/2006/relationships/image" Target="../media/image793.png"/><Relationship Id="rId36" Type="http://schemas.openxmlformats.org/officeDocument/2006/relationships/customXml" Target="../ink/ink832.xml"/><Relationship Id="rId57" Type="http://schemas.openxmlformats.org/officeDocument/2006/relationships/image" Target="../media/image814.png"/><Relationship Id="rId262" Type="http://schemas.openxmlformats.org/officeDocument/2006/relationships/customXml" Target="../ink/ink945.xml"/><Relationship Id="rId283" Type="http://schemas.openxmlformats.org/officeDocument/2006/relationships/image" Target="../media/image927.png"/><Relationship Id="rId78" Type="http://schemas.openxmlformats.org/officeDocument/2006/relationships/customXml" Target="../ink/ink853.xml"/><Relationship Id="rId99" Type="http://schemas.openxmlformats.org/officeDocument/2006/relationships/image" Target="../media/image835.png"/><Relationship Id="rId101" Type="http://schemas.openxmlformats.org/officeDocument/2006/relationships/image" Target="../media/image836.png"/><Relationship Id="rId122" Type="http://schemas.openxmlformats.org/officeDocument/2006/relationships/customXml" Target="../ink/ink875.xml"/><Relationship Id="rId143" Type="http://schemas.openxmlformats.org/officeDocument/2006/relationships/image" Target="../media/image857.png"/><Relationship Id="rId164" Type="http://schemas.openxmlformats.org/officeDocument/2006/relationships/customXml" Target="../ink/ink896.xml"/><Relationship Id="rId185" Type="http://schemas.openxmlformats.org/officeDocument/2006/relationships/image" Target="../media/image878.png"/><Relationship Id="rId9" Type="http://schemas.openxmlformats.org/officeDocument/2006/relationships/image" Target="../media/image790.png"/><Relationship Id="rId210" Type="http://schemas.openxmlformats.org/officeDocument/2006/relationships/customXml" Target="../ink/ink919.xml"/><Relationship Id="rId26" Type="http://schemas.openxmlformats.org/officeDocument/2006/relationships/customXml" Target="../ink/ink827.xml"/><Relationship Id="rId231" Type="http://schemas.openxmlformats.org/officeDocument/2006/relationships/image" Target="../media/image901.png"/><Relationship Id="rId252" Type="http://schemas.openxmlformats.org/officeDocument/2006/relationships/customXml" Target="../ink/ink940.xml"/><Relationship Id="rId273" Type="http://schemas.openxmlformats.org/officeDocument/2006/relationships/image" Target="../media/image922.png"/><Relationship Id="rId47" Type="http://schemas.openxmlformats.org/officeDocument/2006/relationships/image" Target="../media/image809.png"/><Relationship Id="rId68" Type="http://schemas.openxmlformats.org/officeDocument/2006/relationships/customXml" Target="../ink/ink848.xml"/><Relationship Id="rId89" Type="http://schemas.openxmlformats.org/officeDocument/2006/relationships/image" Target="../media/image830.png"/><Relationship Id="rId112" Type="http://schemas.openxmlformats.org/officeDocument/2006/relationships/customXml" Target="../ink/ink870.xml"/><Relationship Id="rId133" Type="http://schemas.openxmlformats.org/officeDocument/2006/relationships/image" Target="../media/image852.png"/><Relationship Id="rId154" Type="http://schemas.openxmlformats.org/officeDocument/2006/relationships/customXml" Target="../ink/ink891.xml"/><Relationship Id="rId175" Type="http://schemas.openxmlformats.org/officeDocument/2006/relationships/image" Target="../media/image873.png"/><Relationship Id="rId196" Type="http://schemas.openxmlformats.org/officeDocument/2006/relationships/customXml" Target="../ink/ink912.xml"/><Relationship Id="rId200" Type="http://schemas.openxmlformats.org/officeDocument/2006/relationships/customXml" Target="../ink/ink914.xml"/><Relationship Id="rId16" Type="http://schemas.openxmlformats.org/officeDocument/2006/relationships/customXml" Target="../ink/ink822.xml"/><Relationship Id="rId221" Type="http://schemas.openxmlformats.org/officeDocument/2006/relationships/image" Target="../media/image896.png"/><Relationship Id="rId242" Type="http://schemas.openxmlformats.org/officeDocument/2006/relationships/customXml" Target="../ink/ink935.xml"/><Relationship Id="rId263" Type="http://schemas.openxmlformats.org/officeDocument/2006/relationships/image" Target="../media/image917.png"/><Relationship Id="rId284" Type="http://schemas.openxmlformats.org/officeDocument/2006/relationships/customXml" Target="../ink/ink956.xml"/><Relationship Id="rId37" Type="http://schemas.openxmlformats.org/officeDocument/2006/relationships/image" Target="../media/image804.png"/><Relationship Id="rId58" Type="http://schemas.openxmlformats.org/officeDocument/2006/relationships/customXml" Target="../ink/ink843.xml"/><Relationship Id="rId79" Type="http://schemas.openxmlformats.org/officeDocument/2006/relationships/image" Target="../media/image825.png"/><Relationship Id="rId102" Type="http://schemas.openxmlformats.org/officeDocument/2006/relationships/customXml" Target="../ink/ink865.xml"/><Relationship Id="rId123" Type="http://schemas.openxmlformats.org/officeDocument/2006/relationships/image" Target="../media/image847.png"/><Relationship Id="rId144" Type="http://schemas.openxmlformats.org/officeDocument/2006/relationships/customXml" Target="../ink/ink886.xml"/><Relationship Id="rId90" Type="http://schemas.openxmlformats.org/officeDocument/2006/relationships/customXml" Target="../ink/ink859.xml"/><Relationship Id="rId165" Type="http://schemas.openxmlformats.org/officeDocument/2006/relationships/image" Target="../media/image868.png"/><Relationship Id="rId186" Type="http://schemas.openxmlformats.org/officeDocument/2006/relationships/customXml" Target="../ink/ink907.xml"/><Relationship Id="rId211" Type="http://schemas.openxmlformats.org/officeDocument/2006/relationships/image" Target="../media/image891.png"/><Relationship Id="rId232" Type="http://schemas.openxmlformats.org/officeDocument/2006/relationships/customXml" Target="../ink/ink930.xml"/><Relationship Id="rId253" Type="http://schemas.openxmlformats.org/officeDocument/2006/relationships/image" Target="../media/image912.png"/><Relationship Id="rId274" Type="http://schemas.openxmlformats.org/officeDocument/2006/relationships/customXml" Target="../ink/ink951.xml"/><Relationship Id="rId27" Type="http://schemas.openxmlformats.org/officeDocument/2006/relationships/image" Target="../media/image799.png"/><Relationship Id="rId48" Type="http://schemas.openxmlformats.org/officeDocument/2006/relationships/customXml" Target="../ink/ink838.xml"/><Relationship Id="rId69" Type="http://schemas.openxmlformats.org/officeDocument/2006/relationships/image" Target="../media/image820.png"/><Relationship Id="rId113" Type="http://schemas.openxmlformats.org/officeDocument/2006/relationships/image" Target="../media/image842.png"/><Relationship Id="rId134" Type="http://schemas.openxmlformats.org/officeDocument/2006/relationships/customXml" Target="../ink/ink881.xml"/><Relationship Id="rId80" Type="http://schemas.openxmlformats.org/officeDocument/2006/relationships/customXml" Target="../ink/ink854.xml"/><Relationship Id="rId155" Type="http://schemas.openxmlformats.org/officeDocument/2006/relationships/image" Target="../media/image863.png"/><Relationship Id="rId176" Type="http://schemas.openxmlformats.org/officeDocument/2006/relationships/customXml" Target="../ink/ink902.xml"/><Relationship Id="rId197" Type="http://schemas.openxmlformats.org/officeDocument/2006/relationships/image" Target="../media/image884.png"/><Relationship Id="rId201" Type="http://schemas.openxmlformats.org/officeDocument/2006/relationships/image" Target="../media/image886.png"/><Relationship Id="rId222" Type="http://schemas.openxmlformats.org/officeDocument/2006/relationships/customXml" Target="../ink/ink925.xml"/><Relationship Id="rId243" Type="http://schemas.openxmlformats.org/officeDocument/2006/relationships/image" Target="../media/image907.png"/><Relationship Id="rId264" Type="http://schemas.openxmlformats.org/officeDocument/2006/relationships/customXml" Target="../ink/ink946.xml"/><Relationship Id="rId285" Type="http://schemas.openxmlformats.org/officeDocument/2006/relationships/image" Target="../media/image928.png"/><Relationship Id="rId17" Type="http://schemas.openxmlformats.org/officeDocument/2006/relationships/image" Target="../media/image794.png"/><Relationship Id="rId38" Type="http://schemas.openxmlformats.org/officeDocument/2006/relationships/customXml" Target="../ink/ink833.xml"/><Relationship Id="rId59" Type="http://schemas.openxmlformats.org/officeDocument/2006/relationships/image" Target="../media/image815.png"/><Relationship Id="rId103" Type="http://schemas.openxmlformats.org/officeDocument/2006/relationships/image" Target="../media/image837.png"/><Relationship Id="rId124" Type="http://schemas.openxmlformats.org/officeDocument/2006/relationships/customXml" Target="../ink/ink876.xml"/><Relationship Id="rId70" Type="http://schemas.openxmlformats.org/officeDocument/2006/relationships/customXml" Target="../ink/ink849.xml"/><Relationship Id="rId91" Type="http://schemas.openxmlformats.org/officeDocument/2006/relationships/image" Target="../media/image831.png"/><Relationship Id="rId145" Type="http://schemas.openxmlformats.org/officeDocument/2006/relationships/image" Target="../media/image858.png"/><Relationship Id="rId166" Type="http://schemas.openxmlformats.org/officeDocument/2006/relationships/customXml" Target="../ink/ink897.xml"/><Relationship Id="rId187" Type="http://schemas.openxmlformats.org/officeDocument/2006/relationships/image" Target="../media/image87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20.xml"/><Relationship Id="rId233" Type="http://schemas.openxmlformats.org/officeDocument/2006/relationships/image" Target="../media/image902.png"/><Relationship Id="rId254" Type="http://schemas.openxmlformats.org/officeDocument/2006/relationships/customXml" Target="../ink/ink941.xml"/><Relationship Id="rId28" Type="http://schemas.openxmlformats.org/officeDocument/2006/relationships/customXml" Target="../ink/ink828.xml"/><Relationship Id="rId49" Type="http://schemas.openxmlformats.org/officeDocument/2006/relationships/image" Target="../media/image810.png"/><Relationship Id="rId114" Type="http://schemas.openxmlformats.org/officeDocument/2006/relationships/customXml" Target="../ink/ink871.xml"/><Relationship Id="rId275" Type="http://schemas.openxmlformats.org/officeDocument/2006/relationships/image" Target="../media/image923.png"/><Relationship Id="rId60" Type="http://schemas.openxmlformats.org/officeDocument/2006/relationships/customXml" Target="../ink/ink844.xml"/><Relationship Id="rId81" Type="http://schemas.openxmlformats.org/officeDocument/2006/relationships/image" Target="../media/image826.png"/><Relationship Id="rId135" Type="http://schemas.openxmlformats.org/officeDocument/2006/relationships/image" Target="../media/image853.png"/><Relationship Id="rId156" Type="http://schemas.openxmlformats.org/officeDocument/2006/relationships/customXml" Target="../ink/ink892.xml"/><Relationship Id="rId177" Type="http://schemas.openxmlformats.org/officeDocument/2006/relationships/image" Target="../media/image874.png"/><Relationship Id="rId198" Type="http://schemas.openxmlformats.org/officeDocument/2006/relationships/customXml" Target="../ink/ink913.xml"/><Relationship Id="rId202" Type="http://schemas.openxmlformats.org/officeDocument/2006/relationships/customXml" Target="../ink/ink915.xml"/><Relationship Id="rId223" Type="http://schemas.openxmlformats.org/officeDocument/2006/relationships/image" Target="../media/image897.png"/><Relationship Id="rId244" Type="http://schemas.openxmlformats.org/officeDocument/2006/relationships/customXml" Target="../ink/ink936.xml"/><Relationship Id="rId18" Type="http://schemas.openxmlformats.org/officeDocument/2006/relationships/customXml" Target="../ink/ink823.xml"/><Relationship Id="rId39" Type="http://schemas.openxmlformats.org/officeDocument/2006/relationships/image" Target="../media/image805.png"/><Relationship Id="rId265" Type="http://schemas.openxmlformats.org/officeDocument/2006/relationships/image" Target="../media/image918.png"/><Relationship Id="rId50" Type="http://schemas.openxmlformats.org/officeDocument/2006/relationships/customXml" Target="../ink/ink839.xml"/><Relationship Id="rId104" Type="http://schemas.openxmlformats.org/officeDocument/2006/relationships/customXml" Target="../ink/ink866.xml"/><Relationship Id="rId125" Type="http://schemas.openxmlformats.org/officeDocument/2006/relationships/image" Target="../media/image848.png"/><Relationship Id="rId146" Type="http://schemas.openxmlformats.org/officeDocument/2006/relationships/customXml" Target="../ink/ink887.xml"/><Relationship Id="rId167" Type="http://schemas.openxmlformats.org/officeDocument/2006/relationships/image" Target="../media/image869.png"/><Relationship Id="rId188" Type="http://schemas.openxmlformats.org/officeDocument/2006/relationships/customXml" Target="../ink/ink908.xml"/><Relationship Id="rId71" Type="http://schemas.openxmlformats.org/officeDocument/2006/relationships/image" Target="../media/image821.png"/><Relationship Id="rId92" Type="http://schemas.openxmlformats.org/officeDocument/2006/relationships/customXml" Target="../ink/ink860.xml"/><Relationship Id="rId213" Type="http://schemas.openxmlformats.org/officeDocument/2006/relationships/image" Target="../media/image892.png"/><Relationship Id="rId234" Type="http://schemas.openxmlformats.org/officeDocument/2006/relationships/customXml" Target="../ink/ink931.xml"/><Relationship Id="rId2" Type="http://schemas.openxmlformats.org/officeDocument/2006/relationships/customXml" Target="../ink/ink815.xml"/><Relationship Id="rId29" Type="http://schemas.openxmlformats.org/officeDocument/2006/relationships/image" Target="../media/image800.png"/><Relationship Id="rId255" Type="http://schemas.openxmlformats.org/officeDocument/2006/relationships/image" Target="../media/image913.png"/><Relationship Id="rId276" Type="http://schemas.openxmlformats.org/officeDocument/2006/relationships/customXml" Target="../ink/ink952.xml"/><Relationship Id="rId40" Type="http://schemas.openxmlformats.org/officeDocument/2006/relationships/customXml" Target="../ink/ink834.xml"/><Relationship Id="rId115" Type="http://schemas.openxmlformats.org/officeDocument/2006/relationships/image" Target="../media/image843.png"/><Relationship Id="rId136" Type="http://schemas.openxmlformats.org/officeDocument/2006/relationships/customXml" Target="../ink/ink882.xml"/><Relationship Id="rId157" Type="http://schemas.openxmlformats.org/officeDocument/2006/relationships/image" Target="../media/image864.png"/><Relationship Id="rId178" Type="http://schemas.openxmlformats.org/officeDocument/2006/relationships/customXml" Target="../ink/ink903.xml"/><Relationship Id="rId61" Type="http://schemas.openxmlformats.org/officeDocument/2006/relationships/image" Target="../media/image816.png"/><Relationship Id="rId82" Type="http://schemas.openxmlformats.org/officeDocument/2006/relationships/customXml" Target="../ink/ink855.xml"/><Relationship Id="rId199" Type="http://schemas.openxmlformats.org/officeDocument/2006/relationships/image" Target="../media/image885.png"/><Relationship Id="rId203" Type="http://schemas.openxmlformats.org/officeDocument/2006/relationships/image" Target="../media/image887.png"/><Relationship Id="rId19" Type="http://schemas.openxmlformats.org/officeDocument/2006/relationships/image" Target="../media/image795.png"/><Relationship Id="rId224" Type="http://schemas.openxmlformats.org/officeDocument/2006/relationships/customXml" Target="../ink/ink926.xml"/><Relationship Id="rId245" Type="http://schemas.openxmlformats.org/officeDocument/2006/relationships/image" Target="../media/image908.png"/><Relationship Id="rId266" Type="http://schemas.openxmlformats.org/officeDocument/2006/relationships/customXml" Target="../ink/ink947.xml"/><Relationship Id="rId30" Type="http://schemas.openxmlformats.org/officeDocument/2006/relationships/customXml" Target="../ink/ink829.xml"/><Relationship Id="rId105" Type="http://schemas.openxmlformats.org/officeDocument/2006/relationships/image" Target="../media/image838.png"/><Relationship Id="rId126" Type="http://schemas.openxmlformats.org/officeDocument/2006/relationships/customXml" Target="../ink/ink877.xml"/><Relationship Id="rId147" Type="http://schemas.openxmlformats.org/officeDocument/2006/relationships/image" Target="../media/image859.png"/><Relationship Id="rId168" Type="http://schemas.openxmlformats.org/officeDocument/2006/relationships/customXml" Target="../ink/ink898.xml"/><Relationship Id="rId51" Type="http://schemas.openxmlformats.org/officeDocument/2006/relationships/image" Target="../media/image811.png"/><Relationship Id="rId72" Type="http://schemas.openxmlformats.org/officeDocument/2006/relationships/customXml" Target="../ink/ink850.xml"/><Relationship Id="rId93" Type="http://schemas.openxmlformats.org/officeDocument/2006/relationships/image" Target="../media/image832.png"/><Relationship Id="rId189" Type="http://schemas.openxmlformats.org/officeDocument/2006/relationships/image" Target="../media/image880.png"/><Relationship Id="rId3" Type="http://schemas.openxmlformats.org/officeDocument/2006/relationships/image" Target="../media/image787.png"/><Relationship Id="rId214" Type="http://schemas.openxmlformats.org/officeDocument/2006/relationships/customXml" Target="../ink/ink921.xml"/><Relationship Id="rId235" Type="http://schemas.openxmlformats.org/officeDocument/2006/relationships/image" Target="../media/image903.png"/><Relationship Id="rId256" Type="http://schemas.openxmlformats.org/officeDocument/2006/relationships/customXml" Target="../ink/ink942.xml"/><Relationship Id="rId277" Type="http://schemas.openxmlformats.org/officeDocument/2006/relationships/image" Target="../media/image924.png"/><Relationship Id="rId116" Type="http://schemas.openxmlformats.org/officeDocument/2006/relationships/customXml" Target="../ink/ink872.xml"/><Relationship Id="rId137" Type="http://schemas.openxmlformats.org/officeDocument/2006/relationships/image" Target="../media/image854.png"/><Relationship Id="rId158" Type="http://schemas.openxmlformats.org/officeDocument/2006/relationships/customXml" Target="../ink/ink893.xml"/><Relationship Id="rId20" Type="http://schemas.openxmlformats.org/officeDocument/2006/relationships/customXml" Target="../ink/ink824.xml"/><Relationship Id="rId41" Type="http://schemas.openxmlformats.org/officeDocument/2006/relationships/image" Target="../media/image806.png"/><Relationship Id="rId62" Type="http://schemas.openxmlformats.org/officeDocument/2006/relationships/customXml" Target="../ink/ink845.xml"/><Relationship Id="rId83" Type="http://schemas.openxmlformats.org/officeDocument/2006/relationships/image" Target="../media/image827.png"/><Relationship Id="rId179" Type="http://schemas.openxmlformats.org/officeDocument/2006/relationships/image" Target="../media/image875.png"/><Relationship Id="rId190" Type="http://schemas.openxmlformats.org/officeDocument/2006/relationships/customXml" Target="../ink/ink909.xml"/><Relationship Id="rId204" Type="http://schemas.openxmlformats.org/officeDocument/2006/relationships/customXml" Target="../ink/ink916.xml"/><Relationship Id="rId225" Type="http://schemas.openxmlformats.org/officeDocument/2006/relationships/image" Target="../media/image898.png"/><Relationship Id="rId246" Type="http://schemas.openxmlformats.org/officeDocument/2006/relationships/customXml" Target="../ink/ink937.xml"/><Relationship Id="rId267" Type="http://schemas.openxmlformats.org/officeDocument/2006/relationships/image" Target="../media/image919.png"/><Relationship Id="rId106" Type="http://schemas.openxmlformats.org/officeDocument/2006/relationships/customXml" Target="../ink/ink867.xml"/><Relationship Id="rId127" Type="http://schemas.openxmlformats.org/officeDocument/2006/relationships/image" Target="../media/image849.png"/><Relationship Id="rId10" Type="http://schemas.openxmlformats.org/officeDocument/2006/relationships/customXml" Target="../ink/ink819.xml"/><Relationship Id="rId31" Type="http://schemas.openxmlformats.org/officeDocument/2006/relationships/image" Target="../media/image801.png"/><Relationship Id="rId52" Type="http://schemas.openxmlformats.org/officeDocument/2006/relationships/customXml" Target="../ink/ink840.xml"/><Relationship Id="rId73" Type="http://schemas.openxmlformats.org/officeDocument/2006/relationships/image" Target="../media/image822.png"/><Relationship Id="rId94" Type="http://schemas.openxmlformats.org/officeDocument/2006/relationships/customXml" Target="../ink/ink861.xml"/><Relationship Id="rId148" Type="http://schemas.openxmlformats.org/officeDocument/2006/relationships/customXml" Target="../ink/ink888.xml"/><Relationship Id="rId169" Type="http://schemas.openxmlformats.org/officeDocument/2006/relationships/image" Target="../media/image870.png"/><Relationship Id="rId4" Type="http://schemas.openxmlformats.org/officeDocument/2006/relationships/customXml" Target="../ink/ink816.xml"/><Relationship Id="rId180" Type="http://schemas.openxmlformats.org/officeDocument/2006/relationships/customXml" Target="../ink/ink904.xml"/><Relationship Id="rId215" Type="http://schemas.openxmlformats.org/officeDocument/2006/relationships/image" Target="../media/image893.png"/><Relationship Id="rId236" Type="http://schemas.openxmlformats.org/officeDocument/2006/relationships/customXml" Target="../ink/ink932.xml"/><Relationship Id="rId257" Type="http://schemas.openxmlformats.org/officeDocument/2006/relationships/image" Target="../media/image914.png"/><Relationship Id="rId278" Type="http://schemas.openxmlformats.org/officeDocument/2006/relationships/customXml" Target="../ink/ink953.xml"/><Relationship Id="rId42" Type="http://schemas.openxmlformats.org/officeDocument/2006/relationships/customXml" Target="../ink/ink835.xml"/><Relationship Id="rId84" Type="http://schemas.openxmlformats.org/officeDocument/2006/relationships/customXml" Target="../ink/ink856.xml"/><Relationship Id="rId138" Type="http://schemas.openxmlformats.org/officeDocument/2006/relationships/customXml" Target="../ink/ink883.xml"/><Relationship Id="rId191" Type="http://schemas.openxmlformats.org/officeDocument/2006/relationships/image" Target="../media/image881.png"/><Relationship Id="rId205" Type="http://schemas.openxmlformats.org/officeDocument/2006/relationships/image" Target="../media/image888.png"/><Relationship Id="rId247" Type="http://schemas.openxmlformats.org/officeDocument/2006/relationships/image" Target="../media/image909.png"/><Relationship Id="rId107" Type="http://schemas.openxmlformats.org/officeDocument/2006/relationships/image" Target="../media/image839.png"/><Relationship Id="rId11" Type="http://schemas.openxmlformats.org/officeDocument/2006/relationships/image" Target="../media/image791.png"/><Relationship Id="rId53" Type="http://schemas.openxmlformats.org/officeDocument/2006/relationships/image" Target="../media/image812.png"/><Relationship Id="rId149" Type="http://schemas.openxmlformats.org/officeDocument/2006/relationships/image" Target="../media/image860.png"/><Relationship Id="rId95" Type="http://schemas.openxmlformats.org/officeDocument/2006/relationships/image" Target="../media/image833.png"/><Relationship Id="rId160" Type="http://schemas.openxmlformats.org/officeDocument/2006/relationships/customXml" Target="../ink/ink894.xml"/><Relationship Id="rId216" Type="http://schemas.openxmlformats.org/officeDocument/2006/relationships/customXml" Target="../ink/ink922.xml"/><Relationship Id="rId258" Type="http://schemas.openxmlformats.org/officeDocument/2006/relationships/customXml" Target="../ink/ink943.xml"/><Relationship Id="rId22" Type="http://schemas.openxmlformats.org/officeDocument/2006/relationships/customXml" Target="../ink/ink825.xml"/><Relationship Id="rId64" Type="http://schemas.openxmlformats.org/officeDocument/2006/relationships/customXml" Target="../ink/ink846.xml"/><Relationship Id="rId118" Type="http://schemas.openxmlformats.org/officeDocument/2006/relationships/customXml" Target="../ink/ink8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207BE-8AED-DA76-7A42-E904A5F924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Nuclear </a:t>
            </a:r>
            <a:r>
              <a:rPr lang="en-US"/>
              <a:t>Properties 7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DAAB50-C4B9-F2F3-E9D5-065FBBD208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I.C.2  Isobaric behavior (Decay by beta emission)</a:t>
            </a:r>
          </a:p>
          <a:p>
            <a:r>
              <a:rPr lang="en-US" dirty="0"/>
              <a:t>I.C.3 Alpha emission</a:t>
            </a:r>
          </a:p>
        </p:txBody>
      </p:sp>
    </p:spTree>
    <p:extLst>
      <p:ext uri="{BB962C8B-B14F-4D97-AF65-F5344CB8AC3E}">
        <p14:creationId xmlns:p14="http://schemas.microsoft.com/office/powerpoint/2010/main" val="1487125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F8F6D2-8266-CE38-6E8B-E96AEECCD7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84"/>
          <a:stretch/>
        </p:blipFill>
        <p:spPr>
          <a:xfrm>
            <a:off x="2305395" y="410094"/>
            <a:ext cx="7780713" cy="61684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19F3CD3-ACBD-934E-DC71-87DA127F725D}"/>
                  </a:ext>
                </a:extLst>
              </p14:cNvPr>
              <p14:cNvContentPartPr/>
              <p14:nvPr/>
            </p14:nvContentPartPr>
            <p14:xfrm>
              <a:off x="3628331" y="2580949"/>
              <a:ext cx="150120" cy="90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19F3CD3-ACBD-934E-DC71-87DA127F72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74691" y="2472949"/>
                <a:ext cx="25776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20D2E65-A6D1-9887-A7E3-4F43D59501B4}"/>
                  </a:ext>
                </a:extLst>
              </p14:cNvPr>
              <p14:cNvContentPartPr/>
              <p14:nvPr/>
            </p14:nvContentPartPr>
            <p14:xfrm>
              <a:off x="3879611" y="2566189"/>
              <a:ext cx="141840" cy="104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20D2E65-A6D1-9887-A7E3-4F43D59501B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25971" y="2458189"/>
                <a:ext cx="24948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3224C9D-8D66-BC09-9EE3-94F545BEE7C5}"/>
                  </a:ext>
                </a:extLst>
              </p14:cNvPr>
              <p14:cNvContentPartPr/>
              <p14:nvPr/>
            </p14:nvContentPartPr>
            <p14:xfrm>
              <a:off x="4145291" y="2223109"/>
              <a:ext cx="69480" cy="23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3224C9D-8D66-BC09-9EE3-94F545BEE7C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91651" y="2115109"/>
                <a:ext cx="17712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264D02-F9B9-E3A2-4AC3-045E8E8A1AD1}"/>
                  </a:ext>
                </a:extLst>
              </p14:cNvPr>
              <p14:cNvContentPartPr/>
              <p14:nvPr/>
            </p14:nvContentPartPr>
            <p14:xfrm>
              <a:off x="4414931" y="2013949"/>
              <a:ext cx="96120" cy="27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264D02-F9B9-E3A2-4AC3-045E8E8A1AD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61291" y="1905949"/>
                <a:ext cx="20376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DE38109-D651-BEB8-7BB0-298BF0B90454}"/>
                  </a:ext>
                </a:extLst>
              </p14:cNvPr>
              <p14:cNvContentPartPr/>
              <p14:nvPr/>
            </p14:nvContentPartPr>
            <p14:xfrm>
              <a:off x="4638851" y="1984429"/>
              <a:ext cx="66960" cy="37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DE38109-D651-BEB8-7BB0-298BF0B9045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84851" y="1876789"/>
                <a:ext cx="17460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4545A8C-8FD5-E578-9AF4-2DA8D5088BFE}"/>
                  </a:ext>
                </a:extLst>
              </p14:cNvPr>
              <p14:cNvContentPartPr/>
              <p14:nvPr/>
            </p14:nvContentPartPr>
            <p14:xfrm>
              <a:off x="4901291" y="1846909"/>
              <a:ext cx="66240" cy="11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4545A8C-8FD5-E578-9AF4-2DA8D5088BF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47651" y="1739269"/>
                <a:ext cx="1738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C5DD317-455D-3700-2935-2EEAFC2F6DA9}"/>
                  </a:ext>
                </a:extLst>
              </p14:cNvPr>
              <p14:cNvContentPartPr/>
              <p14:nvPr/>
            </p14:nvContentPartPr>
            <p14:xfrm>
              <a:off x="3658571" y="5793949"/>
              <a:ext cx="58680" cy="23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C5DD317-455D-3700-2935-2EEAFC2F6DA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04931" y="5686309"/>
                <a:ext cx="1663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0A461A7-4A51-22B5-3F47-EE2A824F10AB}"/>
                  </a:ext>
                </a:extLst>
              </p14:cNvPr>
              <p14:cNvContentPartPr/>
              <p14:nvPr/>
            </p14:nvContentPartPr>
            <p14:xfrm>
              <a:off x="3723011" y="5807269"/>
              <a:ext cx="58680" cy="28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0A461A7-4A51-22B5-3F47-EE2A824F10A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69371" y="5699629"/>
                <a:ext cx="1663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3F2D96B-663A-9033-7A01-9DF8A738510D}"/>
                  </a:ext>
                </a:extLst>
              </p14:cNvPr>
              <p14:cNvContentPartPr/>
              <p14:nvPr/>
            </p14:nvContentPartPr>
            <p14:xfrm>
              <a:off x="3939371" y="5796829"/>
              <a:ext cx="55440" cy="58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3F2D96B-663A-9033-7A01-9DF8A738510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85731" y="5688829"/>
                <a:ext cx="16308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77FFE16-4997-6B24-925D-977F49B7954E}"/>
                  </a:ext>
                </a:extLst>
              </p14:cNvPr>
              <p14:cNvContentPartPr/>
              <p14:nvPr/>
            </p14:nvContentPartPr>
            <p14:xfrm>
              <a:off x="4158611" y="5807629"/>
              <a:ext cx="108360" cy="46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77FFE16-4997-6B24-925D-977F49B7954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04611" y="5699629"/>
                <a:ext cx="21600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BA3E9E-9840-AE3C-00BE-9FDE64652765}"/>
                  </a:ext>
                </a:extLst>
              </p14:cNvPr>
              <p14:cNvContentPartPr/>
              <p14:nvPr/>
            </p14:nvContentPartPr>
            <p14:xfrm>
              <a:off x="4452011" y="5813389"/>
              <a:ext cx="99000" cy="43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BA3E9E-9840-AE3C-00BE-9FDE6465276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98371" y="5705749"/>
                <a:ext cx="2066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4D1A6EE-AA7C-5EFD-3513-00063C0D45EB}"/>
                  </a:ext>
                </a:extLst>
              </p14:cNvPr>
              <p14:cNvContentPartPr/>
              <p14:nvPr/>
            </p14:nvContentPartPr>
            <p14:xfrm>
              <a:off x="4363811" y="5794309"/>
              <a:ext cx="123840" cy="69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4D1A6EE-AA7C-5EFD-3513-00063C0D45E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09811" y="5686669"/>
                <a:ext cx="23148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5C200DF-F7C4-8AD0-EDDB-6D71C59FD075}"/>
                  </a:ext>
                </a:extLst>
              </p14:cNvPr>
              <p14:cNvContentPartPr/>
              <p14:nvPr/>
            </p14:nvContentPartPr>
            <p14:xfrm>
              <a:off x="4682771" y="5809789"/>
              <a:ext cx="116280" cy="41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5C200DF-F7C4-8AD0-EDDB-6D71C59FD07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628771" y="5701789"/>
                <a:ext cx="2239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540BF14-52B9-4533-7370-D1936FB2B8B0}"/>
                  </a:ext>
                </a:extLst>
              </p14:cNvPr>
              <p14:cNvContentPartPr/>
              <p14:nvPr/>
            </p14:nvContentPartPr>
            <p14:xfrm>
              <a:off x="4907051" y="5802949"/>
              <a:ext cx="115560" cy="81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540BF14-52B9-4533-7370-D1936FB2B8B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53411" y="5695309"/>
                <a:ext cx="2232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B26A6EB-DC31-E064-40B1-CB221FF37E18}"/>
                  </a:ext>
                </a:extLst>
              </p14:cNvPr>
              <p14:cNvContentPartPr/>
              <p14:nvPr/>
            </p14:nvContentPartPr>
            <p14:xfrm>
              <a:off x="4631291" y="5793229"/>
              <a:ext cx="185760" cy="60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B26A6EB-DC31-E064-40B1-CB221FF37E1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577291" y="5685589"/>
                <a:ext cx="29340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DE5F4F2-0C86-C0F3-1CF7-D114017E10B9}"/>
                  </a:ext>
                </a:extLst>
              </p14:cNvPr>
              <p14:cNvContentPartPr/>
              <p14:nvPr/>
            </p14:nvContentPartPr>
            <p14:xfrm>
              <a:off x="3925331" y="5798629"/>
              <a:ext cx="96480" cy="84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DE5F4F2-0C86-C0F3-1CF7-D114017E10B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871691" y="5690989"/>
                <a:ext cx="204120" cy="30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6627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93D68A-1FFE-1602-F862-08C01F9A8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738" y="1097655"/>
            <a:ext cx="10217503" cy="476004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B5F710E-DADF-7EE3-4328-6D6C8A1B6133}"/>
              </a:ext>
            </a:extLst>
          </p:cNvPr>
          <p:cNvGrpSpPr/>
          <p:nvPr/>
        </p:nvGrpSpPr>
        <p:grpSpPr>
          <a:xfrm>
            <a:off x="2848571" y="1778815"/>
            <a:ext cx="672120" cy="218160"/>
            <a:chOff x="2848571" y="1778815"/>
            <a:chExt cx="672120" cy="21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972343B-0DD7-5BEE-1425-517EFF21FF89}"/>
                    </a:ext>
                  </a:extLst>
                </p14:cNvPr>
                <p14:cNvContentPartPr/>
                <p14:nvPr/>
              </p14:nvContentPartPr>
              <p14:xfrm>
                <a:off x="2848571" y="1778815"/>
                <a:ext cx="149760" cy="218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972343B-0DD7-5BEE-1425-517EFF21FF8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30571" y="1760815"/>
                  <a:ext cx="1854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A40EE83-E762-4A95-5182-4077DB47C3E5}"/>
                    </a:ext>
                  </a:extLst>
                </p14:cNvPr>
                <p14:cNvContentPartPr/>
                <p14:nvPr/>
              </p14:nvContentPartPr>
              <p14:xfrm>
                <a:off x="3112091" y="1887895"/>
                <a:ext cx="150480" cy="16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A40EE83-E762-4A95-5182-4077DB47C3E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94451" y="1870255"/>
                  <a:ext cx="186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21CE465-31EC-8ECD-C94F-FF32C31EA324}"/>
                    </a:ext>
                  </a:extLst>
                </p14:cNvPr>
                <p14:cNvContentPartPr/>
                <p14:nvPr/>
              </p14:nvContentPartPr>
              <p14:xfrm>
                <a:off x="3110291" y="1954135"/>
                <a:ext cx="136440" cy="18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21CE465-31EC-8ECD-C94F-FF32C31EA32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92651" y="1936135"/>
                  <a:ext cx="1720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3477D55-8CB0-E17B-E223-3D7FF12D3BD8}"/>
                    </a:ext>
                  </a:extLst>
                </p14:cNvPr>
                <p14:cNvContentPartPr/>
                <p14:nvPr/>
              </p14:nvContentPartPr>
              <p14:xfrm>
                <a:off x="3336371" y="1811575"/>
                <a:ext cx="184320" cy="171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3477D55-8CB0-E17B-E223-3D7FF12D3BD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18371" y="1793935"/>
                  <a:ext cx="21996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E7E009-481C-9BA2-E43D-BB86C28C19DF}"/>
              </a:ext>
            </a:extLst>
          </p:cNvPr>
          <p:cNvGrpSpPr/>
          <p:nvPr/>
        </p:nvGrpSpPr>
        <p:grpSpPr>
          <a:xfrm>
            <a:off x="10843451" y="1204975"/>
            <a:ext cx="1056960" cy="314280"/>
            <a:chOff x="10843451" y="1204975"/>
            <a:chExt cx="1056960" cy="31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0AA30D5-DEFD-F81B-E05C-E1ECC35299C6}"/>
                    </a:ext>
                  </a:extLst>
                </p14:cNvPr>
                <p14:cNvContentPartPr/>
                <p14:nvPr/>
              </p14:nvContentPartPr>
              <p14:xfrm>
                <a:off x="10843451" y="1261855"/>
                <a:ext cx="167400" cy="200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0AA30D5-DEFD-F81B-E05C-E1ECC35299C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825811" y="1244215"/>
                  <a:ext cx="2030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27F31EE-F72A-F671-FEEE-4E2B635DCF32}"/>
                    </a:ext>
                  </a:extLst>
                </p14:cNvPr>
                <p14:cNvContentPartPr/>
                <p14:nvPr/>
              </p14:nvContentPartPr>
              <p14:xfrm>
                <a:off x="11076011" y="1300015"/>
                <a:ext cx="133560" cy="20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27F31EE-F72A-F671-FEEE-4E2B635DCF3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58011" y="1282375"/>
                  <a:ext cx="169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BB13411-7118-9040-660C-FD32EF017B0D}"/>
                    </a:ext>
                  </a:extLst>
                </p14:cNvPr>
                <p14:cNvContentPartPr/>
                <p14:nvPr/>
              </p14:nvContentPartPr>
              <p14:xfrm>
                <a:off x="11047931" y="1393975"/>
                <a:ext cx="135720" cy="30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BB13411-7118-9040-660C-FD32EF017B0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29931" y="1376335"/>
                  <a:ext cx="1713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A2293DC-580A-0D4A-F13E-4EB11DC96C0C}"/>
                    </a:ext>
                  </a:extLst>
                </p14:cNvPr>
                <p14:cNvContentPartPr/>
                <p14:nvPr/>
              </p14:nvContentPartPr>
              <p14:xfrm>
                <a:off x="11346011" y="1256815"/>
                <a:ext cx="2160" cy="166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A2293DC-580A-0D4A-F13E-4EB11DC96C0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328371" y="1239175"/>
                  <a:ext cx="378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0DCEB53-D451-A30D-911E-F65C28895C4C}"/>
                    </a:ext>
                  </a:extLst>
                </p14:cNvPr>
                <p14:cNvContentPartPr/>
                <p14:nvPr/>
              </p14:nvContentPartPr>
              <p14:xfrm>
                <a:off x="11276531" y="1327015"/>
                <a:ext cx="126360" cy="28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0DCEB53-D451-A30D-911E-F65C28895C4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258891" y="1309015"/>
                  <a:ext cx="1620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FD6222F-AB3C-811F-9357-C6F6E50BF705}"/>
                    </a:ext>
                  </a:extLst>
                </p14:cNvPr>
                <p14:cNvContentPartPr/>
                <p14:nvPr/>
              </p14:nvContentPartPr>
              <p14:xfrm>
                <a:off x="11510531" y="1205695"/>
                <a:ext cx="77760" cy="231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FD6222F-AB3C-811F-9357-C6F6E50BF70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492531" y="1188055"/>
                  <a:ext cx="1134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5022D24-4A36-4231-7322-EA7CCE46FED8}"/>
                    </a:ext>
                  </a:extLst>
                </p14:cNvPr>
                <p14:cNvContentPartPr/>
                <p14:nvPr/>
              </p14:nvContentPartPr>
              <p14:xfrm>
                <a:off x="11457611" y="1323055"/>
                <a:ext cx="91080" cy="10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5022D24-4A36-4231-7322-EA7CCE46FED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439611" y="1305055"/>
                  <a:ext cx="126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58D18CB-C748-A357-B57E-3FAC80FDE5B1}"/>
                    </a:ext>
                  </a:extLst>
                </p14:cNvPr>
                <p14:cNvContentPartPr/>
                <p14:nvPr/>
              </p14:nvContentPartPr>
              <p14:xfrm>
                <a:off x="11634371" y="1204975"/>
                <a:ext cx="100800" cy="254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58D18CB-C748-A357-B57E-3FAC80FDE5B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616371" y="1186975"/>
                  <a:ext cx="1364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CBCF6F4-91C6-BC86-A19E-80A7B3626D57}"/>
                    </a:ext>
                  </a:extLst>
                </p14:cNvPr>
                <p14:cNvContentPartPr/>
                <p14:nvPr/>
              </p14:nvContentPartPr>
              <p14:xfrm>
                <a:off x="11725091" y="1276255"/>
                <a:ext cx="82440" cy="168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CBCF6F4-91C6-BC86-A19E-80A7B3626D5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707091" y="1258255"/>
                  <a:ext cx="1180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DF864D9-2C6C-F800-EC52-926F12DA81D2}"/>
                    </a:ext>
                  </a:extLst>
                </p14:cNvPr>
                <p14:cNvContentPartPr/>
                <p14:nvPr/>
              </p14:nvContentPartPr>
              <p14:xfrm>
                <a:off x="11735891" y="1399735"/>
                <a:ext cx="62280" cy="14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DF864D9-2C6C-F800-EC52-926F12DA81D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718251" y="1382095"/>
                  <a:ext cx="97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528D154-A37E-2F14-D1FD-F6BED98648E7}"/>
                    </a:ext>
                  </a:extLst>
                </p14:cNvPr>
                <p14:cNvContentPartPr/>
                <p14:nvPr/>
              </p14:nvContentPartPr>
              <p14:xfrm>
                <a:off x="11821571" y="1256455"/>
                <a:ext cx="78840" cy="262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528D154-A37E-2F14-D1FD-F6BED98648E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803931" y="1238455"/>
                  <a:ext cx="114480" cy="29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E2064FF-CFF8-E562-452F-1DFE7A998057}"/>
                  </a:ext>
                </a:extLst>
              </p14:cNvPr>
              <p14:cNvContentPartPr/>
              <p14:nvPr/>
            </p14:nvContentPartPr>
            <p14:xfrm>
              <a:off x="10806371" y="1537615"/>
              <a:ext cx="102960" cy="156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E2064FF-CFF8-E562-452F-1DFE7A99805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788371" y="1519975"/>
                <a:ext cx="138600" cy="19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07555649-B8BF-40F6-F27E-312DF6441574}"/>
              </a:ext>
            </a:extLst>
          </p:cNvPr>
          <p:cNvGrpSpPr/>
          <p:nvPr/>
        </p:nvGrpSpPr>
        <p:grpSpPr>
          <a:xfrm>
            <a:off x="11278691" y="1929295"/>
            <a:ext cx="750960" cy="329040"/>
            <a:chOff x="11278691" y="1929295"/>
            <a:chExt cx="750960" cy="3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336FD07-C434-37A0-95A3-B1A1474DDD15}"/>
                    </a:ext>
                  </a:extLst>
                </p14:cNvPr>
                <p14:cNvContentPartPr/>
                <p14:nvPr/>
              </p14:nvContentPartPr>
              <p14:xfrm>
                <a:off x="11278691" y="1929295"/>
                <a:ext cx="121680" cy="209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336FD07-C434-37A0-95A3-B1A1474DDD1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261051" y="1911295"/>
                  <a:ext cx="1573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BD8CC40-A12E-DFD1-B927-B32633F17D72}"/>
                    </a:ext>
                  </a:extLst>
                </p14:cNvPr>
                <p14:cNvContentPartPr/>
                <p14:nvPr/>
              </p14:nvContentPartPr>
              <p14:xfrm>
                <a:off x="11412611" y="2034055"/>
                <a:ext cx="99720" cy="7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BD8CC40-A12E-DFD1-B927-B32633F17D7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394611" y="2016055"/>
                  <a:ext cx="135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255041E-6E9A-F7AC-C3EE-56F71430AC14}"/>
                    </a:ext>
                  </a:extLst>
                </p14:cNvPr>
                <p14:cNvContentPartPr/>
                <p14:nvPr/>
              </p14:nvContentPartPr>
              <p14:xfrm>
                <a:off x="11401451" y="2114335"/>
                <a:ext cx="107640" cy="7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255041E-6E9A-F7AC-C3EE-56F71430AC1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383811" y="2096335"/>
                  <a:ext cx="143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B11EC1C-29A8-6041-36FF-5AC53A56331F}"/>
                    </a:ext>
                  </a:extLst>
                </p14:cNvPr>
                <p14:cNvContentPartPr/>
                <p14:nvPr/>
              </p14:nvContentPartPr>
              <p14:xfrm>
                <a:off x="11546891" y="2064295"/>
                <a:ext cx="101160" cy="29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B11EC1C-29A8-6041-36FF-5AC53A56331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528891" y="2046295"/>
                  <a:ext cx="1368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FA2C7A4-CF76-1050-E83D-9A198EC8E3F5}"/>
                    </a:ext>
                  </a:extLst>
                </p14:cNvPr>
                <p14:cNvContentPartPr/>
                <p14:nvPr/>
              </p14:nvContentPartPr>
              <p14:xfrm>
                <a:off x="11719691" y="1931815"/>
                <a:ext cx="72000" cy="208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FA2C7A4-CF76-1050-E83D-9A198EC8E3F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702051" y="1913815"/>
                  <a:ext cx="1076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3167F01-DCD1-E5C7-F2A4-5F50B4137875}"/>
                    </a:ext>
                  </a:extLst>
                </p14:cNvPr>
                <p14:cNvContentPartPr/>
                <p14:nvPr/>
              </p14:nvContentPartPr>
              <p14:xfrm>
                <a:off x="11681891" y="2032975"/>
                <a:ext cx="96480" cy="3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3167F01-DCD1-E5C7-F2A4-5F50B413787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663891" y="2015335"/>
                  <a:ext cx="132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F466B84-9100-28F7-2A3B-E52A78F54195}"/>
                    </a:ext>
                  </a:extLst>
                </p14:cNvPr>
                <p14:cNvContentPartPr/>
                <p14:nvPr/>
              </p14:nvContentPartPr>
              <p14:xfrm>
                <a:off x="11849651" y="1977175"/>
                <a:ext cx="133560" cy="173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F466B84-9100-28F7-2A3B-E52A78F5419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832011" y="1959175"/>
                  <a:ext cx="1692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E1C3D61-B48B-C91A-1B2A-C2FE6B2A9562}"/>
                    </a:ext>
                  </a:extLst>
                </p14:cNvPr>
                <p14:cNvContentPartPr/>
                <p14:nvPr/>
              </p14:nvContentPartPr>
              <p14:xfrm>
                <a:off x="11869091" y="2112895"/>
                <a:ext cx="84960" cy="10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E1C3D61-B48B-C91A-1B2A-C2FE6B2A956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851091" y="2095255"/>
                  <a:ext cx="120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093F62D-413E-5567-E2E7-C97C2BFABA84}"/>
                    </a:ext>
                  </a:extLst>
                </p14:cNvPr>
                <p14:cNvContentPartPr/>
                <p14:nvPr/>
              </p14:nvContentPartPr>
              <p14:xfrm>
                <a:off x="11767931" y="1961335"/>
                <a:ext cx="85680" cy="260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093F62D-413E-5567-E2E7-C97C2BFABA8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750291" y="1943335"/>
                  <a:ext cx="1213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BA36B9C-8F9E-07FF-7D3C-5C150B525905}"/>
                    </a:ext>
                  </a:extLst>
                </p14:cNvPr>
                <p14:cNvContentPartPr/>
                <p14:nvPr/>
              </p14:nvContentPartPr>
              <p14:xfrm>
                <a:off x="11989331" y="1956655"/>
                <a:ext cx="40320" cy="301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BA36B9C-8F9E-07FF-7D3C-5C150B52590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971331" y="1938655"/>
                  <a:ext cx="75960" cy="33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B70A214-B96C-8727-51FC-D1FDD608EF9F}"/>
                  </a:ext>
                </a:extLst>
              </p14:cNvPr>
              <p14:cNvContentPartPr/>
              <p14:nvPr/>
            </p14:nvContentPartPr>
            <p14:xfrm>
              <a:off x="10987811" y="2149615"/>
              <a:ext cx="139320" cy="93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B70A214-B96C-8727-51FC-D1FDD608EF9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969811" y="2131975"/>
                <a:ext cx="17496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A830046-29D8-E352-26B6-27489129E65C}"/>
                  </a:ext>
                </a:extLst>
              </p14:cNvPr>
              <p14:cNvContentPartPr/>
              <p14:nvPr/>
            </p14:nvContentPartPr>
            <p14:xfrm>
              <a:off x="10545371" y="2707615"/>
              <a:ext cx="166320" cy="312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A830046-29D8-E352-26B6-27489129E65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527731" y="2689615"/>
                <a:ext cx="201960" cy="34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B2ECCB67-6836-C509-3D31-EF09A28331E6}"/>
              </a:ext>
            </a:extLst>
          </p:cNvPr>
          <p:cNvGrpSpPr/>
          <p:nvPr/>
        </p:nvGrpSpPr>
        <p:grpSpPr>
          <a:xfrm>
            <a:off x="8116451" y="1987255"/>
            <a:ext cx="1668600" cy="448560"/>
            <a:chOff x="8116451" y="1987255"/>
            <a:chExt cx="166860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1AEDC36-0FF6-0AF3-10DF-25B63AB2D897}"/>
                    </a:ext>
                  </a:extLst>
                </p14:cNvPr>
                <p14:cNvContentPartPr/>
                <p14:nvPr/>
              </p14:nvContentPartPr>
              <p14:xfrm>
                <a:off x="8116451" y="2074735"/>
                <a:ext cx="16560" cy="110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1AEDC36-0FF6-0AF3-10DF-25B63AB2D89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098451" y="2057095"/>
                  <a:ext cx="52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7F32644-D593-8753-64B3-DC2E5D62EF4B}"/>
                    </a:ext>
                  </a:extLst>
                </p14:cNvPr>
                <p14:cNvContentPartPr/>
                <p14:nvPr/>
              </p14:nvContentPartPr>
              <p14:xfrm>
                <a:off x="8148131" y="1992295"/>
                <a:ext cx="2160" cy="10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7F32644-D593-8753-64B3-DC2E5D62EF4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130131" y="1974295"/>
                  <a:ext cx="378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DA22FF9-F1F3-C05B-8466-735D549A2B08}"/>
                    </a:ext>
                  </a:extLst>
                </p14:cNvPr>
                <p14:cNvContentPartPr/>
                <p14:nvPr/>
              </p14:nvContentPartPr>
              <p14:xfrm>
                <a:off x="8211131" y="1987255"/>
                <a:ext cx="124200" cy="228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DA22FF9-F1F3-C05B-8466-735D549A2B0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193131" y="1969255"/>
                  <a:ext cx="1598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FE50C69-2CC8-C7CC-6A7F-E811D5B25946}"/>
                    </a:ext>
                  </a:extLst>
                </p14:cNvPr>
                <p14:cNvContentPartPr/>
                <p14:nvPr/>
              </p14:nvContentPartPr>
              <p14:xfrm>
                <a:off x="8172971" y="2133775"/>
                <a:ext cx="128880" cy="3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FE50C69-2CC8-C7CC-6A7F-E811D5B2594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155331" y="2116135"/>
                  <a:ext cx="164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94E14B9-CE14-BB1B-B0BA-02A7E4C1A151}"/>
                    </a:ext>
                  </a:extLst>
                </p14:cNvPr>
                <p14:cNvContentPartPr/>
                <p14:nvPr/>
              </p14:nvContentPartPr>
              <p14:xfrm>
                <a:off x="8379251" y="2147815"/>
                <a:ext cx="141840" cy="82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94E14B9-CE14-BB1B-B0BA-02A7E4C1A15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361611" y="2130175"/>
                  <a:ext cx="177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99A481A-1389-0567-C0D9-1D874A5F229C}"/>
                    </a:ext>
                  </a:extLst>
                </p14:cNvPr>
                <p14:cNvContentPartPr/>
                <p14:nvPr/>
              </p14:nvContentPartPr>
              <p14:xfrm>
                <a:off x="8585531" y="2180215"/>
                <a:ext cx="88560" cy="63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99A481A-1389-0567-C0D9-1D874A5F229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567891" y="2162215"/>
                  <a:ext cx="1242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C620928-4BD4-CE1B-00CE-B61876DD7B8E}"/>
                    </a:ext>
                  </a:extLst>
                </p14:cNvPr>
                <p14:cNvContentPartPr/>
                <p14:nvPr/>
              </p14:nvContentPartPr>
              <p14:xfrm>
                <a:off x="8813051" y="2198935"/>
                <a:ext cx="10800" cy="54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C620928-4BD4-CE1B-00CE-B61876DD7B8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795411" y="2181295"/>
                  <a:ext cx="464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C572E5C-7821-6399-B42E-AA19830596E3}"/>
                    </a:ext>
                  </a:extLst>
                </p14:cNvPr>
                <p14:cNvContentPartPr/>
                <p14:nvPr/>
              </p14:nvContentPartPr>
              <p14:xfrm>
                <a:off x="8820971" y="2146735"/>
                <a:ext cx="3240" cy="5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C572E5C-7821-6399-B42E-AA19830596E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802971" y="2129095"/>
                  <a:ext cx="38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E4C4C14-B37E-CBB5-06C5-B56CCE8D4877}"/>
                    </a:ext>
                  </a:extLst>
                </p14:cNvPr>
                <p14:cNvContentPartPr/>
                <p14:nvPr/>
              </p14:nvContentPartPr>
              <p14:xfrm>
                <a:off x="8853011" y="2212975"/>
                <a:ext cx="79200" cy="222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E4C4C14-B37E-CBB5-06C5-B56CCE8D487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835011" y="2194975"/>
                  <a:ext cx="1148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AE3CAF2-C3F5-9DCF-3EAF-24C0E19CF94B}"/>
                    </a:ext>
                  </a:extLst>
                </p14:cNvPr>
                <p14:cNvContentPartPr/>
                <p14:nvPr/>
              </p14:nvContentPartPr>
              <p14:xfrm>
                <a:off x="8973971" y="2219455"/>
                <a:ext cx="98280" cy="102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AE3CAF2-C3F5-9DCF-3EAF-24C0E19CF94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956331" y="2201815"/>
                  <a:ext cx="133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866A346-3725-5F3D-111D-A71255FB141C}"/>
                    </a:ext>
                  </a:extLst>
                </p14:cNvPr>
                <p14:cNvContentPartPr/>
                <p14:nvPr/>
              </p14:nvContentPartPr>
              <p14:xfrm>
                <a:off x="9102131" y="2234575"/>
                <a:ext cx="55080" cy="33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866A346-3725-5F3D-111D-A71255FB141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084491" y="2216935"/>
                  <a:ext cx="907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9DE6268-452A-76EA-C248-D39651742458}"/>
                    </a:ext>
                  </a:extLst>
                </p14:cNvPr>
                <p14:cNvContentPartPr/>
                <p14:nvPr/>
              </p14:nvContentPartPr>
              <p14:xfrm>
                <a:off x="9237131" y="2219815"/>
                <a:ext cx="89640" cy="47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9DE6268-452A-76EA-C248-D3965174245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219131" y="2201815"/>
                  <a:ext cx="125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E4EEAF8-AAB4-BD18-608B-08724083BD85}"/>
                    </a:ext>
                  </a:extLst>
                </p14:cNvPr>
                <p14:cNvContentPartPr/>
                <p14:nvPr/>
              </p14:nvContentPartPr>
              <p14:xfrm>
                <a:off x="9348371" y="2230255"/>
                <a:ext cx="92160" cy="72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E4EEAF8-AAB4-BD18-608B-08724083BD8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330371" y="2212255"/>
                  <a:ext cx="127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7F9BE8F-E571-4129-2C85-91BCE186AF6B}"/>
                    </a:ext>
                  </a:extLst>
                </p14:cNvPr>
                <p14:cNvContentPartPr/>
                <p14:nvPr/>
              </p14:nvContentPartPr>
              <p14:xfrm>
                <a:off x="9572291" y="2146735"/>
                <a:ext cx="212760" cy="210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7F9BE8F-E571-4129-2C85-91BCE186AF6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554291" y="2129095"/>
                  <a:ext cx="248400" cy="24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17D3586-A9E9-2703-78E9-F2801817020F}"/>
                  </a:ext>
                </a:extLst>
              </p14:cNvPr>
              <p14:cNvContentPartPr/>
              <p14:nvPr/>
            </p14:nvContentPartPr>
            <p14:xfrm>
              <a:off x="9991331" y="2431495"/>
              <a:ext cx="576720" cy="4035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17D3586-A9E9-2703-78E9-F2801817020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973691" y="2413495"/>
                <a:ext cx="61236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5810C64-A2E0-10E8-B8EB-92FCE1639A37}"/>
                  </a:ext>
                </a:extLst>
              </p14:cNvPr>
              <p14:cNvContentPartPr/>
              <p14:nvPr/>
            </p14:nvContentPartPr>
            <p14:xfrm>
              <a:off x="608291" y="6038335"/>
              <a:ext cx="244800" cy="226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5810C64-A2E0-10E8-B8EB-92FCE1639A3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90291" y="6020335"/>
                <a:ext cx="28044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E8D10B5-2D8C-AFB7-2BBF-37CB09D08641}"/>
                  </a:ext>
                </a:extLst>
              </p14:cNvPr>
              <p14:cNvContentPartPr/>
              <p14:nvPr/>
            </p14:nvContentPartPr>
            <p14:xfrm>
              <a:off x="1014731" y="6001615"/>
              <a:ext cx="391680" cy="3747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E8D10B5-2D8C-AFB7-2BBF-37CB09D0864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97091" y="5983615"/>
                <a:ext cx="42732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7C1BD95-A669-91FE-CDE6-9AA103BB4397}"/>
                  </a:ext>
                </a:extLst>
              </p14:cNvPr>
              <p14:cNvContentPartPr/>
              <p14:nvPr/>
            </p14:nvContentPartPr>
            <p14:xfrm>
              <a:off x="1576331" y="6205375"/>
              <a:ext cx="303840" cy="939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7C1BD95-A669-91FE-CDE6-9AA103BB439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558691" y="6187735"/>
                <a:ext cx="33948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60CD138-76F0-AEC3-D11B-22E804AE149B}"/>
                  </a:ext>
                </a:extLst>
              </p14:cNvPr>
              <p14:cNvContentPartPr/>
              <p14:nvPr/>
            </p14:nvContentPartPr>
            <p14:xfrm>
              <a:off x="1817171" y="6146335"/>
              <a:ext cx="21960" cy="18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60CD138-76F0-AEC3-D11B-22E804AE149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799171" y="6128335"/>
                <a:ext cx="576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7910D48-1F27-231B-300A-18A85CD03B92}"/>
                  </a:ext>
                </a:extLst>
              </p14:cNvPr>
              <p14:cNvContentPartPr/>
              <p14:nvPr/>
            </p14:nvContentPartPr>
            <p14:xfrm>
              <a:off x="1859651" y="6221935"/>
              <a:ext cx="777240" cy="1573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7910D48-1F27-231B-300A-18A85CD03B9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842011" y="6204295"/>
                <a:ext cx="8128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BC4155F-6FE6-A912-9836-BD9F6C78AA19}"/>
                  </a:ext>
                </a:extLst>
              </p14:cNvPr>
              <p14:cNvContentPartPr/>
              <p14:nvPr/>
            </p14:nvContentPartPr>
            <p14:xfrm>
              <a:off x="2167091" y="6081535"/>
              <a:ext cx="28800" cy="133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BC4155F-6FE6-A912-9836-BD9F6C78AA1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149451" y="6063535"/>
                <a:ext cx="644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62F7B54-6083-07F8-C68C-4AB43BFA9882}"/>
                  </a:ext>
                </a:extLst>
              </p14:cNvPr>
              <p14:cNvContentPartPr/>
              <p14:nvPr/>
            </p14:nvContentPartPr>
            <p14:xfrm>
              <a:off x="2771171" y="6151015"/>
              <a:ext cx="252720" cy="3254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62F7B54-6083-07F8-C68C-4AB43BFA9882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753171" y="6133375"/>
                <a:ext cx="288360" cy="36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610DB568-F5CA-1CDD-8BCF-384450777C2C}"/>
              </a:ext>
            </a:extLst>
          </p:cNvPr>
          <p:cNvGrpSpPr/>
          <p:nvPr/>
        </p:nvGrpSpPr>
        <p:grpSpPr>
          <a:xfrm>
            <a:off x="3186611" y="6031495"/>
            <a:ext cx="5924880" cy="585000"/>
            <a:chOff x="3186611" y="6031495"/>
            <a:chExt cx="5924880" cy="58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8CCFA99-1349-2139-EF42-A409772B17D7}"/>
                    </a:ext>
                  </a:extLst>
                </p14:cNvPr>
                <p14:cNvContentPartPr/>
                <p14:nvPr/>
              </p14:nvContentPartPr>
              <p14:xfrm>
                <a:off x="3186611" y="6031495"/>
                <a:ext cx="1586880" cy="436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8CCFA99-1349-2139-EF42-A409772B17D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168971" y="6013495"/>
                  <a:ext cx="162252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7F8C28B-F006-1260-114E-C10ADF2B4F3F}"/>
                    </a:ext>
                  </a:extLst>
                </p14:cNvPr>
                <p14:cNvContentPartPr/>
                <p14:nvPr/>
              </p14:nvContentPartPr>
              <p14:xfrm>
                <a:off x="4924691" y="6155695"/>
                <a:ext cx="818640" cy="263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7F8C28B-F006-1260-114E-C10ADF2B4F3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907051" y="6138055"/>
                  <a:ext cx="8542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0EADAF1-D8A2-C5F7-4A01-1893A80D843B}"/>
                    </a:ext>
                  </a:extLst>
                </p14:cNvPr>
                <p14:cNvContentPartPr/>
                <p14:nvPr/>
              </p14:nvContentPartPr>
              <p14:xfrm>
                <a:off x="5825411" y="6152815"/>
                <a:ext cx="497520" cy="305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0EADAF1-D8A2-C5F7-4A01-1893A80D843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807771" y="6134815"/>
                  <a:ext cx="5331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C5A276B-0CF5-47B5-EAAF-CF94FFFB991D}"/>
                    </a:ext>
                  </a:extLst>
                </p14:cNvPr>
                <p14:cNvContentPartPr/>
                <p14:nvPr/>
              </p14:nvContentPartPr>
              <p14:xfrm>
                <a:off x="6207011" y="6264055"/>
                <a:ext cx="247320" cy="7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C5A276B-0CF5-47B5-EAAF-CF94FFFB991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189011" y="6246415"/>
                  <a:ext cx="282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296B894-E043-06EB-8116-5E024448F16F}"/>
                    </a:ext>
                  </a:extLst>
                </p14:cNvPr>
                <p14:cNvContentPartPr/>
                <p14:nvPr/>
              </p14:nvContentPartPr>
              <p14:xfrm>
                <a:off x="6533531" y="6058135"/>
                <a:ext cx="416160" cy="373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296B894-E043-06EB-8116-5E024448F16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515891" y="6040495"/>
                  <a:ext cx="45180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52034D3-E10C-8088-60FB-5A7527D6B9D9}"/>
                    </a:ext>
                  </a:extLst>
                </p14:cNvPr>
                <p14:cNvContentPartPr/>
                <p14:nvPr/>
              </p14:nvContentPartPr>
              <p14:xfrm>
                <a:off x="7172171" y="6286375"/>
                <a:ext cx="423360" cy="138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52034D3-E10C-8088-60FB-5A7527D6B9D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154171" y="6268735"/>
                  <a:ext cx="459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E14E232-951B-8C35-42F4-292B76B07A2E}"/>
                    </a:ext>
                  </a:extLst>
                </p14:cNvPr>
                <p14:cNvContentPartPr/>
                <p14:nvPr/>
              </p14:nvContentPartPr>
              <p14:xfrm>
                <a:off x="7802171" y="6079735"/>
                <a:ext cx="1309320" cy="536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E14E232-951B-8C35-42F4-292B76B07A2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784531" y="6061735"/>
                  <a:ext cx="134496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6499182-D623-CB7C-E938-0BEB9DCF9058}"/>
                    </a:ext>
                  </a:extLst>
                </p14:cNvPr>
                <p14:cNvContentPartPr/>
                <p14:nvPr/>
              </p14:nvContentPartPr>
              <p14:xfrm>
                <a:off x="7901531" y="6226255"/>
                <a:ext cx="11520" cy="10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6499182-D623-CB7C-E938-0BEB9DCF905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883891" y="6208255"/>
                  <a:ext cx="4716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AB88766-9297-36EA-61AC-19450F3C922B}"/>
              </a:ext>
            </a:extLst>
          </p:cNvPr>
          <p:cNvGrpSpPr/>
          <p:nvPr/>
        </p:nvGrpSpPr>
        <p:grpSpPr>
          <a:xfrm>
            <a:off x="500291" y="154855"/>
            <a:ext cx="4153320" cy="900000"/>
            <a:chOff x="500291" y="154855"/>
            <a:chExt cx="4153320" cy="90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CE40D32-50C3-E29B-E536-12809B95F43E}"/>
                    </a:ext>
                  </a:extLst>
                </p14:cNvPr>
                <p14:cNvContentPartPr/>
                <p14:nvPr/>
              </p14:nvContentPartPr>
              <p14:xfrm>
                <a:off x="500291" y="275095"/>
                <a:ext cx="173520" cy="165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CE40D32-50C3-E29B-E536-12809B95F43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82291" y="257455"/>
                  <a:ext cx="2091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524C809-6C45-E351-85DA-020264E722E7}"/>
                    </a:ext>
                  </a:extLst>
                </p14:cNvPr>
                <p14:cNvContentPartPr/>
                <p14:nvPr/>
              </p14:nvContentPartPr>
              <p14:xfrm>
                <a:off x="742571" y="278695"/>
                <a:ext cx="130320" cy="209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524C809-6C45-E351-85DA-020264E722E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24571" y="261055"/>
                  <a:ext cx="1659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9CFBAFE-722B-572A-D008-B846ED900B49}"/>
                    </a:ext>
                  </a:extLst>
                </p14:cNvPr>
                <p14:cNvContentPartPr/>
                <p14:nvPr/>
              </p14:nvContentPartPr>
              <p14:xfrm>
                <a:off x="915011" y="282655"/>
                <a:ext cx="132120" cy="2106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9CFBAFE-722B-572A-D008-B846ED900B4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97371" y="265015"/>
                  <a:ext cx="1677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768CEF4-DB8C-D1EC-8B35-6B8C26C8BE5D}"/>
                    </a:ext>
                  </a:extLst>
                </p14:cNvPr>
                <p14:cNvContentPartPr/>
                <p14:nvPr/>
              </p14:nvContentPartPr>
              <p14:xfrm>
                <a:off x="1218491" y="271495"/>
                <a:ext cx="159480" cy="221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768CEF4-DB8C-D1EC-8B35-6B8C26C8BE5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200851" y="253495"/>
                  <a:ext cx="1951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FA4EABC-19C5-3199-84A3-9D05DBE52027}"/>
                    </a:ext>
                  </a:extLst>
                </p14:cNvPr>
                <p14:cNvContentPartPr/>
                <p14:nvPr/>
              </p14:nvContentPartPr>
              <p14:xfrm>
                <a:off x="1303451" y="407215"/>
                <a:ext cx="62280" cy="10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FA4EABC-19C5-3199-84A3-9D05DBE5202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285811" y="389215"/>
                  <a:ext cx="97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2502585-57A5-A070-B371-DC0FD46E6EFF}"/>
                    </a:ext>
                  </a:extLst>
                </p14:cNvPr>
                <p14:cNvContentPartPr/>
                <p14:nvPr/>
              </p14:nvContentPartPr>
              <p14:xfrm>
                <a:off x="1447091" y="331975"/>
                <a:ext cx="13320" cy="12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2502585-57A5-A070-B371-DC0FD46E6EF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429451" y="313975"/>
                  <a:ext cx="48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BB57E73-B9A1-81F1-FEE0-41FD69494E4E}"/>
                    </a:ext>
                  </a:extLst>
                </p14:cNvPr>
                <p14:cNvContentPartPr/>
                <p14:nvPr/>
              </p14:nvContentPartPr>
              <p14:xfrm>
                <a:off x="1466531" y="437095"/>
                <a:ext cx="14400" cy="6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BB57E73-B9A1-81F1-FEE0-41FD69494E4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448531" y="419095"/>
                  <a:ext cx="50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AEF0895-10E2-509C-FFC1-1BE9E7D8C1CA}"/>
                    </a:ext>
                  </a:extLst>
                </p14:cNvPr>
                <p14:cNvContentPartPr/>
                <p14:nvPr/>
              </p14:nvContentPartPr>
              <p14:xfrm>
                <a:off x="1717091" y="154855"/>
                <a:ext cx="1346040" cy="568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AEF0895-10E2-509C-FFC1-1BE9E7D8C1C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699451" y="137215"/>
                  <a:ext cx="1381680" cy="60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40C0618-6852-5004-B130-0B6048692463}"/>
                    </a:ext>
                  </a:extLst>
                </p14:cNvPr>
                <p14:cNvContentPartPr/>
                <p14:nvPr/>
              </p14:nvContentPartPr>
              <p14:xfrm>
                <a:off x="3244211" y="229375"/>
                <a:ext cx="712800" cy="502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40C0618-6852-5004-B130-0B604869246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226211" y="211375"/>
                  <a:ext cx="74844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EED2D91-983D-043A-3CB2-0234BD07396F}"/>
                    </a:ext>
                  </a:extLst>
                </p14:cNvPr>
                <p14:cNvContentPartPr/>
                <p14:nvPr/>
              </p14:nvContentPartPr>
              <p14:xfrm>
                <a:off x="4143851" y="391735"/>
                <a:ext cx="509760" cy="138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EED2D91-983D-043A-3CB2-0234BD07396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126211" y="374095"/>
                  <a:ext cx="5454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F6ABB68-886F-8039-6C13-A0ABAAC44FAB}"/>
                    </a:ext>
                  </a:extLst>
                </p14:cNvPr>
                <p14:cNvContentPartPr/>
                <p14:nvPr/>
              </p14:nvContentPartPr>
              <p14:xfrm>
                <a:off x="1659131" y="612775"/>
                <a:ext cx="935280" cy="339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F6ABB68-886F-8039-6C13-A0ABAAC44FA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641131" y="595135"/>
                  <a:ext cx="97092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33296E3-547A-FA10-5499-2E638474B948}"/>
                    </a:ext>
                  </a:extLst>
                </p14:cNvPr>
                <p14:cNvContentPartPr/>
                <p14:nvPr/>
              </p14:nvContentPartPr>
              <p14:xfrm>
                <a:off x="1811771" y="725815"/>
                <a:ext cx="174240" cy="34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33296E3-547A-FA10-5499-2E638474B94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794131" y="708175"/>
                  <a:ext cx="2098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9FCAB50-B67A-6C7E-4853-7FAAF0CC73D4}"/>
                    </a:ext>
                  </a:extLst>
                </p14:cNvPr>
                <p14:cNvContentPartPr/>
                <p14:nvPr/>
              </p14:nvContentPartPr>
              <p14:xfrm>
                <a:off x="2744171" y="640135"/>
                <a:ext cx="1370880" cy="414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9FCAB50-B67A-6C7E-4853-7FAAF0CC73D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726171" y="622135"/>
                  <a:ext cx="1406520" cy="45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8A775E5-7266-B5F8-E2F0-59AC3EB7EC59}"/>
              </a:ext>
            </a:extLst>
          </p:cNvPr>
          <p:cNvGrpSpPr/>
          <p:nvPr/>
        </p:nvGrpSpPr>
        <p:grpSpPr>
          <a:xfrm>
            <a:off x="6918011" y="417295"/>
            <a:ext cx="1265400" cy="316440"/>
            <a:chOff x="6918011" y="417295"/>
            <a:chExt cx="126540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4E54FF3-E8F3-251A-973F-5BD94E9ACCCB}"/>
                    </a:ext>
                  </a:extLst>
                </p14:cNvPr>
                <p14:cNvContentPartPr/>
                <p14:nvPr/>
              </p14:nvContentPartPr>
              <p14:xfrm>
                <a:off x="6918011" y="461215"/>
                <a:ext cx="230040" cy="257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4E54FF3-E8F3-251A-973F-5BD94E9ACCC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900011" y="443215"/>
                  <a:ext cx="2656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6F718BB-9AAD-2C6C-A73A-F8068321ADDD}"/>
                    </a:ext>
                  </a:extLst>
                </p14:cNvPr>
                <p14:cNvContentPartPr/>
                <p14:nvPr/>
              </p14:nvContentPartPr>
              <p14:xfrm>
                <a:off x="7192691" y="533215"/>
                <a:ext cx="151920" cy="200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6F718BB-9AAD-2C6C-A73A-F8068321ADD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174691" y="515215"/>
                  <a:ext cx="1875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70E52B4-EF8E-7E67-52FD-9D77890B1BC1}"/>
                    </a:ext>
                  </a:extLst>
                </p14:cNvPr>
                <p14:cNvContentPartPr/>
                <p14:nvPr/>
              </p14:nvContentPartPr>
              <p14:xfrm>
                <a:off x="7380611" y="574615"/>
                <a:ext cx="343080" cy="115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70E52B4-EF8E-7E67-52FD-9D77890B1BC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362611" y="556615"/>
                  <a:ext cx="378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F6F57B3-0020-2462-9B4B-AD02E221656D}"/>
                    </a:ext>
                  </a:extLst>
                </p14:cNvPr>
                <p14:cNvContentPartPr/>
                <p14:nvPr/>
              </p14:nvContentPartPr>
              <p14:xfrm>
                <a:off x="7884251" y="417295"/>
                <a:ext cx="114120" cy="276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F6F57B3-0020-2462-9B4B-AD02E221656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866611" y="399295"/>
                  <a:ext cx="1497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DF0D33A-C9CE-CDC8-3D3E-1E85739202B8}"/>
                    </a:ext>
                  </a:extLst>
                </p14:cNvPr>
                <p14:cNvContentPartPr/>
                <p14:nvPr/>
              </p14:nvContentPartPr>
              <p14:xfrm>
                <a:off x="7908011" y="588655"/>
                <a:ext cx="148680" cy="14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DF0D33A-C9CE-CDC8-3D3E-1E85739202B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890371" y="571015"/>
                  <a:ext cx="184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18C08CC-A405-10F8-DA42-E1D44BFDF5DE}"/>
                    </a:ext>
                  </a:extLst>
                </p14:cNvPr>
                <p14:cNvContentPartPr/>
                <p14:nvPr/>
              </p14:nvContentPartPr>
              <p14:xfrm>
                <a:off x="8178371" y="533935"/>
                <a:ext cx="5040" cy="14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18C08CC-A405-10F8-DA42-E1D44BFDF5D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160371" y="515935"/>
                  <a:ext cx="406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9521B5E-BE34-E75B-8F3C-2122F3A1DCA4}"/>
                    </a:ext>
                  </a:extLst>
                </p14:cNvPr>
                <p14:cNvContentPartPr/>
                <p14:nvPr/>
              </p14:nvContentPartPr>
              <p14:xfrm>
                <a:off x="8160731" y="643735"/>
                <a:ext cx="3240" cy="4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9521B5E-BE34-E75B-8F3C-2122F3A1DCA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143091" y="625735"/>
                  <a:ext cx="3888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4634712-6D80-BFA1-BEEF-B83A0CE4E39B}"/>
              </a:ext>
            </a:extLst>
          </p:cNvPr>
          <p:cNvGrpSpPr/>
          <p:nvPr/>
        </p:nvGrpSpPr>
        <p:grpSpPr>
          <a:xfrm>
            <a:off x="8466011" y="465535"/>
            <a:ext cx="633240" cy="262440"/>
            <a:chOff x="8466011" y="465535"/>
            <a:chExt cx="63324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4E70647-5F8B-078D-039F-9F668C5E42A6}"/>
                    </a:ext>
                  </a:extLst>
                </p14:cNvPr>
                <p14:cNvContentPartPr/>
                <p14:nvPr/>
              </p14:nvContentPartPr>
              <p14:xfrm>
                <a:off x="8466011" y="465535"/>
                <a:ext cx="181440" cy="262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4E70647-5F8B-078D-039F-9F668C5E42A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448011" y="447895"/>
                  <a:ext cx="2170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CB2B4AD-FD50-9B19-34D0-BE2B862CB791}"/>
                    </a:ext>
                  </a:extLst>
                </p14:cNvPr>
                <p14:cNvContentPartPr/>
                <p14:nvPr/>
              </p14:nvContentPartPr>
              <p14:xfrm>
                <a:off x="8816291" y="585415"/>
                <a:ext cx="282960" cy="131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CB2B4AD-FD50-9B19-34D0-BE2B862CB79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798291" y="567415"/>
                  <a:ext cx="31860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CAB0EE9-616A-981E-C315-F9C7E79E67BF}"/>
              </a:ext>
            </a:extLst>
          </p:cNvPr>
          <p:cNvGrpSpPr/>
          <p:nvPr/>
        </p:nvGrpSpPr>
        <p:grpSpPr>
          <a:xfrm>
            <a:off x="9299411" y="533575"/>
            <a:ext cx="1023480" cy="246600"/>
            <a:chOff x="9299411" y="533575"/>
            <a:chExt cx="1023480" cy="24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372CB8A-9A1D-7C6D-8313-4ADE63F0EAA8}"/>
                    </a:ext>
                  </a:extLst>
                </p14:cNvPr>
                <p14:cNvContentPartPr/>
                <p14:nvPr/>
              </p14:nvContentPartPr>
              <p14:xfrm>
                <a:off x="9299411" y="594415"/>
                <a:ext cx="698400" cy="172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372CB8A-9A1D-7C6D-8313-4ADE63F0EAA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281411" y="576415"/>
                  <a:ext cx="7340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4F128B7-19D4-02C1-1342-28CDB266ED79}"/>
                    </a:ext>
                  </a:extLst>
                </p14:cNvPr>
                <p14:cNvContentPartPr/>
                <p14:nvPr/>
              </p14:nvContentPartPr>
              <p14:xfrm>
                <a:off x="10137851" y="533575"/>
                <a:ext cx="185040" cy="246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4F128B7-19D4-02C1-1342-28CDB266ED7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119851" y="515575"/>
                  <a:ext cx="220680" cy="28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CE0CEA9-CC93-2FFE-7E89-363890D250DA}"/>
              </a:ext>
            </a:extLst>
          </p:cNvPr>
          <p:cNvGrpSpPr/>
          <p:nvPr/>
        </p:nvGrpSpPr>
        <p:grpSpPr>
          <a:xfrm>
            <a:off x="8392931" y="868015"/>
            <a:ext cx="865800" cy="234000"/>
            <a:chOff x="8392931" y="868015"/>
            <a:chExt cx="86580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1EB6232-BDB0-93C6-0756-8E43D2E18852}"/>
                    </a:ext>
                  </a:extLst>
                </p14:cNvPr>
                <p14:cNvContentPartPr/>
                <p14:nvPr/>
              </p14:nvContentPartPr>
              <p14:xfrm>
                <a:off x="8392931" y="868015"/>
                <a:ext cx="865800" cy="234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1EB6232-BDB0-93C6-0756-8E43D2E1885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375291" y="850375"/>
                  <a:ext cx="9014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1C86FE1-88B5-3419-A4AA-364FC10FF0B3}"/>
                    </a:ext>
                  </a:extLst>
                </p14:cNvPr>
                <p14:cNvContentPartPr/>
                <p14:nvPr/>
              </p14:nvContentPartPr>
              <p14:xfrm>
                <a:off x="8593091" y="963415"/>
                <a:ext cx="204120" cy="13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1C86FE1-88B5-3419-A4AA-364FC10FF0B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575451" y="945415"/>
                  <a:ext cx="23976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25E87C3-010B-DA94-068F-57FE21A79812}"/>
              </a:ext>
            </a:extLst>
          </p:cNvPr>
          <p:cNvGrpSpPr/>
          <p:nvPr/>
        </p:nvGrpSpPr>
        <p:grpSpPr>
          <a:xfrm>
            <a:off x="9344771" y="940015"/>
            <a:ext cx="1194840" cy="260280"/>
            <a:chOff x="9344771" y="940015"/>
            <a:chExt cx="119484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C98C99D-6D5E-E1D3-4A0A-F6312B9D58EA}"/>
                    </a:ext>
                  </a:extLst>
                </p14:cNvPr>
                <p14:cNvContentPartPr/>
                <p14:nvPr/>
              </p14:nvContentPartPr>
              <p14:xfrm>
                <a:off x="9344771" y="940015"/>
                <a:ext cx="1185120" cy="260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C98C99D-6D5E-E1D3-4A0A-F6312B9D58E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327131" y="922015"/>
                  <a:ext cx="12207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4B9CCCE-B1D8-B392-B213-E95177C38210}"/>
                    </a:ext>
                  </a:extLst>
                </p14:cNvPr>
                <p14:cNvContentPartPr/>
                <p14:nvPr/>
              </p14:nvContentPartPr>
              <p14:xfrm>
                <a:off x="10507571" y="987175"/>
                <a:ext cx="32040" cy="25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4B9CCCE-B1D8-B392-B213-E95177C3821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489571" y="969535"/>
                  <a:ext cx="6768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5704564D-A6B4-A041-2FFD-2B2443F2BE1B}"/>
              </a:ext>
            </a:extLst>
          </p:cNvPr>
          <p:cNvGrpSpPr/>
          <p:nvPr/>
        </p:nvGrpSpPr>
        <p:grpSpPr>
          <a:xfrm>
            <a:off x="3836051" y="3641095"/>
            <a:ext cx="1400040" cy="761040"/>
            <a:chOff x="3836051" y="3641095"/>
            <a:chExt cx="1400040" cy="76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3B61566-7A07-0D26-78F3-9A9C0FB5B9BE}"/>
                    </a:ext>
                  </a:extLst>
                </p14:cNvPr>
                <p14:cNvContentPartPr/>
                <p14:nvPr/>
              </p14:nvContentPartPr>
              <p14:xfrm>
                <a:off x="4540211" y="3703015"/>
                <a:ext cx="695880" cy="560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3B61566-7A07-0D26-78F3-9A9C0FB5B9B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522211" y="3685375"/>
                  <a:ext cx="731520" cy="59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D2991C8-A93D-39D4-4BFA-9D79A6552A08}"/>
                    </a:ext>
                  </a:extLst>
                </p14:cNvPr>
                <p14:cNvContentPartPr/>
                <p14:nvPr/>
              </p14:nvContentPartPr>
              <p14:xfrm>
                <a:off x="4635971" y="3713455"/>
                <a:ext cx="158760" cy="277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D2991C8-A93D-39D4-4BFA-9D79A6552A0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617971" y="3695815"/>
                  <a:ext cx="1944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E0873E9-14A4-1CC6-29B4-EF280DAF9B62}"/>
                    </a:ext>
                  </a:extLst>
                </p14:cNvPr>
                <p14:cNvContentPartPr/>
                <p14:nvPr/>
              </p14:nvContentPartPr>
              <p14:xfrm>
                <a:off x="4841891" y="3641095"/>
                <a:ext cx="36000" cy="126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E0873E9-14A4-1CC6-29B4-EF280DAF9B6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824251" y="3623455"/>
                  <a:ext cx="71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05A494A-C502-A433-8F17-B9D5778DE774}"/>
                    </a:ext>
                  </a:extLst>
                </p14:cNvPr>
                <p14:cNvContentPartPr/>
                <p14:nvPr/>
              </p14:nvContentPartPr>
              <p14:xfrm>
                <a:off x="4803371" y="3696175"/>
                <a:ext cx="102960" cy="27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05A494A-C502-A433-8F17-B9D5778DE77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785731" y="3678535"/>
                  <a:ext cx="1386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86043D1-5ABC-83DF-302D-048B649D2638}"/>
                    </a:ext>
                  </a:extLst>
                </p14:cNvPr>
                <p14:cNvContentPartPr/>
                <p14:nvPr/>
              </p14:nvContentPartPr>
              <p14:xfrm>
                <a:off x="3836051" y="4339495"/>
                <a:ext cx="528480" cy="62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86043D1-5ABC-83DF-302D-048B649D263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818051" y="4321495"/>
                  <a:ext cx="564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11CB1C1-D7D8-0FB3-1036-0E302458A423}"/>
                    </a:ext>
                  </a:extLst>
                </p14:cNvPr>
                <p14:cNvContentPartPr/>
                <p14:nvPr/>
              </p14:nvContentPartPr>
              <p14:xfrm>
                <a:off x="4088051" y="4038535"/>
                <a:ext cx="153720" cy="174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11CB1C1-D7D8-0FB3-1036-0E302458A42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070411" y="4020895"/>
                  <a:ext cx="1893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909321B-E739-2998-CD4F-D32D071D7A6C}"/>
                    </a:ext>
                  </a:extLst>
                </p14:cNvPr>
                <p14:cNvContentPartPr/>
                <p14:nvPr/>
              </p14:nvContentPartPr>
              <p14:xfrm>
                <a:off x="4316651" y="3925135"/>
                <a:ext cx="28800" cy="160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909321B-E739-2998-CD4F-D32D071D7A6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299011" y="3907135"/>
                  <a:ext cx="64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B614666-F3CE-2C91-FB21-E8A5D94EBCEC}"/>
                    </a:ext>
                  </a:extLst>
                </p14:cNvPr>
                <p14:cNvContentPartPr/>
                <p14:nvPr/>
              </p14:nvContentPartPr>
              <p14:xfrm>
                <a:off x="4266611" y="4024855"/>
                <a:ext cx="135720" cy="14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B614666-F3CE-2C91-FB21-E8A5D94EBCE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248611" y="4006855"/>
                  <a:ext cx="171360" cy="50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3437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06C01B-1AD8-1A80-8A7E-A49A49B2D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42" y="1019695"/>
            <a:ext cx="10610861" cy="494330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F3309AB-AC98-3D3E-A5EC-AAB04BE8208E}"/>
              </a:ext>
            </a:extLst>
          </p:cNvPr>
          <p:cNvGrpSpPr/>
          <p:nvPr/>
        </p:nvGrpSpPr>
        <p:grpSpPr>
          <a:xfrm>
            <a:off x="7064891" y="1113175"/>
            <a:ext cx="582840" cy="956160"/>
            <a:chOff x="7064891" y="1113175"/>
            <a:chExt cx="582840" cy="95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C5E3951-67A1-4AE8-4ACA-C2835B4666CA}"/>
                    </a:ext>
                  </a:extLst>
                </p14:cNvPr>
                <p14:cNvContentPartPr/>
                <p14:nvPr/>
              </p14:nvContentPartPr>
              <p14:xfrm>
                <a:off x="7064891" y="1113175"/>
                <a:ext cx="582840" cy="956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C5E3951-67A1-4AE8-4ACA-C2835B4666C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46891" y="1095535"/>
                  <a:ext cx="618480" cy="9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9EDB4D3-496D-9C46-80AA-D054F92E6C48}"/>
                    </a:ext>
                  </a:extLst>
                </p14:cNvPr>
                <p14:cNvContentPartPr/>
                <p14:nvPr/>
              </p14:nvContentPartPr>
              <p14:xfrm>
                <a:off x="7085771" y="1841095"/>
                <a:ext cx="95040" cy="196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9EDB4D3-496D-9C46-80AA-D054F92E6C4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67771" y="1823455"/>
                  <a:ext cx="130680" cy="23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3AC7DCF-4F0C-2DED-0B54-B8637DEC3E5C}"/>
                  </a:ext>
                </a:extLst>
              </p14:cNvPr>
              <p14:cNvContentPartPr/>
              <p14:nvPr/>
            </p14:nvContentPartPr>
            <p14:xfrm>
              <a:off x="8702171" y="193375"/>
              <a:ext cx="183960" cy="231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3AC7DCF-4F0C-2DED-0B54-B8637DEC3E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84171" y="175375"/>
                <a:ext cx="219600" cy="26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75D8FFEA-6470-D389-5DEB-3ACFE0FFA21B}"/>
              </a:ext>
            </a:extLst>
          </p:cNvPr>
          <p:cNvGrpSpPr/>
          <p:nvPr/>
        </p:nvGrpSpPr>
        <p:grpSpPr>
          <a:xfrm>
            <a:off x="7104851" y="181855"/>
            <a:ext cx="1509120" cy="903960"/>
            <a:chOff x="7104851" y="181855"/>
            <a:chExt cx="1509120" cy="90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21F8221-41EA-D7CE-A6C6-F5AD77EEFA68}"/>
                    </a:ext>
                  </a:extLst>
                </p14:cNvPr>
                <p14:cNvContentPartPr/>
                <p14:nvPr/>
              </p14:nvContentPartPr>
              <p14:xfrm>
                <a:off x="7104851" y="560935"/>
                <a:ext cx="571320" cy="210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21F8221-41EA-D7CE-A6C6-F5AD77EEFA6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87211" y="543295"/>
                  <a:ext cx="6069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614D810-E1B9-BE0C-BF83-2C797375985D}"/>
                    </a:ext>
                  </a:extLst>
                </p14:cNvPr>
                <p14:cNvContentPartPr/>
                <p14:nvPr/>
              </p14:nvContentPartPr>
              <p14:xfrm>
                <a:off x="7763651" y="367255"/>
                <a:ext cx="154800" cy="246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614D810-E1B9-BE0C-BF83-2C797375985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746011" y="349255"/>
                  <a:ext cx="1904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0966470-4438-C196-6348-064F9A67B6B8}"/>
                    </a:ext>
                  </a:extLst>
                </p14:cNvPr>
                <p14:cNvContentPartPr/>
                <p14:nvPr/>
              </p14:nvContentPartPr>
              <p14:xfrm>
                <a:off x="7798931" y="526735"/>
                <a:ext cx="117000" cy="18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0966470-4438-C196-6348-064F9A67B6B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81291" y="509095"/>
                  <a:ext cx="152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0C8E65E-1A67-928B-431E-1D0611C85A27}"/>
                    </a:ext>
                  </a:extLst>
                </p14:cNvPr>
                <p14:cNvContentPartPr/>
                <p14:nvPr/>
              </p14:nvContentPartPr>
              <p14:xfrm>
                <a:off x="7983971" y="577495"/>
                <a:ext cx="57960" cy="112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0C8E65E-1A67-928B-431E-1D0611C85A2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966331" y="559495"/>
                  <a:ext cx="93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973A9E9-1BD2-38A0-6675-E12E04D12769}"/>
                    </a:ext>
                  </a:extLst>
                </p14:cNvPr>
                <p14:cNvContentPartPr/>
                <p14:nvPr/>
              </p14:nvContentPartPr>
              <p14:xfrm>
                <a:off x="8167571" y="181855"/>
                <a:ext cx="441720" cy="355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973A9E9-1BD2-38A0-6675-E12E04D1276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149571" y="164215"/>
                  <a:ext cx="47736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C92910C-4DA0-16B4-8E90-61C19B7894D5}"/>
                    </a:ext>
                  </a:extLst>
                </p14:cNvPr>
                <p14:cNvContentPartPr/>
                <p14:nvPr/>
              </p14:nvContentPartPr>
              <p14:xfrm>
                <a:off x="7163891" y="782335"/>
                <a:ext cx="876960" cy="303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C92910C-4DA0-16B4-8E90-61C19B7894D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146251" y="764695"/>
                  <a:ext cx="9126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5394659-CE9B-4EFC-6F2B-EE17EF58B60B}"/>
                    </a:ext>
                  </a:extLst>
                </p14:cNvPr>
                <p14:cNvContentPartPr/>
                <p14:nvPr/>
              </p14:nvContentPartPr>
              <p14:xfrm>
                <a:off x="8006291" y="761455"/>
                <a:ext cx="9720" cy="5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5394659-CE9B-4EFC-6F2B-EE17EF58B60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988291" y="743455"/>
                  <a:ext cx="45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07D670E-DA64-63DC-81A8-119DB0ED798E}"/>
                    </a:ext>
                  </a:extLst>
                </p14:cNvPr>
                <p14:cNvContentPartPr/>
                <p14:nvPr/>
              </p14:nvContentPartPr>
              <p14:xfrm>
                <a:off x="8168291" y="683335"/>
                <a:ext cx="445680" cy="207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07D670E-DA64-63DC-81A8-119DB0ED798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150291" y="665335"/>
                  <a:ext cx="481320" cy="24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EFFE030-A348-D7D4-AC5F-F0AF85D2360E}"/>
                  </a:ext>
                </a:extLst>
              </p14:cNvPr>
              <p14:cNvContentPartPr/>
              <p14:nvPr/>
            </p14:nvContentPartPr>
            <p14:xfrm>
              <a:off x="8751491" y="219655"/>
              <a:ext cx="1075680" cy="644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EFFE030-A348-D7D4-AC5F-F0AF85D2360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733851" y="201655"/>
                <a:ext cx="1111320" cy="68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86CE1A7-5062-37C2-413A-38C24FD9B3AA}"/>
                  </a:ext>
                </a:extLst>
              </p14:cNvPr>
              <p14:cNvContentPartPr/>
              <p14:nvPr/>
            </p14:nvContentPartPr>
            <p14:xfrm>
              <a:off x="10023371" y="89335"/>
              <a:ext cx="1086120" cy="298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86CE1A7-5062-37C2-413A-38C24FD9B3A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005371" y="71695"/>
                <a:ext cx="1121760" cy="33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77329B06-90B8-AAA4-ABD6-98C63812DDA7}"/>
              </a:ext>
            </a:extLst>
          </p:cNvPr>
          <p:cNvGrpSpPr/>
          <p:nvPr/>
        </p:nvGrpSpPr>
        <p:grpSpPr>
          <a:xfrm>
            <a:off x="9469691" y="3985255"/>
            <a:ext cx="1774080" cy="1272600"/>
            <a:chOff x="9469691" y="3985255"/>
            <a:chExt cx="1774080" cy="12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54E2631-6E06-C3D9-4D52-3DB262B959DA}"/>
                    </a:ext>
                  </a:extLst>
                </p14:cNvPr>
                <p14:cNvContentPartPr/>
                <p14:nvPr/>
              </p14:nvContentPartPr>
              <p14:xfrm>
                <a:off x="9523331" y="3987055"/>
                <a:ext cx="100080" cy="64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54E2631-6E06-C3D9-4D52-3DB262B959D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505691" y="3969055"/>
                  <a:ext cx="1357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D1C9647-E3A2-BA16-DFFE-9A86508C6FD8}"/>
                    </a:ext>
                  </a:extLst>
                </p14:cNvPr>
                <p14:cNvContentPartPr/>
                <p14:nvPr/>
              </p14:nvContentPartPr>
              <p14:xfrm>
                <a:off x="9738251" y="4058695"/>
                <a:ext cx="88920" cy="38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D1C9647-E3A2-BA16-DFFE-9A86508C6FD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720611" y="4041055"/>
                  <a:ext cx="1245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3A15881-DD9B-B02D-82C0-D5A8F425C68E}"/>
                    </a:ext>
                  </a:extLst>
                </p14:cNvPr>
                <p14:cNvContentPartPr/>
                <p14:nvPr/>
              </p14:nvContentPartPr>
              <p14:xfrm>
                <a:off x="9921491" y="4099375"/>
                <a:ext cx="69840" cy="19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3A15881-DD9B-B02D-82C0-D5A8F425C68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03851" y="4081735"/>
                  <a:ext cx="1054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E99766E-C2AE-289A-9B57-12D029EDE960}"/>
                    </a:ext>
                  </a:extLst>
                </p14:cNvPr>
                <p14:cNvContentPartPr/>
                <p14:nvPr/>
              </p14:nvContentPartPr>
              <p14:xfrm>
                <a:off x="9469691" y="3985255"/>
                <a:ext cx="108000" cy="100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E99766E-C2AE-289A-9B57-12D029EDE96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451691" y="3967255"/>
                  <a:ext cx="1436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F29CB06-03E1-54E4-6AE0-6FB5454C63EC}"/>
                    </a:ext>
                  </a:extLst>
                </p14:cNvPr>
                <p14:cNvContentPartPr/>
                <p14:nvPr/>
              </p14:nvContentPartPr>
              <p14:xfrm>
                <a:off x="9890171" y="4191535"/>
                <a:ext cx="1353600" cy="1066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F29CB06-03E1-54E4-6AE0-6FB5454C63E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872171" y="4173895"/>
                  <a:ext cx="1389240" cy="11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DB4D0CA-2132-0C40-A59B-976F854D85F2}"/>
                    </a:ext>
                  </a:extLst>
                </p14:cNvPr>
                <p14:cNvContentPartPr/>
                <p14:nvPr/>
              </p14:nvContentPartPr>
              <p14:xfrm>
                <a:off x="9885491" y="4176415"/>
                <a:ext cx="126360" cy="135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DB4D0CA-2132-0C40-A59B-976F854D85F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867491" y="4158775"/>
                  <a:ext cx="16200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11B83C-3AA0-CA50-1D16-00E631203C9A}"/>
              </a:ext>
            </a:extLst>
          </p:cNvPr>
          <p:cNvGrpSpPr/>
          <p:nvPr/>
        </p:nvGrpSpPr>
        <p:grpSpPr>
          <a:xfrm>
            <a:off x="10362131" y="5298535"/>
            <a:ext cx="1638000" cy="1138680"/>
            <a:chOff x="10362131" y="5298535"/>
            <a:chExt cx="1638000" cy="11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99689C5-56E5-DD3B-1CDE-4A47EE46F681}"/>
                    </a:ext>
                  </a:extLst>
                </p14:cNvPr>
                <p14:cNvContentPartPr/>
                <p14:nvPr/>
              </p14:nvContentPartPr>
              <p14:xfrm>
                <a:off x="10475531" y="5458375"/>
                <a:ext cx="130320" cy="87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99689C5-56E5-DD3B-1CDE-4A47EE46F68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457531" y="5440375"/>
                  <a:ext cx="1659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2E787AF-F838-45FB-34E7-89B53213790D}"/>
                    </a:ext>
                  </a:extLst>
                </p14:cNvPr>
                <p14:cNvContentPartPr/>
                <p14:nvPr/>
              </p14:nvContentPartPr>
              <p14:xfrm>
                <a:off x="10710971" y="5472055"/>
                <a:ext cx="10080" cy="56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2E787AF-F838-45FB-34E7-89B53213790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693331" y="5454415"/>
                  <a:ext cx="457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1327F3A-2F81-CA8C-1435-3EF9A1650E6D}"/>
                    </a:ext>
                  </a:extLst>
                </p14:cNvPr>
                <p14:cNvContentPartPr/>
                <p14:nvPr/>
              </p14:nvContentPartPr>
              <p14:xfrm>
                <a:off x="10725011" y="5375215"/>
                <a:ext cx="22680" cy="14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1327F3A-2F81-CA8C-1435-3EF9A1650E6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707371" y="5357575"/>
                  <a:ext cx="58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F19F647-1AD5-6B21-1928-E6817B410EB6}"/>
                    </a:ext>
                  </a:extLst>
                </p14:cNvPr>
                <p14:cNvContentPartPr/>
                <p14:nvPr/>
              </p14:nvContentPartPr>
              <p14:xfrm>
                <a:off x="10815371" y="5336335"/>
                <a:ext cx="79200" cy="240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F19F647-1AD5-6B21-1928-E6817B410EB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797731" y="5318335"/>
                  <a:ext cx="1148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6CC5F14-AFD0-D4DB-4CC7-3E6F337056E7}"/>
                    </a:ext>
                  </a:extLst>
                </p14:cNvPr>
                <p14:cNvContentPartPr/>
                <p14:nvPr/>
              </p14:nvContentPartPr>
              <p14:xfrm>
                <a:off x="11030291" y="5298535"/>
                <a:ext cx="397440" cy="259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6CC5F14-AFD0-D4DB-4CC7-3E6F337056E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012291" y="5280895"/>
                  <a:ext cx="4330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4E41BC3-56D9-5FA5-1971-EF3E24B8D08B}"/>
                    </a:ext>
                  </a:extLst>
                </p14:cNvPr>
                <p14:cNvContentPartPr/>
                <p14:nvPr/>
              </p14:nvContentPartPr>
              <p14:xfrm>
                <a:off x="11290571" y="5452255"/>
                <a:ext cx="161280" cy="9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4E41BC3-56D9-5FA5-1971-EF3E24B8D08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272931" y="5434615"/>
                  <a:ext cx="1969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2926FF5-EC99-9595-037B-3A5BC93C9C28}"/>
                    </a:ext>
                  </a:extLst>
                </p14:cNvPr>
                <p14:cNvContentPartPr/>
                <p14:nvPr/>
              </p14:nvContentPartPr>
              <p14:xfrm>
                <a:off x="10416131" y="5626495"/>
                <a:ext cx="639720" cy="432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2926FF5-EC99-9595-037B-3A5BC93C9C2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398131" y="5608495"/>
                  <a:ext cx="67536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DA27A8B-63F6-0B40-BA15-F4E753225511}"/>
                    </a:ext>
                  </a:extLst>
                </p14:cNvPr>
                <p14:cNvContentPartPr/>
                <p14:nvPr/>
              </p14:nvContentPartPr>
              <p14:xfrm>
                <a:off x="11144051" y="5707495"/>
                <a:ext cx="339480" cy="227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DA27A8B-63F6-0B40-BA15-F4E75322551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126411" y="5689855"/>
                  <a:ext cx="3751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B33A483-8625-17E6-FA64-6FB0FB0237A6}"/>
                    </a:ext>
                  </a:extLst>
                </p14:cNvPr>
                <p14:cNvContentPartPr/>
                <p14:nvPr/>
              </p14:nvContentPartPr>
              <p14:xfrm>
                <a:off x="11230451" y="5738815"/>
                <a:ext cx="205920" cy="25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B33A483-8625-17E6-FA64-6FB0FB0237A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212811" y="5721175"/>
                  <a:ext cx="2415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F88E504-52FE-45CE-EDFD-73E192BC7E08}"/>
                    </a:ext>
                  </a:extLst>
                </p14:cNvPr>
                <p14:cNvContentPartPr/>
                <p14:nvPr/>
              </p14:nvContentPartPr>
              <p14:xfrm>
                <a:off x="11594771" y="5791015"/>
                <a:ext cx="195120" cy="127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F88E504-52FE-45CE-EDFD-73E192BC7E0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577131" y="5773375"/>
                  <a:ext cx="230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B75C06D-3BA5-D2C4-B37C-28F54A91FE64}"/>
                    </a:ext>
                  </a:extLst>
                </p14:cNvPr>
                <p14:cNvContentPartPr/>
                <p14:nvPr/>
              </p14:nvContentPartPr>
              <p14:xfrm>
                <a:off x="10362131" y="6016735"/>
                <a:ext cx="794520" cy="420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B75C06D-3BA5-D2C4-B37C-28F54A91FE6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344131" y="5998735"/>
                  <a:ext cx="83016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C64D32E-FC70-A6AF-40A3-8886DFA50B8A}"/>
                    </a:ext>
                  </a:extLst>
                </p14:cNvPr>
                <p14:cNvContentPartPr/>
                <p14:nvPr/>
              </p14:nvContentPartPr>
              <p14:xfrm>
                <a:off x="10623131" y="6108175"/>
                <a:ext cx="86760" cy="33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C64D32E-FC70-A6AF-40A3-8886DFA50B8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605131" y="6090535"/>
                  <a:ext cx="1224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70C1843-89E1-BE16-6BEE-4D9921CC3FBC}"/>
                    </a:ext>
                  </a:extLst>
                </p14:cNvPr>
                <p14:cNvContentPartPr/>
                <p14:nvPr/>
              </p14:nvContentPartPr>
              <p14:xfrm>
                <a:off x="11242691" y="6214735"/>
                <a:ext cx="707040" cy="123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70C1843-89E1-BE16-6BEE-4D9921CC3FB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225051" y="6197095"/>
                  <a:ext cx="742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C15C17C-252D-E08C-602E-885EDBCF09ED}"/>
                    </a:ext>
                  </a:extLst>
                </p14:cNvPr>
                <p14:cNvContentPartPr/>
                <p14:nvPr/>
              </p14:nvContentPartPr>
              <p14:xfrm>
                <a:off x="11977451" y="6388975"/>
                <a:ext cx="22680" cy="1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C15C17C-252D-E08C-602E-885EDBCF09E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959811" y="6370975"/>
                  <a:ext cx="5832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0290939-D893-1EB3-153A-8D70B8DCEFF0}"/>
              </a:ext>
            </a:extLst>
          </p:cNvPr>
          <p:cNvGrpSpPr/>
          <p:nvPr/>
        </p:nvGrpSpPr>
        <p:grpSpPr>
          <a:xfrm>
            <a:off x="10614851" y="4002895"/>
            <a:ext cx="785160" cy="137160"/>
            <a:chOff x="10614851" y="4002895"/>
            <a:chExt cx="785160" cy="13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A1A421F-BE70-183D-8D16-CAD1F31E252A}"/>
                    </a:ext>
                  </a:extLst>
                </p14:cNvPr>
                <p14:cNvContentPartPr/>
                <p14:nvPr/>
              </p14:nvContentPartPr>
              <p14:xfrm>
                <a:off x="10685051" y="4002895"/>
                <a:ext cx="714960" cy="82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A1A421F-BE70-183D-8D16-CAD1F31E252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667411" y="3984895"/>
                  <a:ext cx="750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F208F00-88BE-CF89-ED66-3A18DA55B76D}"/>
                    </a:ext>
                  </a:extLst>
                </p14:cNvPr>
                <p14:cNvContentPartPr/>
                <p14:nvPr/>
              </p14:nvContentPartPr>
              <p14:xfrm>
                <a:off x="10614851" y="4009735"/>
                <a:ext cx="181800" cy="130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F208F00-88BE-CF89-ED66-3A18DA55B76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596851" y="3991735"/>
                  <a:ext cx="21744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5CBA482-6AEF-6A40-E24C-1B8D15C1E252}"/>
              </a:ext>
            </a:extLst>
          </p:cNvPr>
          <p:cNvGrpSpPr/>
          <p:nvPr/>
        </p:nvGrpSpPr>
        <p:grpSpPr>
          <a:xfrm>
            <a:off x="11365451" y="3715615"/>
            <a:ext cx="628200" cy="333360"/>
            <a:chOff x="11365451" y="3715615"/>
            <a:chExt cx="628200" cy="3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C747E44-A562-36C6-7580-C5475163FA9F}"/>
                    </a:ext>
                  </a:extLst>
                </p14:cNvPr>
                <p14:cNvContentPartPr/>
                <p14:nvPr/>
              </p14:nvContentPartPr>
              <p14:xfrm>
                <a:off x="11365451" y="3852415"/>
                <a:ext cx="101880" cy="146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C747E44-A562-36C6-7580-C5475163FA9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347451" y="3834775"/>
                  <a:ext cx="1375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D1F8C80-4DC3-C24B-24B2-B3D64037466F}"/>
                    </a:ext>
                  </a:extLst>
                </p14:cNvPr>
                <p14:cNvContentPartPr/>
                <p14:nvPr/>
              </p14:nvContentPartPr>
              <p14:xfrm>
                <a:off x="11521331" y="3715615"/>
                <a:ext cx="28800" cy="246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D1F8C80-4DC3-C24B-24B2-B3D64037466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503331" y="3697615"/>
                  <a:ext cx="644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816E796-A0FF-FE1D-356A-4443449A70E5}"/>
                    </a:ext>
                  </a:extLst>
                </p14:cNvPr>
                <p14:cNvContentPartPr/>
                <p14:nvPr/>
              </p14:nvContentPartPr>
              <p14:xfrm>
                <a:off x="11456891" y="3820735"/>
                <a:ext cx="132840" cy="44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816E796-A0FF-FE1D-356A-4443449A70E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438891" y="3802735"/>
                  <a:ext cx="168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85E48A6-6FC7-7BBA-19E2-38D9FC8F1A38}"/>
                    </a:ext>
                  </a:extLst>
                </p14:cNvPr>
                <p14:cNvContentPartPr/>
                <p14:nvPr/>
              </p14:nvContentPartPr>
              <p14:xfrm>
                <a:off x="11564531" y="3871855"/>
                <a:ext cx="92880" cy="119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85E48A6-6FC7-7BBA-19E2-38D9FC8F1A3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546531" y="3854215"/>
                  <a:ext cx="128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1AF1680-8338-BDB3-C1DF-D555BEF06221}"/>
                    </a:ext>
                  </a:extLst>
                </p14:cNvPr>
                <p14:cNvContentPartPr/>
                <p14:nvPr/>
              </p14:nvContentPartPr>
              <p14:xfrm>
                <a:off x="11672891" y="3736855"/>
                <a:ext cx="82800" cy="249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1AF1680-8338-BDB3-C1DF-D555BEF0622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655251" y="3718855"/>
                  <a:ext cx="1184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7BA91B6-9414-BEB5-E83D-6AA3DC838A44}"/>
                    </a:ext>
                  </a:extLst>
                </p14:cNvPr>
                <p14:cNvContentPartPr/>
                <p14:nvPr/>
              </p14:nvContentPartPr>
              <p14:xfrm>
                <a:off x="11784131" y="3742255"/>
                <a:ext cx="16920" cy="223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7BA91B6-9414-BEB5-E83D-6AA3DC838A4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766131" y="3724255"/>
                  <a:ext cx="525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EF056C4-0F8D-68AA-560E-D27538CF3BEB}"/>
                    </a:ext>
                  </a:extLst>
                </p14:cNvPr>
                <p14:cNvContentPartPr/>
                <p14:nvPr/>
              </p14:nvContentPartPr>
              <p14:xfrm>
                <a:off x="11826611" y="3886255"/>
                <a:ext cx="167040" cy="162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EF056C4-0F8D-68AA-560E-D27538CF3BE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808611" y="3868615"/>
                  <a:ext cx="20268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B850A57-6BE9-27B8-0435-B37239EB1423}"/>
              </a:ext>
            </a:extLst>
          </p:cNvPr>
          <p:cNvGrpSpPr/>
          <p:nvPr/>
        </p:nvGrpSpPr>
        <p:grpSpPr>
          <a:xfrm>
            <a:off x="6730091" y="5076415"/>
            <a:ext cx="1636560" cy="478440"/>
            <a:chOff x="6730091" y="5076415"/>
            <a:chExt cx="1636560" cy="47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B8E48AC-8612-9225-C34E-4855CDD90689}"/>
                    </a:ext>
                  </a:extLst>
                </p14:cNvPr>
                <p14:cNvContentPartPr/>
                <p14:nvPr/>
              </p14:nvContentPartPr>
              <p14:xfrm>
                <a:off x="7660691" y="5077135"/>
                <a:ext cx="705960" cy="398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B8E48AC-8612-9225-C34E-4855CDD9068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642691" y="5059135"/>
                  <a:ext cx="7416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01120C2-C1B5-CCDF-18E3-3DA453250BFA}"/>
                    </a:ext>
                  </a:extLst>
                </p14:cNvPr>
                <p14:cNvContentPartPr/>
                <p14:nvPr/>
              </p14:nvContentPartPr>
              <p14:xfrm>
                <a:off x="8186651" y="5076415"/>
                <a:ext cx="178920" cy="80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01120C2-C1B5-CCDF-18E3-3DA453250BF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168651" y="5058775"/>
                  <a:ext cx="214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00DFB17-446D-3CA2-5DA3-F57FFEC9801F}"/>
                    </a:ext>
                  </a:extLst>
                </p14:cNvPr>
                <p14:cNvContentPartPr/>
                <p14:nvPr/>
              </p14:nvContentPartPr>
              <p14:xfrm>
                <a:off x="6730091" y="5401135"/>
                <a:ext cx="85680" cy="122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00DFB17-446D-3CA2-5DA3-F57FFEC9801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712091" y="5383135"/>
                  <a:ext cx="121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B70D9F5-13B8-9B97-32F6-C87EC0C138D6}"/>
                    </a:ext>
                  </a:extLst>
                </p14:cNvPr>
                <p14:cNvContentPartPr/>
                <p14:nvPr/>
              </p14:nvContentPartPr>
              <p14:xfrm>
                <a:off x="6952931" y="5301055"/>
                <a:ext cx="7920" cy="237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B70D9F5-13B8-9B97-32F6-C87EC0C138D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934931" y="5283415"/>
                  <a:ext cx="435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C7050BE-4D06-6ACD-69E6-B7D0C592672D}"/>
                    </a:ext>
                  </a:extLst>
                </p14:cNvPr>
                <p14:cNvContentPartPr/>
                <p14:nvPr/>
              </p14:nvContentPartPr>
              <p14:xfrm>
                <a:off x="6897491" y="5421295"/>
                <a:ext cx="142920" cy="38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C7050BE-4D06-6ACD-69E6-B7D0C592672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879491" y="5403655"/>
                  <a:ext cx="1785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B93107D-1303-4287-B55E-9DBD751E7BE4}"/>
                    </a:ext>
                  </a:extLst>
                </p14:cNvPr>
                <p14:cNvContentPartPr/>
                <p14:nvPr/>
              </p14:nvContentPartPr>
              <p14:xfrm>
                <a:off x="7062731" y="5447215"/>
                <a:ext cx="95040" cy="80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B93107D-1303-4287-B55E-9DBD751E7BE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045091" y="5429215"/>
                  <a:ext cx="130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97E8C5F-C045-DB3F-45E2-BEE8025BB8CD}"/>
                    </a:ext>
                  </a:extLst>
                </p14:cNvPr>
                <p14:cNvContentPartPr/>
                <p14:nvPr/>
              </p14:nvContentPartPr>
              <p14:xfrm>
                <a:off x="7195931" y="5301055"/>
                <a:ext cx="83880" cy="228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97E8C5F-C045-DB3F-45E2-BEE8025BB8C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178291" y="5283415"/>
                  <a:ext cx="1195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FD5DD9A-D31F-B4A2-AB5C-CD4D93295AA6}"/>
                    </a:ext>
                  </a:extLst>
                </p14:cNvPr>
                <p14:cNvContentPartPr/>
                <p14:nvPr/>
              </p14:nvContentPartPr>
              <p14:xfrm>
                <a:off x="7339571" y="5285935"/>
                <a:ext cx="16200" cy="239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FD5DD9A-D31F-B4A2-AB5C-CD4D93295AA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321571" y="5268295"/>
                  <a:ext cx="518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CDA6F55-4FF7-5A5F-67F5-7DE0C484CA03}"/>
                    </a:ext>
                  </a:extLst>
                </p14:cNvPr>
                <p14:cNvContentPartPr/>
                <p14:nvPr/>
              </p14:nvContentPartPr>
              <p14:xfrm>
                <a:off x="7417691" y="5468095"/>
                <a:ext cx="56520" cy="86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CDA6F55-4FF7-5A5F-67F5-7DE0C484CA0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399691" y="5450455"/>
                  <a:ext cx="9216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3518218-9FAE-C8AA-10F6-EFB108C01F0E}"/>
              </a:ext>
            </a:extLst>
          </p:cNvPr>
          <p:cNvGrpSpPr/>
          <p:nvPr/>
        </p:nvGrpSpPr>
        <p:grpSpPr>
          <a:xfrm>
            <a:off x="1416491" y="4577455"/>
            <a:ext cx="1921320" cy="1543320"/>
            <a:chOff x="1416491" y="4577455"/>
            <a:chExt cx="1921320" cy="154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3E48B39-D807-A0ED-A446-9FA10A57E481}"/>
                    </a:ext>
                  </a:extLst>
                </p14:cNvPr>
                <p14:cNvContentPartPr/>
                <p14:nvPr/>
              </p14:nvContentPartPr>
              <p14:xfrm>
                <a:off x="1416491" y="4600135"/>
                <a:ext cx="1877400" cy="1520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3E48B39-D807-A0ED-A446-9FA10A57E48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398491" y="4582495"/>
                  <a:ext cx="1913040" cy="155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6CAB134-BD1E-4868-8702-0EA3BB7F2AF8}"/>
                    </a:ext>
                  </a:extLst>
                </p14:cNvPr>
                <p14:cNvContentPartPr/>
                <p14:nvPr/>
              </p14:nvContentPartPr>
              <p14:xfrm>
                <a:off x="3110291" y="4577455"/>
                <a:ext cx="227520" cy="160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6CAB134-BD1E-4868-8702-0EA3BB7F2AF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092651" y="4559455"/>
                  <a:ext cx="263160" cy="19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DCA1694-D8B0-9588-565A-D348171A0E65}"/>
                  </a:ext>
                </a:extLst>
              </p14:cNvPr>
              <p14:cNvContentPartPr/>
              <p14:nvPr/>
            </p14:nvContentPartPr>
            <p14:xfrm>
              <a:off x="3948011" y="6044815"/>
              <a:ext cx="210240" cy="3488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DCA1694-D8B0-9588-565A-D348171A0E6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930371" y="6026815"/>
                <a:ext cx="24588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285C9F9-2F7E-C6B7-14BE-8E41D5078773}"/>
                  </a:ext>
                </a:extLst>
              </p14:cNvPr>
              <p14:cNvContentPartPr/>
              <p14:nvPr/>
            </p14:nvContentPartPr>
            <p14:xfrm>
              <a:off x="4324571" y="6000895"/>
              <a:ext cx="775440" cy="4867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285C9F9-2F7E-C6B7-14BE-8E41D5078773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306931" y="5982895"/>
                <a:ext cx="811080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BCD535F-845A-EE56-075C-1F383F070010}"/>
                  </a:ext>
                </a:extLst>
              </p14:cNvPr>
              <p14:cNvContentPartPr/>
              <p14:nvPr/>
            </p14:nvContentPartPr>
            <p14:xfrm>
              <a:off x="5321411" y="6027175"/>
              <a:ext cx="412200" cy="2394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BCD535F-845A-EE56-075C-1F383F07001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303411" y="6009175"/>
                <a:ext cx="44784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03297056-596C-E0F3-4D6B-0A9E9756F926}"/>
                  </a:ext>
                </a:extLst>
              </p14:cNvPr>
              <p14:cNvContentPartPr/>
              <p14:nvPr/>
            </p14:nvContentPartPr>
            <p14:xfrm>
              <a:off x="5600051" y="6184135"/>
              <a:ext cx="155520" cy="18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03297056-596C-E0F3-4D6B-0A9E9756F926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582051" y="6166495"/>
                <a:ext cx="1911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A7F247F-D4D6-272A-5E24-41173A08E3F6}"/>
                  </a:ext>
                </a:extLst>
              </p14:cNvPr>
              <p14:cNvContentPartPr/>
              <p14:nvPr/>
            </p14:nvContentPartPr>
            <p14:xfrm>
              <a:off x="5771411" y="6155695"/>
              <a:ext cx="30240" cy="1227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A7F247F-D4D6-272A-5E24-41173A08E3F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753771" y="6137695"/>
                <a:ext cx="658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A27EC854-6ED1-50D9-6971-4FAC4360CE84}"/>
                  </a:ext>
                </a:extLst>
              </p14:cNvPr>
              <p14:cNvContentPartPr/>
              <p14:nvPr/>
            </p14:nvContentPartPr>
            <p14:xfrm>
              <a:off x="5891291" y="6057415"/>
              <a:ext cx="96480" cy="2224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A27EC854-6ED1-50D9-6971-4FAC4360CE8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873651" y="6039415"/>
                <a:ext cx="13212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BFE2E3C-9A9E-901B-4819-2EFF13507D1E}"/>
                  </a:ext>
                </a:extLst>
              </p14:cNvPr>
              <p14:cNvContentPartPr/>
              <p14:nvPr/>
            </p14:nvContentPartPr>
            <p14:xfrm>
              <a:off x="1638611" y="5938975"/>
              <a:ext cx="549360" cy="2894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BFE2E3C-9A9E-901B-4819-2EFF13507D1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620971" y="5920975"/>
                <a:ext cx="58500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9151CAC-13B8-3337-6F44-FF3B65D678B3}"/>
                  </a:ext>
                </a:extLst>
              </p14:cNvPr>
              <p14:cNvContentPartPr/>
              <p14:nvPr/>
            </p14:nvContentPartPr>
            <p14:xfrm>
              <a:off x="1752371" y="6063175"/>
              <a:ext cx="219960" cy="255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9151CAC-13B8-3337-6F44-FF3B65D678B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734371" y="6045535"/>
                <a:ext cx="2556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B65B0BE6-FEF3-76A8-1D3B-E6228205CBAA}"/>
                  </a:ext>
                </a:extLst>
              </p14:cNvPr>
              <p14:cNvContentPartPr/>
              <p14:nvPr/>
            </p14:nvContentPartPr>
            <p14:xfrm>
              <a:off x="2293811" y="6004855"/>
              <a:ext cx="833760" cy="2516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B65B0BE6-FEF3-76A8-1D3B-E6228205CBAA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276171" y="5987215"/>
                <a:ext cx="8694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D39F956-19FF-5DE4-27E3-D170AC283DDA}"/>
                  </a:ext>
                </a:extLst>
              </p14:cNvPr>
              <p14:cNvContentPartPr/>
              <p14:nvPr/>
            </p14:nvContentPartPr>
            <p14:xfrm>
              <a:off x="2338091" y="6049135"/>
              <a:ext cx="12600" cy="21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D39F956-19FF-5DE4-27E3-D170AC283DDA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320451" y="6031495"/>
                <a:ext cx="482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1813C4B-50FC-3381-3ED1-4C25ABDB0F28}"/>
                  </a:ext>
                </a:extLst>
              </p14:cNvPr>
              <p14:cNvContentPartPr/>
              <p14:nvPr/>
            </p14:nvContentPartPr>
            <p14:xfrm>
              <a:off x="3293531" y="6019615"/>
              <a:ext cx="529200" cy="2440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1813C4B-50FC-3381-3ED1-4C25ABDB0F2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275531" y="6001975"/>
                <a:ext cx="56484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26FECC4-5587-8440-6CB4-D0A759731A56}"/>
                  </a:ext>
                </a:extLst>
              </p14:cNvPr>
              <p14:cNvContentPartPr/>
              <p14:nvPr/>
            </p14:nvContentPartPr>
            <p14:xfrm>
              <a:off x="3522491" y="6029335"/>
              <a:ext cx="20880" cy="115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26FECC4-5587-8440-6CB4-D0A759731A5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504491" y="6011695"/>
                <a:ext cx="565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05508E7-65ED-1D61-E07D-08BA6ECC67C6}"/>
                  </a:ext>
                </a:extLst>
              </p14:cNvPr>
              <p14:cNvContentPartPr/>
              <p14:nvPr/>
            </p14:nvContentPartPr>
            <p14:xfrm>
              <a:off x="509291" y="6244615"/>
              <a:ext cx="563760" cy="4424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05508E7-65ED-1D61-E07D-08BA6ECC67C6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91291" y="6226975"/>
                <a:ext cx="59940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13A92EB7-54C9-9E09-A60B-D72582790A61}"/>
                  </a:ext>
                </a:extLst>
              </p14:cNvPr>
              <p14:cNvContentPartPr/>
              <p14:nvPr/>
            </p14:nvContentPartPr>
            <p14:xfrm>
              <a:off x="597491" y="6395815"/>
              <a:ext cx="227880" cy="144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13A92EB7-54C9-9E09-A60B-D72582790A61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79491" y="6378175"/>
                <a:ext cx="2635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27B37FCB-0074-DF6B-2368-27755987C30C}"/>
                  </a:ext>
                </a:extLst>
              </p14:cNvPr>
              <p14:cNvContentPartPr/>
              <p14:nvPr/>
            </p14:nvContentPartPr>
            <p14:xfrm>
              <a:off x="1242251" y="6400495"/>
              <a:ext cx="835560" cy="2235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27B37FCB-0074-DF6B-2368-27755987C30C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224611" y="6382495"/>
                <a:ext cx="8712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7E41F77A-1248-BBAB-609E-CC51DDFE8AD0}"/>
                  </a:ext>
                </a:extLst>
              </p14:cNvPr>
              <p14:cNvContentPartPr/>
              <p14:nvPr/>
            </p14:nvContentPartPr>
            <p14:xfrm>
              <a:off x="2180051" y="6302575"/>
              <a:ext cx="507600" cy="3592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7E41F77A-1248-BBAB-609E-CC51DDFE8AD0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162411" y="6284935"/>
                <a:ext cx="54324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FDB60866-A9BE-2BD3-61F5-96CEAFA98911}"/>
                  </a:ext>
                </a:extLst>
              </p14:cNvPr>
              <p14:cNvContentPartPr/>
              <p14:nvPr/>
            </p14:nvContentPartPr>
            <p14:xfrm>
              <a:off x="2221091" y="6475735"/>
              <a:ext cx="275400" cy="18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FDB60866-A9BE-2BD3-61F5-96CEAFA98911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203091" y="6458095"/>
                <a:ext cx="31104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42F82C1-5442-1538-A874-16F25513CA4A}"/>
              </a:ext>
            </a:extLst>
          </p:cNvPr>
          <p:cNvGrpSpPr/>
          <p:nvPr/>
        </p:nvGrpSpPr>
        <p:grpSpPr>
          <a:xfrm>
            <a:off x="2810771" y="6374935"/>
            <a:ext cx="4601880" cy="402120"/>
            <a:chOff x="2810771" y="6374935"/>
            <a:chExt cx="460188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4B34A0E-7E0C-BDE0-8FD1-B01085DCD8AC}"/>
                    </a:ext>
                  </a:extLst>
                </p14:cNvPr>
                <p14:cNvContentPartPr/>
                <p14:nvPr/>
              </p14:nvContentPartPr>
              <p14:xfrm>
                <a:off x="2810771" y="6427135"/>
                <a:ext cx="999720" cy="253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4B34A0E-7E0C-BDE0-8FD1-B01085DCD8A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792771" y="6409135"/>
                  <a:ext cx="10353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FBD020A-5E72-7B3D-1724-0676033DD588}"/>
                    </a:ext>
                  </a:extLst>
                </p14:cNvPr>
                <p14:cNvContentPartPr/>
                <p14:nvPr/>
              </p14:nvContentPartPr>
              <p14:xfrm>
                <a:off x="2898611" y="6374935"/>
                <a:ext cx="27360" cy="24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FBD020A-5E72-7B3D-1724-0676033DD58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880611" y="6357295"/>
                  <a:ext cx="630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CF79878-47D7-0B21-4D4E-644BEA93698F}"/>
                    </a:ext>
                  </a:extLst>
                </p14:cNvPr>
                <p14:cNvContentPartPr/>
                <p14:nvPr/>
              </p14:nvContentPartPr>
              <p14:xfrm>
                <a:off x="4007051" y="6380695"/>
                <a:ext cx="668880" cy="313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CF79878-47D7-0B21-4D4E-644BEA93698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989411" y="6362695"/>
                  <a:ext cx="7045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4927187-B8BA-2CA5-4A42-72ACE97318DC}"/>
                    </a:ext>
                  </a:extLst>
                </p14:cNvPr>
                <p14:cNvContentPartPr/>
                <p14:nvPr/>
              </p14:nvContentPartPr>
              <p14:xfrm>
                <a:off x="4379291" y="6512815"/>
                <a:ext cx="189360" cy="9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4927187-B8BA-2CA5-4A42-72ACE97318D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361291" y="6494815"/>
                  <a:ext cx="225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E3C57E9-D1B9-B7D1-729F-BEC8E1877E24}"/>
                    </a:ext>
                  </a:extLst>
                </p14:cNvPr>
                <p14:cNvContentPartPr/>
                <p14:nvPr/>
              </p14:nvContentPartPr>
              <p14:xfrm>
                <a:off x="4271291" y="6472855"/>
                <a:ext cx="76320" cy="8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E3C57E9-D1B9-B7D1-729F-BEC8E1877E2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253291" y="6455215"/>
                  <a:ext cx="111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352858E-609F-8BD1-3F4D-4B71BB18BC2A}"/>
                    </a:ext>
                  </a:extLst>
                </p14:cNvPr>
                <p14:cNvContentPartPr/>
                <p14:nvPr/>
              </p14:nvContentPartPr>
              <p14:xfrm>
                <a:off x="4801571" y="6582295"/>
                <a:ext cx="1505520" cy="156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352858E-609F-8BD1-3F4D-4B71BB18BC2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783931" y="6564655"/>
                  <a:ext cx="15411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D47EEB6-20D0-CBAE-672D-98A2A3D77398}"/>
                    </a:ext>
                  </a:extLst>
                </p14:cNvPr>
                <p14:cNvContentPartPr/>
                <p14:nvPr/>
              </p14:nvContentPartPr>
              <p14:xfrm>
                <a:off x="6441011" y="6622615"/>
                <a:ext cx="910080" cy="154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D47EEB6-20D0-CBAE-672D-98A2A3D7739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423011" y="6604975"/>
                  <a:ext cx="9457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496A66A-B83E-0888-7623-43E5BE598B78}"/>
                    </a:ext>
                  </a:extLst>
                </p14:cNvPr>
                <p14:cNvContentPartPr/>
                <p14:nvPr/>
              </p14:nvContentPartPr>
              <p14:xfrm>
                <a:off x="5215571" y="6502735"/>
                <a:ext cx="27360" cy="39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496A66A-B83E-0888-7623-43E5BE598B7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197571" y="6485095"/>
                  <a:ext cx="630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6B1AD3D-A1A0-B262-7E80-A3DE040BFB0A}"/>
                    </a:ext>
                  </a:extLst>
                </p14:cNvPr>
                <p14:cNvContentPartPr/>
                <p14:nvPr/>
              </p14:nvContentPartPr>
              <p14:xfrm>
                <a:off x="5523371" y="6513895"/>
                <a:ext cx="27360" cy="17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6B1AD3D-A1A0-B262-7E80-A3DE040BFB0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505731" y="6495895"/>
                  <a:ext cx="63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9121A37-4315-BE05-1956-BDE5050ADBE7}"/>
                    </a:ext>
                  </a:extLst>
                </p14:cNvPr>
                <p14:cNvContentPartPr/>
                <p14:nvPr/>
              </p14:nvContentPartPr>
              <p14:xfrm>
                <a:off x="7391771" y="6738535"/>
                <a:ext cx="20880" cy="22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9121A37-4315-BE05-1956-BDE5050ADBE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373771" y="6720535"/>
                  <a:ext cx="5652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30BC502-6A18-BE97-5551-F5AC290BFF2D}"/>
              </a:ext>
            </a:extLst>
          </p:cNvPr>
          <p:cNvGrpSpPr/>
          <p:nvPr/>
        </p:nvGrpSpPr>
        <p:grpSpPr>
          <a:xfrm>
            <a:off x="7907291" y="472375"/>
            <a:ext cx="3793680" cy="1007280"/>
            <a:chOff x="7907291" y="472375"/>
            <a:chExt cx="3793680" cy="100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B6809D4-2830-4024-676D-130DAFE3FD16}"/>
                    </a:ext>
                  </a:extLst>
                </p14:cNvPr>
                <p14:cNvContentPartPr/>
                <p14:nvPr/>
              </p14:nvContentPartPr>
              <p14:xfrm>
                <a:off x="7907291" y="1119295"/>
                <a:ext cx="332640" cy="166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B6809D4-2830-4024-676D-130DAFE3FD1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889651" y="1101295"/>
                  <a:ext cx="3682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B9D429E-7BFF-0F20-D1DC-0EAD77BA889E}"/>
                    </a:ext>
                  </a:extLst>
                </p14:cNvPr>
                <p14:cNvContentPartPr/>
                <p14:nvPr/>
              </p14:nvContentPartPr>
              <p14:xfrm>
                <a:off x="8367371" y="976375"/>
                <a:ext cx="444600" cy="240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B9D429E-7BFF-0F20-D1DC-0EAD77BA889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349731" y="958375"/>
                  <a:ext cx="4802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1E42709-A9A3-F35F-C39D-D8CA4496B564}"/>
                    </a:ext>
                  </a:extLst>
                </p14:cNvPr>
                <p14:cNvContentPartPr/>
                <p14:nvPr/>
              </p14:nvContentPartPr>
              <p14:xfrm>
                <a:off x="8651771" y="1028215"/>
                <a:ext cx="139680" cy="14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1E42709-A9A3-F35F-C39D-D8CA4496B56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633771" y="1010215"/>
                  <a:ext cx="175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AE33DAC-CF6A-C05B-38CD-16E1444F3B6C}"/>
                    </a:ext>
                  </a:extLst>
                </p14:cNvPr>
                <p14:cNvContentPartPr/>
                <p14:nvPr/>
              </p14:nvContentPartPr>
              <p14:xfrm>
                <a:off x="8914571" y="758935"/>
                <a:ext cx="725760" cy="428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AE33DAC-CF6A-C05B-38CD-16E1444F3B6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896571" y="741295"/>
                  <a:ext cx="76140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9912E1D-6B88-1222-C662-759D3F656860}"/>
                    </a:ext>
                  </a:extLst>
                </p14:cNvPr>
                <p14:cNvContentPartPr/>
                <p14:nvPr/>
              </p14:nvContentPartPr>
              <p14:xfrm>
                <a:off x="9854891" y="751735"/>
                <a:ext cx="253080" cy="116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9912E1D-6B88-1222-C662-759D3F65686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837251" y="733735"/>
                  <a:ext cx="288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900C428-D118-B997-7D09-33B37DB89B1F}"/>
                    </a:ext>
                  </a:extLst>
                </p14:cNvPr>
                <p14:cNvContentPartPr/>
                <p14:nvPr/>
              </p14:nvContentPartPr>
              <p14:xfrm>
                <a:off x="9972251" y="686575"/>
                <a:ext cx="61560" cy="6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900C428-D118-B997-7D09-33B37DB89B1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954611" y="668935"/>
                  <a:ext cx="97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2832751-AA19-FD76-1087-573CE163F440}"/>
                    </a:ext>
                  </a:extLst>
                </p14:cNvPr>
                <p14:cNvContentPartPr/>
                <p14:nvPr/>
              </p14:nvContentPartPr>
              <p14:xfrm>
                <a:off x="10299491" y="472375"/>
                <a:ext cx="492480" cy="304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2832751-AA19-FD76-1087-573CE163F44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281851" y="454375"/>
                  <a:ext cx="5281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920B9BB-04FF-73B4-7127-AA53CF9ED3DC}"/>
                    </a:ext>
                  </a:extLst>
                </p14:cNvPr>
                <p14:cNvContentPartPr/>
                <p14:nvPr/>
              </p14:nvContentPartPr>
              <p14:xfrm>
                <a:off x="10640051" y="545815"/>
                <a:ext cx="182520" cy="14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920B9BB-04FF-73B4-7127-AA53CF9ED3D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622051" y="527815"/>
                  <a:ext cx="218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4196C3D-C0CE-3B8A-6767-76222FCC3F33}"/>
                    </a:ext>
                  </a:extLst>
                </p14:cNvPr>
                <p14:cNvContentPartPr/>
                <p14:nvPr/>
              </p14:nvContentPartPr>
              <p14:xfrm>
                <a:off x="10769291" y="532495"/>
                <a:ext cx="510480" cy="179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4196C3D-C0CE-3B8A-6767-76222FCC3F3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751651" y="514495"/>
                  <a:ext cx="5461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6158B98-DC3D-0E72-6B23-3C230215DD8D}"/>
                    </a:ext>
                  </a:extLst>
                </p14:cNvPr>
                <p14:cNvContentPartPr/>
                <p14:nvPr/>
              </p14:nvContentPartPr>
              <p14:xfrm>
                <a:off x="8351531" y="1164295"/>
                <a:ext cx="477360" cy="315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6158B98-DC3D-0E72-6B23-3C230215DD8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333531" y="1146655"/>
                  <a:ext cx="5130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7F56D41-B7EA-2CF1-9F46-1D43268D82D7}"/>
                    </a:ext>
                  </a:extLst>
                </p14:cNvPr>
                <p14:cNvContentPartPr/>
                <p14:nvPr/>
              </p14:nvContentPartPr>
              <p14:xfrm>
                <a:off x="8628371" y="1273735"/>
                <a:ext cx="76320" cy="15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7F56D41-B7EA-2CF1-9F46-1D43268D82D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610371" y="1256095"/>
                  <a:ext cx="111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9A818C4-626B-3932-CE5A-BDCE4F929F61}"/>
                    </a:ext>
                  </a:extLst>
                </p14:cNvPr>
                <p14:cNvContentPartPr/>
                <p14:nvPr/>
              </p14:nvContentPartPr>
              <p14:xfrm>
                <a:off x="8531891" y="1221895"/>
                <a:ext cx="68040" cy="11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9A818C4-626B-3932-CE5A-BDCE4F929F6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514251" y="1203895"/>
                  <a:ext cx="103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E1068D1-095D-7645-F854-3A692AD72335}"/>
                    </a:ext>
                  </a:extLst>
                </p14:cNvPr>
                <p14:cNvContentPartPr/>
                <p14:nvPr/>
              </p14:nvContentPartPr>
              <p14:xfrm>
                <a:off x="8952371" y="1074655"/>
                <a:ext cx="413640" cy="362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E1068D1-095D-7645-F854-3A692AD7233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934371" y="1056655"/>
                  <a:ext cx="4492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3F8A152-D3BC-6AE8-B45B-CB45208C8B28}"/>
                    </a:ext>
                  </a:extLst>
                </p14:cNvPr>
                <p14:cNvContentPartPr/>
                <p14:nvPr/>
              </p14:nvContentPartPr>
              <p14:xfrm>
                <a:off x="9022931" y="1147015"/>
                <a:ext cx="339840" cy="52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3F8A152-D3BC-6AE8-B45B-CB45208C8B2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004931" y="1129375"/>
                  <a:ext cx="3754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F5DD58F-3511-A6BB-72F3-74C340851A97}"/>
                    </a:ext>
                  </a:extLst>
                </p14:cNvPr>
                <p14:cNvContentPartPr/>
                <p14:nvPr/>
              </p14:nvContentPartPr>
              <p14:xfrm>
                <a:off x="9531971" y="1108495"/>
                <a:ext cx="107280" cy="118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F5DD58F-3511-A6BB-72F3-74C340851A9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514331" y="1090855"/>
                  <a:ext cx="142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E35FE00-A2B9-CBDF-19AB-DB805D98CA49}"/>
                    </a:ext>
                  </a:extLst>
                </p14:cNvPr>
                <p14:cNvContentPartPr/>
                <p14:nvPr/>
              </p14:nvContentPartPr>
              <p14:xfrm>
                <a:off x="9765251" y="894655"/>
                <a:ext cx="495720" cy="326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E35FE00-A2B9-CBDF-19AB-DB805D98CA4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747251" y="877015"/>
                  <a:ext cx="5313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7EAF178-DC5B-72BC-4B76-6DA839D0E6AB}"/>
                    </a:ext>
                  </a:extLst>
                </p14:cNvPr>
                <p14:cNvContentPartPr/>
                <p14:nvPr/>
              </p14:nvContentPartPr>
              <p14:xfrm>
                <a:off x="10355651" y="945055"/>
                <a:ext cx="264240" cy="101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7EAF178-DC5B-72BC-4B76-6DA839D0E6A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338011" y="927055"/>
                  <a:ext cx="299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CDC255A-00C5-86A9-341C-0801B3DDE64E}"/>
                    </a:ext>
                  </a:extLst>
                </p14:cNvPr>
                <p14:cNvContentPartPr/>
                <p14:nvPr/>
              </p14:nvContentPartPr>
              <p14:xfrm>
                <a:off x="10506131" y="931375"/>
                <a:ext cx="147240" cy="138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CDC255A-00C5-86A9-341C-0801B3DDE64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488131" y="913375"/>
                  <a:ext cx="1828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6D2E364-4844-E2DD-FC98-BAF5069080E8}"/>
                    </a:ext>
                  </a:extLst>
                </p14:cNvPr>
                <p14:cNvContentPartPr/>
                <p14:nvPr/>
              </p14:nvContentPartPr>
              <p14:xfrm>
                <a:off x="10721771" y="736255"/>
                <a:ext cx="574560" cy="478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6D2E364-4844-E2DD-FC98-BAF5069080E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703771" y="718255"/>
                  <a:ext cx="61020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FC79BBC-CD88-A696-DC15-164EDDFE5069}"/>
                    </a:ext>
                  </a:extLst>
                </p14:cNvPr>
                <p14:cNvContentPartPr/>
                <p14:nvPr/>
              </p14:nvContentPartPr>
              <p14:xfrm>
                <a:off x="11083211" y="911575"/>
                <a:ext cx="117720" cy="1152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FC79BBC-CD88-A696-DC15-164EDDFE506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065571" y="893575"/>
                  <a:ext cx="153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85F7FC5-A269-4037-983D-08A630392101}"/>
                    </a:ext>
                  </a:extLst>
                </p14:cNvPr>
                <p14:cNvContentPartPr/>
                <p14:nvPr/>
              </p14:nvContentPartPr>
              <p14:xfrm>
                <a:off x="11315411" y="857215"/>
                <a:ext cx="385560" cy="155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85F7FC5-A269-4037-983D-08A63039210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297771" y="839575"/>
                  <a:ext cx="4212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7F9A0F0-5173-27E7-4758-BC7C00F1102B}"/>
                    </a:ext>
                  </a:extLst>
                </p14:cNvPr>
                <p14:cNvContentPartPr/>
                <p14:nvPr/>
              </p14:nvContentPartPr>
              <p14:xfrm>
                <a:off x="11221091" y="845335"/>
                <a:ext cx="15120" cy="4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7F9A0F0-5173-27E7-4758-BC7C00F1102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203451" y="827695"/>
                  <a:ext cx="50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98BD351-09FF-9117-3B48-2EB69FCA89C2}"/>
                    </a:ext>
                  </a:extLst>
                </p14:cNvPr>
                <p14:cNvContentPartPr/>
                <p14:nvPr/>
              </p14:nvContentPartPr>
              <p14:xfrm>
                <a:off x="10963691" y="811495"/>
                <a:ext cx="286200" cy="30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98BD351-09FF-9117-3B48-2EB69FCA89C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946051" y="793855"/>
                  <a:ext cx="321840" cy="65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0204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536748-BD1E-6BB0-34C8-63E7C4DDB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47" y="2197289"/>
            <a:ext cx="9629568" cy="448614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9822FA1-E65E-F10C-0ACF-DF29F2ABEBA7}"/>
              </a:ext>
            </a:extLst>
          </p:cNvPr>
          <p:cNvGrpSpPr/>
          <p:nvPr/>
        </p:nvGrpSpPr>
        <p:grpSpPr>
          <a:xfrm>
            <a:off x="674891" y="125335"/>
            <a:ext cx="1407240" cy="514800"/>
            <a:chOff x="674891" y="125335"/>
            <a:chExt cx="1407240" cy="5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F119499-85A4-B1DD-68D5-2715E10BECC9}"/>
                    </a:ext>
                  </a:extLst>
                </p14:cNvPr>
                <p14:cNvContentPartPr/>
                <p14:nvPr/>
              </p14:nvContentPartPr>
              <p14:xfrm>
                <a:off x="674891" y="125335"/>
                <a:ext cx="1407240" cy="514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F119499-85A4-B1DD-68D5-2715E10BECC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57251" y="107695"/>
                  <a:ext cx="144288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C63EC27-C1C2-A7FC-B738-D67D7CAA632D}"/>
                    </a:ext>
                  </a:extLst>
                </p14:cNvPr>
                <p14:cNvContentPartPr/>
                <p14:nvPr/>
              </p14:nvContentPartPr>
              <p14:xfrm>
                <a:off x="1540331" y="310375"/>
                <a:ext cx="27360" cy="7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C63EC27-C1C2-A7FC-B738-D67D7CAA632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22691" y="292375"/>
                  <a:ext cx="63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D23D0D9-1C85-93F5-D84C-6EDA51175404}"/>
                    </a:ext>
                  </a:extLst>
                </p14:cNvPr>
                <p14:cNvContentPartPr/>
                <p14:nvPr/>
              </p14:nvContentPartPr>
              <p14:xfrm>
                <a:off x="1376531" y="304975"/>
                <a:ext cx="180000" cy="10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D23D0D9-1C85-93F5-D84C-6EDA5117540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58531" y="287335"/>
                  <a:ext cx="215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8F089E2-D1DF-5B04-C303-B71601F55804}"/>
                    </a:ext>
                  </a:extLst>
                </p14:cNvPr>
                <p14:cNvContentPartPr/>
                <p14:nvPr/>
              </p14:nvContentPartPr>
              <p14:xfrm>
                <a:off x="1057211" y="256015"/>
                <a:ext cx="42840" cy="14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8F089E2-D1DF-5B04-C303-B71601F5580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39571" y="238375"/>
                  <a:ext cx="7848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1922EC-DA57-B34C-76F7-14461B05E4FE}"/>
              </a:ext>
            </a:extLst>
          </p:cNvPr>
          <p:cNvGrpSpPr/>
          <p:nvPr/>
        </p:nvGrpSpPr>
        <p:grpSpPr>
          <a:xfrm>
            <a:off x="2368691" y="264295"/>
            <a:ext cx="2493360" cy="352800"/>
            <a:chOff x="2368691" y="264295"/>
            <a:chExt cx="249336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3285AF-6AB5-5FE6-4757-5AE190F0D7EF}"/>
                    </a:ext>
                  </a:extLst>
                </p14:cNvPr>
                <p14:cNvContentPartPr/>
                <p14:nvPr/>
              </p14:nvContentPartPr>
              <p14:xfrm>
                <a:off x="2368691" y="359695"/>
                <a:ext cx="1452600" cy="190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3285AF-6AB5-5FE6-4757-5AE190F0D7E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51051" y="342055"/>
                  <a:ext cx="14882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83BECC3-BE2D-F5A2-EDE1-A9E49ADC9791}"/>
                    </a:ext>
                  </a:extLst>
                </p14:cNvPr>
                <p14:cNvContentPartPr/>
                <p14:nvPr/>
              </p14:nvContentPartPr>
              <p14:xfrm>
                <a:off x="2537171" y="282295"/>
                <a:ext cx="20880" cy="17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83BECC3-BE2D-F5A2-EDE1-A9E49ADC979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19531" y="264655"/>
                  <a:ext cx="56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A287540-E6F7-770E-A69E-59497911EFA7}"/>
                    </a:ext>
                  </a:extLst>
                </p14:cNvPr>
                <p14:cNvContentPartPr/>
                <p14:nvPr/>
              </p14:nvContentPartPr>
              <p14:xfrm>
                <a:off x="4122251" y="351775"/>
                <a:ext cx="317880" cy="150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A287540-E6F7-770E-A69E-59497911EFA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104611" y="334135"/>
                  <a:ext cx="3535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84FC6E0-C742-54F2-87A6-84816AC22488}"/>
                    </a:ext>
                  </a:extLst>
                </p14:cNvPr>
                <p14:cNvContentPartPr/>
                <p14:nvPr/>
              </p14:nvContentPartPr>
              <p14:xfrm>
                <a:off x="4600691" y="264295"/>
                <a:ext cx="261360" cy="352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84FC6E0-C742-54F2-87A6-84816AC2248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583051" y="246295"/>
                  <a:ext cx="297000" cy="38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8AD9EDA-03A5-6A89-D543-372BAD7BE71A}"/>
              </a:ext>
            </a:extLst>
          </p:cNvPr>
          <p:cNvGrpSpPr/>
          <p:nvPr/>
        </p:nvGrpSpPr>
        <p:grpSpPr>
          <a:xfrm>
            <a:off x="5248691" y="244495"/>
            <a:ext cx="3133800" cy="502560"/>
            <a:chOff x="5248691" y="244495"/>
            <a:chExt cx="3133800" cy="50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DF92847-DABE-0216-D9F4-32B187D3D86A}"/>
                    </a:ext>
                  </a:extLst>
                </p14:cNvPr>
                <p14:cNvContentPartPr/>
                <p14:nvPr/>
              </p14:nvContentPartPr>
              <p14:xfrm>
                <a:off x="5248691" y="354655"/>
                <a:ext cx="1203840" cy="392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DF92847-DABE-0216-D9F4-32B187D3D86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230691" y="336655"/>
                  <a:ext cx="123948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598BEDA-EF42-2928-F692-CB0FE4F64A81}"/>
                    </a:ext>
                  </a:extLst>
                </p14:cNvPr>
                <p14:cNvContentPartPr/>
                <p14:nvPr/>
              </p14:nvContentPartPr>
              <p14:xfrm>
                <a:off x="6170651" y="306415"/>
                <a:ext cx="16200" cy="14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598BEDA-EF42-2928-F692-CB0FE4F64A8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53011" y="288415"/>
                  <a:ext cx="51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6A1C910-987A-F6D9-B254-D39622D1C4F5}"/>
                    </a:ext>
                  </a:extLst>
                </p14:cNvPr>
                <p14:cNvContentPartPr/>
                <p14:nvPr/>
              </p14:nvContentPartPr>
              <p14:xfrm>
                <a:off x="6808571" y="244495"/>
                <a:ext cx="1573920" cy="310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6A1C910-987A-F6D9-B254-D39622D1C4F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790571" y="226495"/>
                  <a:ext cx="1609560" cy="34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394E90C-1D2F-9133-5457-64F846789F22}"/>
                  </a:ext>
                </a:extLst>
              </p14:cNvPr>
              <p14:cNvContentPartPr/>
              <p14:nvPr/>
            </p14:nvContentPartPr>
            <p14:xfrm>
              <a:off x="2363291" y="682615"/>
              <a:ext cx="1148400" cy="45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394E90C-1D2F-9133-5457-64F846789F2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345651" y="664615"/>
                <a:ext cx="11840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9AA23DD-A75A-BBBD-5CF0-A620AEA1BE83}"/>
                  </a:ext>
                </a:extLst>
              </p14:cNvPr>
              <p14:cNvContentPartPr/>
              <p14:nvPr/>
            </p14:nvContentPartPr>
            <p14:xfrm>
              <a:off x="6823331" y="671095"/>
              <a:ext cx="1407240" cy="45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9AA23DD-A75A-BBBD-5CF0-A620AEA1BE8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05331" y="653095"/>
                <a:ext cx="1442880" cy="8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D50A11B7-D057-AE99-1666-539BEA073934}"/>
              </a:ext>
            </a:extLst>
          </p:cNvPr>
          <p:cNvGrpSpPr/>
          <p:nvPr/>
        </p:nvGrpSpPr>
        <p:grpSpPr>
          <a:xfrm>
            <a:off x="1859651" y="2911735"/>
            <a:ext cx="1611360" cy="314640"/>
            <a:chOff x="1859651" y="2911735"/>
            <a:chExt cx="161136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B5C749E-443C-103B-CB32-402F602519E1}"/>
                    </a:ext>
                  </a:extLst>
                </p14:cNvPr>
                <p14:cNvContentPartPr/>
                <p14:nvPr/>
              </p14:nvContentPartPr>
              <p14:xfrm>
                <a:off x="1878731" y="3146095"/>
                <a:ext cx="346320" cy="60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B5C749E-443C-103B-CB32-402F602519E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60731" y="3128455"/>
                  <a:ext cx="381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F40199D-E169-CC24-C360-75268C7BAE53}"/>
                    </a:ext>
                  </a:extLst>
                </p14:cNvPr>
                <p14:cNvContentPartPr/>
                <p14:nvPr/>
              </p14:nvContentPartPr>
              <p14:xfrm>
                <a:off x="1859651" y="3150415"/>
                <a:ext cx="65160" cy="73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F40199D-E169-CC24-C360-75268C7BAE5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842011" y="3132415"/>
                  <a:ext cx="100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BC26E5B-3826-BF55-D2D7-24C0FDA98E96}"/>
                    </a:ext>
                  </a:extLst>
                </p14:cNvPr>
                <p14:cNvContentPartPr/>
                <p14:nvPr/>
              </p14:nvContentPartPr>
              <p14:xfrm>
                <a:off x="2307851" y="2911735"/>
                <a:ext cx="766800" cy="314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BC26E5B-3826-BF55-D2D7-24C0FDA98E9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290211" y="2893735"/>
                  <a:ext cx="8024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BC2C8A2-D553-015A-339F-4173B358274D}"/>
                    </a:ext>
                  </a:extLst>
                </p14:cNvPr>
                <p14:cNvContentPartPr/>
                <p14:nvPr/>
              </p14:nvContentPartPr>
              <p14:xfrm>
                <a:off x="2830211" y="3016855"/>
                <a:ext cx="225000" cy="55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BC2C8A2-D553-015A-339F-4173B358274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812211" y="2999215"/>
                  <a:ext cx="2606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ABD00C2-B254-389F-871C-D2E07EDA9C1C}"/>
                    </a:ext>
                  </a:extLst>
                </p14:cNvPr>
                <p14:cNvContentPartPr/>
                <p14:nvPr/>
              </p14:nvContentPartPr>
              <p14:xfrm>
                <a:off x="3306851" y="3048895"/>
                <a:ext cx="15120" cy="128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ABD00C2-B254-389F-871C-D2E07EDA9C1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88851" y="3031255"/>
                  <a:ext cx="507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BCC152C-11BA-903F-9BCC-2B4C964180B8}"/>
                    </a:ext>
                  </a:extLst>
                </p14:cNvPr>
                <p14:cNvContentPartPr/>
                <p14:nvPr/>
              </p14:nvContentPartPr>
              <p14:xfrm>
                <a:off x="3206771" y="2976175"/>
                <a:ext cx="264240" cy="141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BCC152C-11BA-903F-9BCC-2B4C964180B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188771" y="2958175"/>
                  <a:ext cx="29988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ACAD91C-BD0C-0604-C45A-00A7532A924A}"/>
                  </a:ext>
                </a:extLst>
              </p14:cNvPr>
              <p14:cNvContentPartPr/>
              <p14:nvPr/>
            </p14:nvContentPartPr>
            <p14:xfrm>
              <a:off x="1728251" y="4993615"/>
              <a:ext cx="502920" cy="313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ACAD91C-BD0C-0604-C45A-00A7532A924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10611" y="4975615"/>
                <a:ext cx="538560" cy="34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A6F7FB16-DAAE-3D36-28C2-90020742C464}"/>
              </a:ext>
            </a:extLst>
          </p:cNvPr>
          <p:cNvGrpSpPr/>
          <p:nvPr/>
        </p:nvGrpSpPr>
        <p:grpSpPr>
          <a:xfrm>
            <a:off x="1865411" y="5410135"/>
            <a:ext cx="203040" cy="153360"/>
            <a:chOff x="1865411" y="5410135"/>
            <a:chExt cx="203040" cy="15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5905C71-B7F8-7E7A-3616-9898DE626C20}"/>
                    </a:ext>
                  </a:extLst>
                </p14:cNvPr>
                <p14:cNvContentPartPr/>
                <p14:nvPr/>
              </p14:nvContentPartPr>
              <p14:xfrm>
                <a:off x="1934891" y="5431375"/>
                <a:ext cx="11520" cy="132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5905C71-B7F8-7E7A-3616-9898DE626C2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17251" y="5413375"/>
                  <a:ext cx="471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746B01F-AE6C-1F53-4072-81F060B67D92}"/>
                    </a:ext>
                  </a:extLst>
                </p14:cNvPr>
                <p14:cNvContentPartPr/>
                <p14:nvPr/>
              </p14:nvContentPartPr>
              <p14:xfrm>
                <a:off x="1865411" y="5410135"/>
                <a:ext cx="203040" cy="52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746B01F-AE6C-1F53-4072-81F060B67D9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847771" y="5392495"/>
                  <a:ext cx="238680" cy="8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CD996E7-DDA2-27F0-413E-F33CCC655C5F}"/>
                  </a:ext>
                </a:extLst>
              </p14:cNvPr>
              <p14:cNvContentPartPr/>
              <p14:nvPr/>
            </p14:nvContentPartPr>
            <p14:xfrm>
              <a:off x="1896011" y="4845655"/>
              <a:ext cx="414360" cy="137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CD996E7-DDA2-27F0-413E-F33CCC655C5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878011" y="4828015"/>
                <a:ext cx="4500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78106A-4C0B-3800-15A0-34DFF88D61E6}"/>
                  </a:ext>
                </a:extLst>
              </p14:cNvPr>
              <p14:cNvContentPartPr/>
              <p14:nvPr/>
            </p14:nvContentPartPr>
            <p14:xfrm>
              <a:off x="10057571" y="4865815"/>
              <a:ext cx="16200" cy="32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78106A-4C0B-3800-15A0-34DFF88D61E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039571" y="4847815"/>
                <a:ext cx="5184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0510285-8A0E-1F9B-E326-5047F7AE7077}"/>
                  </a:ext>
                </a:extLst>
              </p14:cNvPr>
              <p14:cNvContentPartPr/>
              <p14:nvPr/>
            </p14:nvContentPartPr>
            <p14:xfrm>
              <a:off x="9056051" y="5108455"/>
              <a:ext cx="15120" cy="20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0510285-8A0E-1F9B-E326-5047F7AE707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038051" y="5090815"/>
                <a:ext cx="507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E43FCCE-D441-CCC9-4E3E-2A31021364EE}"/>
                  </a:ext>
                </a:extLst>
              </p14:cNvPr>
              <p14:cNvContentPartPr/>
              <p14:nvPr/>
            </p14:nvContentPartPr>
            <p14:xfrm>
              <a:off x="10021211" y="3662335"/>
              <a:ext cx="14400" cy="25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E43FCCE-D441-CCC9-4E3E-2A31021364E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003571" y="3644695"/>
                <a:ext cx="500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F43196B-8F47-08F4-0EF0-08543DB0D6D0}"/>
                  </a:ext>
                </a:extLst>
              </p14:cNvPr>
              <p14:cNvContentPartPr/>
              <p14:nvPr/>
            </p14:nvContentPartPr>
            <p14:xfrm>
              <a:off x="9588131" y="3928015"/>
              <a:ext cx="27360" cy="1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F43196B-8F47-08F4-0EF0-08543DB0D6D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570491" y="3910015"/>
                <a:ext cx="630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883FA6D-08B8-7839-B169-E2B60B0B7B87}"/>
                  </a:ext>
                </a:extLst>
              </p14:cNvPr>
              <p14:cNvContentPartPr/>
              <p14:nvPr/>
            </p14:nvContentPartPr>
            <p14:xfrm>
              <a:off x="9151091" y="4573855"/>
              <a:ext cx="36720" cy="9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883FA6D-08B8-7839-B169-E2B60B0B7B8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133451" y="4556215"/>
                <a:ext cx="72360" cy="4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6491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D563D09-6524-ACC9-BF1A-825A41C9461A}"/>
              </a:ext>
            </a:extLst>
          </p:cNvPr>
          <p:cNvGrpSpPr/>
          <p:nvPr/>
        </p:nvGrpSpPr>
        <p:grpSpPr>
          <a:xfrm>
            <a:off x="1240091" y="322255"/>
            <a:ext cx="219600" cy="351360"/>
            <a:chOff x="1240091" y="322255"/>
            <a:chExt cx="21960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0CD9C2B-8AB0-0B37-B57D-31E6E0500E7B}"/>
                    </a:ext>
                  </a:extLst>
                </p14:cNvPr>
                <p14:cNvContentPartPr/>
                <p14:nvPr/>
              </p14:nvContentPartPr>
              <p14:xfrm>
                <a:off x="1240091" y="322255"/>
                <a:ext cx="219600" cy="351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0CD9C2B-8AB0-0B37-B57D-31E6E0500E7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22451" y="304255"/>
                  <a:ext cx="2552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4330A07-ACD2-2956-88B9-89E24800A80A}"/>
                    </a:ext>
                  </a:extLst>
                </p14:cNvPr>
                <p14:cNvContentPartPr/>
                <p14:nvPr/>
              </p14:nvContentPartPr>
              <p14:xfrm>
                <a:off x="1315691" y="553735"/>
                <a:ext cx="90720" cy="14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4330A07-ACD2-2956-88B9-89E24800A80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98051" y="536095"/>
                  <a:ext cx="12636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7F6E38-A999-1399-2E01-D3B0962E2A25}"/>
              </a:ext>
            </a:extLst>
          </p:cNvPr>
          <p:cNvGrpSpPr/>
          <p:nvPr/>
        </p:nvGrpSpPr>
        <p:grpSpPr>
          <a:xfrm>
            <a:off x="1671731" y="455455"/>
            <a:ext cx="199800" cy="112680"/>
            <a:chOff x="1671731" y="455455"/>
            <a:chExt cx="199800" cy="11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58A3E9C-71E7-6C1E-87EF-47DF97E8B100}"/>
                    </a:ext>
                  </a:extLst>
                </p14:cNvPr>
                <p14:cNvContentPartPr/>
                <p14:nvPr/>
              </p14:nvContentPartPr>
              <p14:xfrm>
                <a:off x="1674971" y="455455"/>
                <a:ext cx="196560" cy="19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58A3E9C-71E7-6C1E-87EF-47DF97E8B10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56971" y="437815"/>
                  <a:ext cx="2322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90C5775-BB4F-2168-8D47-20F978DE5E55}"/>
                    </a:ext>
                  </a:extLst>
                </p14:cNvPr>
                <p14:cNvContentPartPr/>
                <p14:nvPr/>
              </p14:nvContentPartPr>
              <p14:xfrm>
                <a:off x="1671731" y="547975"/>
                <a:ext cx="194040" cy="20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90C5775-BB4F-2168-8D47-20F978DE5E5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54091" y="529975"/>
                  <a:ext cx="22968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D7178FA-E498-B12B-4AA9-76DE93EC86B6}"/>
              </a:ext>
            </a:extLst>
          </p:cNvPr>
          <p:cNvGrpSpPr/>
          <p:nvPr/>
        </p:nvGrpSpPr>
        <p:grpSpPr>
          <a:xfrm>
            <a:off x="2119211" y="336655"/>
            <a:ext cx="567000" cy="255600"/>
            <a:chOff x="2119211" y="336655"/>
            <a:chExt cx="56700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5E23285-CE68-9958-783D-85E7678C3F2F}"/>
                    </a:ext>
                  </a:extLst>
                </p14:cNvPr>
                <p14:cNvContentPartPr/>
                <p14:nvPr/>
              </p14:nvContentPartPr>
              <p14:xfrm>
                <a:off x="2119211" y="336655"/>
                <a:ext cx="11880" cy="232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5E23285-CE68-9958-783D-85E7678C3F2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01571" y="318655"/>
                  <a:ext cx="475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5E11F6C-1125-4D38-C037-BD7FFA8F7CFF}"/>
                    </a:ext>
                  </a:extLst>
                </p14:cNvPr>
                <p14:cNvContentPartPr/>
                <p14:nvPr/>
              </p14:nvContentPartPr>
              <p14:xfrm>
                <a:off x="2297411" y="343135"/>
                <a:ext cx="141120" cy="243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5E11F6C-1125-4D38-C037-BD7FFA8F7CF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79411" y="325135"/>
                  <a:ext cx="1767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73F3567-C600-731D-09B7-072E719E0A90}"/>
                    </a:ext>
                  </a:extLst>
                </p14:cNvPr>
                <p14:cNvContentPartPr/>
                <p14:nvPr/>
              </p14:nvContentPartPr>
              <p14:xfrm>
                <a:off x="2605931" y="360055"/>
                <a:ext cx="80280" cy="232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73F3567-C600-731D-09B7-072E719E0A9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88291" y="342055"/>
                  <a:ext cx="115920" cy="26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176ECB-1F20-B473-41ED-BDDB807B88A6}"/>
              </a:ext>
            </a:extLst>
          </p:cNvPr>
          <p:cNvGrpSpPr/>
          <p:nvPr/>
        </p:nvGrpSpPr>
        <p:grpSpPr>
          <a:xfrm>
            <a:off x="3009491" y="199135"/>
            <a:ext cx="2977200" cy="510480"/>
            <a:chOff x="3009491" y="199135"/>
            <a:chExt cx="2977200" cy="51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2C69311-0F79-1DFB-3611-F9CF5BC8F49B}"/>
                    </a:ext>
                  </a:extLst>
                </p14:cNvPr>
                <p14:cNvContentPartPr/>
                <p14:nvPr/>
              </p14:nvContentPartPr>
              <p14:xfrm>
                <a:off x="3009491" y="277255"/>
                <a:ext cx="1213200" cy="332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2C69311-0F79-1DFB-3611-F9CF5BC8F49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91491" y="259615"/>
                  <a:ext cx="12488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98E1E3C-9BD9-5827-87BE-A4EE9C36E41C}"/>
                    </a:ext>
                  </a:extLst>
                </p14:cNvPr>
                <p14:cNvContentPartPr/>
                <p14:nvPr/>
              </p14:nvContentPartPr>
              <p14:xfrm>
                <a:off x="3163931" y="286975"/>
                <a:ext cx="28800" cy="29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98E1E3C-9BD9-5827-87BE-A4EE9C36E41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46291" y="269335"/>
                  <a:ext cx="64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C5A4137-394F-C1F5-030F-6F5B356E7F90}"/>
                    </a:ext>
                  </a:extLst>
                </p14:cNvPr>
                <p14:cNvContentPartPr/>
                <p14:nvPr/>
              </p14:nvContentPartPr>
              <p14:xfrm>
                <a:off x="4411691" y="199135"/>
                <a:ext cx="717120" cy="510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C5A4137-394F-C1F5-030F-6F5B356E7F9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94051" y="181135"/>
                  <a:ext cx="75276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2CA1807-9393-E1A0-5604-7E4CF7817261}"/>
                    </a:ext>
                  </a:extLst>
                </p14:cNvPr>
                <p14:cNvContentPartPr/>
                <p14:nvPr/>
              </p14:nvContentPartPr>
              <p14:xfrm>
                <a:off x="4798691" y="331975"/>
                <a:ext cx="25560" cy="5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2CA1807-9393-E1A0-5604-7E4CF781726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81051" y="313975"/>
                  <a:ext cx="61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A4918A8-BB13-88F5-A7A8-350A7AD27A8A}"/>
                    </a:ext>
                  </a:extLst>
                </p14:cNvPr>
                <p14:cNvContentPartPr/>
                <p14:nvPr/>
              </p14:nvContentPartPr>
              <p14:xfrm>
                <a:off x="5077691" y="206335"/>
                <a:ext cx="909000" cy="343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A4918A8-BB13-88F5-A7A8-350A7AD27A8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59691" y="188335"/>
                  <a:ext cx="94464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9980372-CFCD-2D3B-E5C7-CF8029DF004F}"/>
                    </a:ext>
                  </a:extLst>
                </p14:cNvPr>
                <p14:cNvContentPartPr/>
                <p14:nvPr/>
              </p14:nvContentPartPr>
              <p14:xfrm>
                <a:off x="5441291" y="289495"/>
                <a:ext cx="13320" cy="23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9980372-CFCD-2D3B-E5C7-CF8029DF004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23291" y="271495"/>
                  <a:ext cx="48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CED7B1D-A2CD-76A0-6C23-AC30BDA36BE0}"/>
                    </a:ext>
                  </a:extLst>
                </p14:cNvPr>
                <p14:cNvContentPartPr/>
                <p14:nvPr/>
              </p14:nvContentPartPr>
              <p14:xfrm>
                <a:off x="5163371" y="333055"/>
                <a:ext cx="282960" cy="4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CED7B1D-A2CD-76A0-6C23-AC30BDA36BE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45731" y="315415"/>
                  <a:ext cx="31860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9D47FB8-6FD6-87E9-CC0F-80AA670A0914}"/>
              </a:ext>
            </a:extLst>
          </p:cNvPr>
          <p:cNvGrpSpPr/>
          <p:nvPr/>
        </p:nvGrpSpPr>
        <p:grpSpPr>
          <a:xfrm>
            <a:off x="2594051" y="1220095"/>
            <a:ext cx="2046960" cy="343080"/>
            <a:chOff x="2594051" y="1220095"/>
            <a:chExt cx="2046960" cy="34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55C9189-1DFB-5602-5C00-F91CF768FEFD}"/>
                    </a:ext>
                  </a:extLst>
                </p14:cNvPr>
                <p14:cNvContentPartPr/>
                <p14:nvPr/>
              </p14:nvContentPartPr>
              <p14:xfrm>
                <a:off x="2594051" y="1220095"/>
                <a:ext cx="268920" cy="302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55C9189-1DFB-5602-5C00-F91CF768FEF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76051" y="1202455"/>
                  <a:ext cx="3045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385C2CA-5F88-5CEE-5FA9-10E8DC6FA210}"/>
                    </a:ext>
                  </a:extLst>
                </p14:cNvPr>
                <p14:cNvContentPartPr/>
                <p14:nvPr/>
              </p14:nvContentPartPr>
              <p14:xfrm>
                <a:off x="2602691" y="1225855"/>
                <a:ext cx="345240" cy="326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385C2CA-5F88-5CEE-5FA9-10E8DC6FA21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85051" y="1208215"/>
                  <a:ext cx="3808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A02DFA4-4DDF-3E85-DFBA-B3D837075C12}"/>
                    </a:ext>
                  </a:extLst>
                </p14:cNvPr>
                <p14:cNvContentPartPr/>
                <p14:nvPr/>
              </p14:nvContentPartPr>
              <p14:xfrm>
                <a:off x="2994011" y="1422055"/>
                <a:ext cx="182520" cy="141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A02DFA4-4DDF-3E85-DFBA-B3D837075C1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76371" y="1404415"/>
                  <a:ext cx="218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764EC67-1683-0490-8E92-6538E5FEA737}"/>
                    </a:ext>
                  </a:extLst>
                </p14:cNvPr>
                <p14:cNvContentPartPr/>
                <p14:nvPr/>
              </p14:nvContentPartPr>
              <p14:xfrm>
                <a:off x="3490811" y="1346095"/>
                <a:ext cx="1150200" cy="164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764EC67-1683-0490-8E92-6538E5FEA73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73171" y="1328455"/>
                  <a:ext cx="1185840" cy="20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A334A58-4E18-543D-6AFF-E8325BA910E7}"/>
                  </a:ext>
                </a:extLst>
              </p14:cNvPr>
              <p14:cNvContentPartPr/>
              <p14:nvPr/>
            </p14:nvContentPartPr>
            <p14:xfrm>
              <a:off x="4942331" y="1284175"/>
              <a:ext cx="268560" cy="293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A334A58-4E18-543D-6AFF-E8325BA910E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4691" y="1266535"/>
                <a:ext cx="30420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0E943CE-E8A6-8CFD-B93B-3AB92B434870}"/>
                  </a:ext>
                </a:extLst>
              </p14:cNvPr>
              <p14:cNvContentPartPr/>
              <p14:nvPr/>
            </p14:nvContentPartPr>
            <p14:xfrm>
              <a:off x="5291171" y="1452655"/>
              <a:ext cx="159120" cy="141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0E943CE-E8A6-8CFD-B93B-3AB92B43487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273531" y="1435015"/>
                <a:ext cx="194760" cy="17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B81644CE-20D9-EC8E-1BBC-1376066308BE}"/>
              </a:ext>
            </a:extLst>
          </p:cNvPr>
          <p:cNvGrpSpPr/>
          <p:nvPr/>
        </p:nvGrpSpPr>
        <p:grpSpPr>
          <a:xfrm>
            <a:off x="5761691" y="1149895"/>
            <a:ext cx="4155480" cy="439200"/>
            <a:chOff x="5761691" y="1149895"/>
            <a:chExt cx="4155480" cy="43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A1CEC7A-3B6A-E7F1-B31B-84CA8EA2D415}"/>
                    </a:ext>
                  </a:extLst>
                </p14:cNvPr>
                <p14:cNvContentPartPr/>
                <p14:nvPr/>
              </p14:nvContentPartPr>
              <p14:xfrm>
                <a:off x="5761691" y="1322695"/>
                <a:ext cx="1425960" cy="185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A1CEC7A-3B6A-E7F1-B31B-84CA8EA2D41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43691" y="1305055"/>
                  <a:ext cx="14616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D77641F-A77C-4EEE-DE39-B8241B2820FF}"/>
                    </a:ext>
                  </a:extLst>
                </p14:cNvPr>
                <p14:cNvContentPartPr/>
                <p14:nvPr/>
              </p14:nvContentPartPr>
              <p14:xfrm>
                <a:off x="7376291" y="1216495"/>
                <a:ext cx="174240" cy="305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D77641F-A77C-4EEE-DE39-B8241B2820F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58291" y="1198495"/>
                  <a:ext cx="2098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76C4CA0-4DF8-5BE8-527F-B7EDBFA7CFA5}"/>
                    </a:ext>
                  </a:extLst>
                </p14:cNvPr>
                <p14:cNvContentPartPr/>
                <p14:nvPr/>
              </p14:nvContentPartPr>
              <p14:xfrm>
                <a:off x="7633331" y="1477495"/>
                <a:ext cx="194760" cy="111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76C4CA0-4DF8-5BE8-527F-B7EDBFA7CFA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615691" y="1459855"/>
                  <a:ext cx="230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F1563A1-E081-4E9D-00D9-F6CE82ED6342}"/>
                    </a:ext>
                  </a:extLst>
                </p14:cNvPr>
                <p14:cNvContentPartPr/>
                <p14:nvPr/>
              </p14:nvContentPartPr>
              <p14:xfrm>
                <a:off x="7980371" y="1264735"/>
                <a:ext cx="1298880" cy="112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F1563A1-E081-4E9D-00D9-F6CE82ED634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962731" y="1247095"/>
                  <a:ext cx="13345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0D90D08-C40B-860C-19DA-B96E06B8E7A6}"/>
                    </a:ext>
                  </a:extLst>
                </p14:cNvPr>
                <p14:cNvContentPartPr/>
                <p14:nvPr/>
              </p14:nvContentPartPr>
              <p14:xfrm>
                <a:off x="9413531" y="1149895"/>
                <a:ext cx="211320" cy="316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0D90D08-C40B-860C-19DA-B96E06B8E7A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395891" y="1131895"/>
                  <a:ext cx="2469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8514BB7-955E-890A-2A33-829A3AFD42B3}"/>
                    </a:ext>
                  </a:extLst>
                </p14:cNvPr>
                <p14:cNvContentPartPr/>
                <p14:nvPr/>
              </p14:nvContentPartPr>
              <p14:xfrm>
                <a:off x="9726731" y="1316575"/>
                <a:ext cx="190440" cy="161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8514BB7-955E-890A-2A33-829A3AFD42B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708731" y="1298935"/>
                  <a:ext cx="22608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BAA4CE1-598E-F347-613B-D6A796E78195}"/>
              </a:ext>
            </a:extLst>
          </p:cNvPr>
          <p:cNvGrpSpPr/>
          <p:nvPr/>
        </p:nvGrpSpPr>
        <p:grpSpPr>
          <a:xfrm>
            <a:off x="10236131" y="1037575"/>
            <a:ext cx="1336680" cy="580320"/>
            <a:chOff x="10236131" y="1037575"/>
            <a:chExt cx="1336680" cy="58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52A27DB-5D2C-E5AF-5518-265DD1C33F98}"/>
                    </a:ext>
                  </a:extLst>
                </p14:cNvPr>
                <p14:cNvContentPartPr/>
                <p14:nvPr/>
              </p14:nvContentPartPr>
              <p14:xfrm>
                <a:off x="10236131" y="1094095"/>
                <a:ext cx="115200" cy="392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52A27DB-5D2C-E5AF-5518-265DD1C33F9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218491" y="1076095"/>
                  <a:ext cx="15084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B74939A-949E-9370-A154-893118F6F599}"/>
                    </a:ext>
                  </a:extLst>
                </p14:cNvPr>
                <p14:cNvContentPartPr/>
                <p14:nvPr/>
              </p14:nvContentPartPr>
              <p14:xfrm>
                <a:off x="10397051" y="1280935"/>
                <a:ext cx="134640" cy="165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B74939A-949E-9370-A154-893118F6F59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379411" y="1262935"/>
                  <a:ext cx="1702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968E717-3BD1-1EB3-7473-305E37D854AE}"/>
                    </a:ext>
                  </a:extLst>
                </p14:cNvPr>
                <p14:cNvContentPartPr/>
                <p14:nvPr/>
              </p14:nvContentPartPr>
              <p14:xfrm>
                <a:off x="10657691" y="1141975"/>
                <a:ext cx="70200" cy="287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968E717-3BD1-1EB3-7473-305E37D854A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640051" y="1124335"/>
                  <a:ext cx="1058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6AF5DAB-86D1-A356-D73F-E49EC90F1F9A}"/>
                    </a:ext>
                  </a:extLst>
                </p14:cNvPr>
                <p14:cNvContentPartPr/>
                <p14:nvPr/>
              </p14:nvContentPartPr>
              <p14:xfrm>
                <a:off x="10593611" y="1267615"/>
                <a:ext cx="190800" cy="14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6AF5DAB-86D1-A356-D73F-E49EC90F1F9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575971" y="1249975"/>
                  <a:ext cx="226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FB7A132-D50B-3A96-8175-52012F7B300E}"/>
                    </a:ext>
                  </a:extLst>
                </p14:cNvPr>
                <p14:cNvContentPartPr/>
                <p14:nvPr/>
              </p14:nvContentPartPr>
              <p14:xfrm>
                <a:off x="10777931" y="1303255"/>
                <a:ext cx="131040" cy="119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FB7A132-D50B-3A96-8175-52012F7B300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759931" y="1285255"/>
                  <a:ext cx="166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7F3BC5A-FBBB-1C4C-C861-065587676630}"/>
                    </a:ext>
                  </a:extLst>
                </p14:cNvPr>
                <p14:cNvContentPartPr/>
                <p14:nvPr/>
              </p14:nvContentPartPr>
              <p14:xfrm>
                <a:off x="10990691" y="1113535"/>
                <a:ext cx="98280" cy="317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7F3BC5A-FBBB-1C4C-C861-06558767663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972691" y="1095535"/>
                  <a:ext cx="13392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15BF15E-5CA4-EAF6-417F-55B1DD9C8B57}"/>
                    </a:ext>
                  </a:extLst>
                </p14:cNvPr>
                <p14:cNvContentPartPr/>
                <p14:nvPr/>
              </p14:nvContentPartPr>
              <p14:xfrm>
                <a:off x="11158091" y="1134415"/>
                <a:ext cx="90360" cy="288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15BF15E-5CA4-EAF6-417F-55B1DD9C8B5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140091" y="1116415"/>
                  <a:ext cx="1260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34838C0-1205-3F9B-CB41-57C71A9B6F6F}"/>
                    </a:ext>
                  </a:extLst>
                </p14:cNvPr>
                <p14:cNvContentPartPr/>
                <p14:nvPr/>
              </p14:nvContentPartPr>
              <p14:xfrm>
                <a:off x="11248091" y="1315495"/>
                <a:ext cx="117000" cy="136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34838C0-1205-3F9B-CB41-57C71A9B6F6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230091" y="1297495"/>
                  <a:ext cx="152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FCE8AA7-DE3B-3511-EC25-B305EDAA3956}"/>
                    </a:ext>
                  </a:extLst>
                </p14:cNvPr>
                <p14:cNvContentPartPr/>
                <p14:nvPr/>
              </p14:nvContentPartPr>
              <p14:xfrm>
                <a:off x="11439611" y="1037575"/>
                <a:ext cx="133200" cy="580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FCE8AA7-DE3B-3511-EC25-B305EDAA395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421611" y="1019575"/>
                  <a:ext cx="168840" cy="61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3A89313-0B1F-4850-3D48-B41569B176B8}"/>
              </a:ext>
            </a:extLst>
          </p:cNvPr>
          <p:cNvGrpSpPr/>
          <p:nvPr/>
        </p:nvGrpSpPr>
        <p:grpSpPr>
          <a:xfrm>
            <a:off x="3654971" y="1113895"/>
            <a:ext cx="567360" cy="280440"/>
            <a:chOff x="3654971" y="1113895"/>
            <a:chExt cx="56736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1E4040A-5232-2507-EED6-FB88D1FE0F0B}"/>
                    </a:ext>
                  </a:extLst>
                </p14:cNvPr>
                <p14:cNvContentPartPr/>
                <p14:nvPr/>
              </p14:nvContentPartPr>
              <p14:xfrm>
                <a:off x="3798611" y="1113895"/>
                <a:ext cx="11880" cy="280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1E4040A-5232-2507-EED6-FB88D1FE0F0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80971" y="1096255"/>
                  <a:ext cx="4752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BEE4876-1623-89A1-E076-188F79544644}"/>
                    </a:ext>
                  </a:extLst>
                </p14:cNvPr>
                <p14:cNvContentPartPr/>
                <p14:nvPr/>
              </p14:nvContentPartPr>
              <p14:xfrm>
                <a:off x="3654971" y="1117495"/>
                <a:ext cx="192960" cy="168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BEE4876-1623-89A1-E076-188F7954464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37331" y="1099495"/>
                  <a:ext cx="2286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405A954-6DD8-C8A8-3018-9239520518A7}"/>
                    </a:ext>
                  </a:extLst>
                </p14:cNvPr>
                <p14:cNvContentPartPr/>
                <p14:nvPr/>
              </p14:nvContentPartPr>
              <p14:xfrm>
                <a:off x="3904451" y="1136575"/>
                <a:ext cx="112320" cy="217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405A954-6DD8-C8A8-3018-9239520518A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886451" y="1118935"/>
                  <a:ext cx="1479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3584286-06E8-E7D6-C326-A34AB4EF8BB4}"/>
                    </a:ext>
                  </a:extLst>
                </p14:cNvPr>
                <p14:cNvContentPartPr/>
                <p14:nvPr/>
              </p14:nvContentPartPr>
              <p14:xfrm>
                <a:off x="4105691" y="1257175"/>
                <a:ext cx="116640" cy="127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3584286-06E8-E7D6-C326-A34AB4EF8BB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088051" y="1239175"/>
                  <a:ext cx="15228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1C5923A-ED3C-0056-C195-5519CB4A9952}"/>
              </a:ext>
            </a:extLst>
          </p:cNvPr>
          <p:cNvGrpSpPr/>
          <p:nvPr/>
        </p:nvGrpSpPr>
        <p:grpSpPr>
          <a:xfrm>
            <a:off x="5969051" y="1189135"/>
            <a:ext cx="519840" cy="253080"/>
            <a:chOff x="5969051" y="1189135"/>
            <a:chExt cx="519840" cy="25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C4D7B8D-CDCE-9CB8-80F2-CDEBE2FD43B8}"/>
                    </a:ext>
                  </a:extLst>
                </p14:cNvPr>
                <p14:cNvContentPartPr/>
                <p14:nvPr/>
              </p14:nvContentPartPr>
              <p14:xfrm>
                <a:off x="5969051" y="1189135"/>
                <a:ext cx="275760" cy="253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C4D7B8D-CDCE-9CB8-80F2-CDEBE2FD43B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951411" y="1171495"/>
                  <a:ext cx="3114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426530F-25AF-2AB9-376D-E818E9B0D171}"/>
                    </a:ext>
                  </a:extLst>
                </p14:cNvPr>
                <p14:cNvContentPartPr/>
                <p14:nvPr/>
              </p14:nvContentPartPr>
              <p14:xfrm>
                <a:off x="6320771" y="1302895"/>
                <a:ext cx="168120" cy="121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426530F-25AF-2AB9-376D-E818E9B0D17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02771" y="1285255"/>
                  <a:ext cx="20376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C9D5845-7624-3C58-8621-FF82DC611DC1}"/>
              </a:ext>
            </a:extLst>
          </p:cNvPr>
          <p:cNvGrpSpPr/>
          <p:nvPr/>
        </p:nvGrpSpPr>
        <p:grpSpPr>
          <a:xfrm>
            <a:off x="8162891" y="1005535"/>
            <a:ext cx="743400" cy="284040"/>
            <a:chOff x="8162891" y="1005535"/>
            <a:chExt cx="74340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DC3AD0F-C37D-6AA6-26D8-2DCB8C5C1DCA}"/>
                    </a:ext>
                  </a:extLst>
                </p14:cNvPr>
                <p14:cNvContentPartPr/>
                <p14:nvPr/>
              </p14:nvContentPartPr>
              <p14:xfrm>
                <a:off x="8188091" y="1005535"/>
                <a:ext cx="185400" cy="91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DC3AD0F-C37D-6AA6-26D8-2DCB8C5C1DC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170451" y="987535"/>
                  <a:ext cx="221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BC11B98-8400-0318-E6EC-E33E8C8E64F6}"/>
                    </a:ext>
                  </a:extLst>
                </p14:cNvPr>
                <p14:cNvContentPartPr/>
                <p14:nvPr/>
              </p14:nvContentPartPr>
              <p14:xfrm>
                <a:off x="8162891" y="1142335"/>
                <a:ext cx="155160" cy="126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BC11B98-8400-0318-E6EC-E33E8C8E64F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144891" y="1124695"/>
                  <a:ext cx="190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F5AEAB3-2062-C8B7-A6CB-E96EE9CFFB24}"/>
                    </a:ext>
                  </a:extLst>
                </p14:cNvPr>
                <p14:cNvContentPartPr/>
                <p14:nvPr/>
              </p14:nvContentPartPr>
              <p14:xfrm>
                <a:off x="8444051" y="1049095"/>
                <a:ext cx="167400" cy="215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F5AEAB3-2062-C8B7-A6CB-E96EE9CFFB2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426051" y="1031455"/>
                  <a:ext cx="2030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AE4C246-F133-9AF4-13B0-0477E4FEDD69}"/>
                    </a:ext>
                  </a:extLst>
                </p14:cNvPr>
                <p14:cNvContentPartPr/>
                <p14:nvPr/>
              </p14:nvContentPartPr>
              <p14:xfrm>
                <a:off x="8435411" y="1052335"/>
                <a:ext cx="199800" cy="12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AE4C246-F133-9AF4-13B0-0477E4FEDD6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417411" y="1034695"/>
                  <a:ext cx="235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84E116E-4E1A-EAAD-5E93-C428DADE10E3}"/>
                    </a:ext>
                  </a:extLst>
                </p14:cNvPr>
                <p14:cNvContentPartPr/>
                <p14:nvPr/>
              </p14:nvContentPartPr>
              <p14:xfrm>
                <a:off x="8706851" y="1161775"/>
                <a:ext cx="199440" cy="127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84E116E-4E1A-EAAD-5E93-C428DADE10E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689211" y="1143775"/>
                  <a:ext cx="235080" cy="1634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3D08383C-A1E3-9218-3477-DD2AB0C0BCE2}"/>
              </a:ext>
            </a:extLst>
      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2510444" y="1810140"/>
            <a:ext cx="5924967" cy="50052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122B974-5277-4E54-7B65-E8631AB6A9D2}"/>
                  </a:ext>
                </a:extLst>
              </p14:cNvPr>
              <p14:cNvContentPartPr/>
              <p14:nvPr/>
            </p14:nvContentPartPr>
            <p14:xfrm>
              <a:off x="6056891" y="4479229"/>
              <a:ext cx="420480" cy="5180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122B974-5277-4E54-7B65-E8631AB6A9D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039251" y="4461589"/>
                <a:ext cx="45612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6B1CF8B-8943-3BD1-8DEC-F01F78F311CD}"/>
                  </a:ext>
                </a:extLst>
              </p14:cNvPr>
              <p14:cNvContentPartPr/>
              <p14:nvPr/>
            </p14:nvContentPartPr>
            <p14:xfrm>
              <a:off x="5233931" y="3646909"/>
              <a:ext cx="284760" cy="442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6B1CF8B-8943-3BD1-8DEC-F01F78F311C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216291" y="3629269"/>
                <a:ext cx="32040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1135B69-1AFB-790D-F200-938CE9D3F4C0}"/>
                  </a:ext>
                </a:extLst>
              </p14:cNvPr>
              <p14:cNvContentPartPr/>
              <p14:nvPr/>
            </p14:nvContentPartPr>
            <p14:xfrm>
              <a:off x="4172651" y="2533429"/>
              <a:ext cx="428400" cy="5986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1135B69-1AFB-790D-F200-938CE9D3F4C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155011" y="2515789"/>
                <a:ext cx="464040" cy="63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BB29752-6D58-4546-C597-CF03BEB558FC}"/>
                  </a:ext>
                </a:extLst>
              </p14:cNvPr>
              <p14:cNvContentPartPr/>
              <p14:nvPr/>
            </p14:nvContentPartPr>
            <p14:xfrm>
              <a:off x="5709491" y="4312549"/>
              <a:ext cx="416520" cy="493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BB29752-6D58-4546-C597-CF03BEB558FC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655491" y="4204909"/>
                <a:ext cx="52416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ECA315F-593F-4AF2-54F8-1A8C06C4D516}"/>
                  </a:ext>
                </a:extLst>
              </p14:cNvPr>
              <p14:cNvContentPartPr/>
              <p14:nvPr/>
            </p14:nvContentPartPr>
            <p14:xfrm>
              <a:off x="4660811" y="3374389"/>
              <a:ext cx="471240" cy="284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ECA315F-593F-4AF2-54F8-1A8C06C4D51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607171" y="3266749"/>
                <a:ext cx="578880" cy="24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108647AB-1BF9-21DB-150B-A54768E9590A}"/>
              </a:ext>
            </a:extLst>
          </p:cNvPr>
          <p:cNvGrpSpPr/>
          <p:nvPr/>
        </p:nvGrpSpPr>
        <p:grpSpPr>
          <a:xfrm>
            <a:off x="9344771" y="2972269"/>
            <a:ext cx="791640" cy="276480"/>
            <a:chOff x="9344771" y="2972269"/>
            <a:chExt cx="791640" cy="2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5C30377-957E-3A84-0577-B89C7D104ABD}"/>
                    </a:ext>
                  </a:extLst>
                </p14:cNvPr>
                <p14:cNvContentPartPr/>
                <p14:nvPr/>
              </p14:nvContentPartPr>
              <p14:xfrm>
                <a:off x="9344771" y="2995669"/>
                <a:ext cx="9720" cy="245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5C30377-957E-3A84-0577-B89C7D104AB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326771" y="2978029"/>
                  <a:ext cx="453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39FCE7C-79EE-7762-10F5-757872FE515E}"/>
                    </a:ext>
                  </a:extLst>
                </p14:cNvPr>
                <p14:cNvContentPartPr/>
                <p14:nvPr/>
              </p14:nvContentPartPr>
              <p14:xfrm>
                <a:off x="9431891" y="2975149"/>
                <a:ext cx="165960" cy="273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39FCE7C-79EE-7762-10F5-757872FE515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414251" y="2957149"/>
                  <a:ext cx="2016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D00F67B-158C-5B32-E6E1-0906EC2CCF41}"/>
                    </a:ext>
                  </a:extLst>
                </p14:cNvPr>
                <p14:cNvContentPartPr/>
                <p14:nvPr/>
              </p14:nvContentPartPr>
              <p14:xfrm>
                <a:off x="9686411" y="2998909"/>
                <a:ext cx="165960" cy="227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D00F67B-158C-5B32-E6E1-0906EC2CCF4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668771" y="2980909"/>
                  <a:ext cx="2016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75AC213-8527-1946-C468-6A89B3505D6F}"/>
                    </a:ext>
                  </a:extLst>
                </p14:cNvPr>
                <p14:cNvContentPartPr/>
                <p14:nvPr/>
              </p14:nvContentPartPr>
              <p14:xfrm>
                <a:off x="9999971" y="2972269"/>
                <a:ext cx="136440" cy="259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75AC213-8527-1946-C468-6A89B3505D6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982331" y="2954269"/>
                  <a:ext cx="172080" cy="29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D9218E3-3083-1256-4FF2-337B3C233B01}"/>
              </a:ext>
            </a:extLst>
          </p:cNvPr>
          <p:cNvGrpSpPr/>
          <p:nvPr/>
        </p:nvGrpSpPr>
        <p:grpSpPr>
          <a:xfrm>
            <a:off x="10322531" y="2905669"/>
            <a:ext cx="1409040" cy="399960"/>
            <a:chOff x="10322531" y="2905669"/>
            <a:chExt cx="1409040" cy="39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4D4926A-86E4-2F6F-B4AA-21AC09F169FE}"/>
                    </a:ext>
                  </a:extLst>
                </p14:cNvPr>
                <p14:cNvContentPartPr/>
                <p14:nvPr/>
              </p14:nvContentPartPr>
              <p14:xfrm>
                <a:off x="10322531" y="2905669"/>
                <a:ext cx="1409040" cy="399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4D4926A-86E4-2F6F-B4AA-21AC09F169F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304531" y="2888029"/>
                  <a:ext cx="144468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B4C4412-7391-26E2-4FBE-435E1A358246}"/>
                    </a:ext>
                  </a:extLst>
                </p14:cNvPr>
                <p14:cNvContentPartPr/>
                <p14:nvPr/>
              </p14:nvContentPartPr>
              <p14:xfrm>
                <a:off x="11162771" y="2993869"/>
                <a:ext cx="13320" cy="19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B4C4412-7391-26E2-4FBE-435E1A35824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145131" y="2976229"/>
                  <a:ext cx="489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0A33ED6-D923-2975-4AC4-1593642EC866}"/>
                    </a:ext>
                  </a:extLst>
                </p14:cNvPr>
                <p14:cNvContentPartPr/>
                <p14:nvPr/>
              </p14:nvContentPartPr>
              <p14:xfrm>
                <a:off x="10927691" y="3012589"/>
                <a:ext cx="252000" cy="31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0A33ED6-D923-2975-4AC4-1593642EC86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909691" y="2994949"/>
                  <a:ext cx="2876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A3B216F-D5D5-3FAE-7AA2-1A1F7F97D02F}"/>
                    </a:ext>
                  </a:extLst>
                </p14:cNvPr>
                <p14:cNvContentPartPr/>
                <p14:nvPr/>
              </p14:nvContentPartPr>
              <p14:xfrm>
                <a:off x="10619531" y="3006829"/>
                <a:ext cx="11520" cy="13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A3B216F-D5D5-3FAE-7AA2-1A1F7F97D02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601531" y="2988829"/>
                  <a:ext cx="47160" cy="4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FEF5DCA-A4DC-2DE3-84C9-95491EF35114}"/>
                  </a:ext>
                </a:extLst>
              </p14:cNvPr>
              <p14:cNvContentPartPr/>
              <p14:nvPr/>
            </p14:nvContentPartPr>
            <p14:xfrm>
              <a:off x="9348371" y="3501109"/>
              <a:ext cx="684360" cy="342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FEF5DCA-A4DC-2DE3-84C9-95491EF3511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330731" y="3483109"/>
                <a:ext cx="720000" cy="37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BB961A34-3E62-02DA-2E06-61F2562F0B29}"/>
              </a:ext>
            </a:extLst>
          </p:cNvPr>
          <p:cNvGrpSpPr/>
          <p:nvPr/>
        </p:nvGrpSpPr>
        <p:grpSpPr>
          <a:xfrm>
            <a:off x="10296611" y="3417949"/>
            <a:ext cx="778320" cy="390960"/>
            <a:chOff x="10296611" y="3417949"/>
            <a:chExt cx="77832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47042B1-2543-F881-117F-370E992D99DC}"/>
                    </a:ext>
                  </a:extLst>
                </p14:cNvPr>
                <p14:cNvContentPartPr/>
                <p14:nvPr/>
              </p14:nvContentPartPr>
              <p14:xfrm>
                <a:off x="10296611" y="3417949"/>
                <a:ext cx="778320" cy="390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47042B1-2543-F881-117F-370E992D99D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278971" y="3400309"/>
                  <a:ext cx="81396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0755C97-DEF5-9617-35F9-76D393175035}"/>
                    </a:ext>
                  </a:extLst>
                </p14:cNvPr>
                <p14:cNvContentPartPr/>
                <p14:nvPr/>
              </p14:nvContentPartPr>
              <p14:xfrm>
                <a:off x="10545371" y="3654829"/>
                <a:ext cx="124920" cy="66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0755C97-DEF5-9617-35F9-76D39317503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527731" y="3636829"/>
                  <a:ext cx="16056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6A7C5E4-DE06-D1C4-61D1-774181DA63B0}"/>
              </a:ext>
            </a:extLst>
          </p:cNvPr>
          <p:cNvGrpSpPr/>
          <p:nvPr/>
        </p:nvGrpSpPr>
        <p:grpSpPr>
          <a:xfrm>
            <a:off x="9288251" y="4011589"/>
            <a:ext cx="1389960" cy="396360"/>
            <a:chOff x="9288251" y="4011589"/>
            <a:chExt cx="1389960" cy="3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5669FA3-131B-2482-881A-700F239FD6B0}"/>
                    </a:ext>
                  </a:extLst>
                </p14:cNvPr>
                <p14:cNvContentPartPr/>
                <p14:nvPr/>
              </p14:nvContentPartPr>
              <p14:xfrm>
                <a:off x="9288251" y="4014109"/>
                <a:ext cx="1389960" cy="393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5669FA3-131B-2482-881A-700F239FD6B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270611" y="3996109"/>
                  <a:ext cx="142560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D43FE2E-39B3-D47B-63AB-27B9DDB016A1}"/>
                    </a:ext>
                  </a:extLst>
                </p14:cNvPr>
                <p14:cNvContentPartPr/>
                <p14:nvPr/>
              </p14:nvContentPartPr>
              <p14:xfrm>
                <a:off x="9926171" y="4011589"/>
                <a:ext cx="93600" cy="16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D43FE2E-39B3-D47B-63AB-27B9DDB016A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908531" y="3993949"/>
                  <a:ext cx="129240" cy="5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072B286E-A49E-7BB9-062C-B9C29C372495}"/>
                  </a:ext>
                </a:extLst>
              </p14:cNvPr>
              <p14:cNvContentPartPr/>
              <p14:nvPr/>
            </p14:nvContentPartPr>
            <p14:xfrm>
              <a:off x="7263611" y="197029"/>
              <a:ext cx="1029960" cy="3816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072B286E-A49E-7BB9-062C-B9C29C37249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245971" y="179389"/>
                <a:ext cx="106560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2C9906C7-208E-0345-4D71-6CCFE59A43A3}"/>
                  </a:ext>
                </a:extLst>
              </p14:cNvPr>
              <p14:cNvContentPartPr/>
              <p14:nvPr/>
            </p14:nvContentPartPr>
            <p14:xfrm>
              <a:off x="8355131" y="224389"/>
              <a:ext cx="129960" cy="4255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2C9906C7-208E-0345-4D71-6CCFE59A43A3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8337491" y="206389"/>
                <a:ext cx="165600" cy="46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E818155-A44D-5B92-FC8C-AB5561CD57DC}"/>
              </a:ext>
            </a:extLst>
          </p:cNvPr>
          <p:cNvGrpSpPr/>
          <p:nvPr/>
        </p:nvGrpSpPr>
        <p:grpSpPr>
          <a:xfrm>
            <a:off x="6249491" y="239869"/>
            <a:ext cx="874800" cy="392040"/>
            <a:chOff x="6249491" y="239869"/>
            <a:chExt cx="874800" cy="3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3CC0965-B2F8-9CB3-D2F3-5A64A26A4C3E}"/>
                    </a:ext>
                  </a:extLst>
                </p14:cNvPr>
                <p14:cNvContentPartPr/>
                <p14:nvPr/>
              </p14:nvContentPartPr>
              <p14:xfrm>
                <a:off x="6455051" y="329869"/>
                <a:ext cx="25920" cy="221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3CC0965-B2F8-9CB3-D2F3-5A64A26A4C3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437051" y="311869"/>
                  <a:ext cx="61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7D51490-F2E5-2FF2-3F6B-E01FD2739EC6}"/>
                    </a:ext>
                  </a:extLst>
                </p14:cNvPr>
                <p14:cNvContentPartPr/>
                <p14:nvPr/>
              </p14:nvContentPartPr>
              <p14:xfrm>
                <a:off x="6564491" y="359389"/>
                <a:ext cx="142560" cy="220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7D51490-F2E5-2FF2-3F6B-E01FD2739EC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546491" y="341749"/>
                  <a:ext cx="1782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76AF543-BA8B-AD2D-7E11-4FD5E4A0E5F7}"/>
                    </a:ext>
                  </a:extLst>
                </p14:cNvPr>
                <p14:cNvContentPartPr/>
                <p14:nvPr/>
              </p14:nvContentPartPr>
              <p14:xfrm>
                <a:off x="6777251" y="357949"/>
                <a:ext cx="126720" cy="215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76AF543-BA8B-AD2D-7E11-4FD5E4A0E5F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759251" y="339949"/>
                  <a:ext cx="1623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1C6DD11-76A7-E325-0820-CD8057FE28C3}"/>
                    </a:ext>
                  </a:extLst>
                </p14:cNvPr>
                <p14:cNvContentPartPr/>
                <p14:nvPr/>
              </p14:nvContentPartPr>
              <p14:xfrm>
                <a:off x="6857531" y="367669"/>
                <a:ext cx="120600" cy="24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1C6DD11-76A7-E325-0820-CD8057FE28C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839891" y="350029"/>
                  <a:ext cx="1562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1F7D8BF-0DD3-1099-5F92-EC5152AD0705}"/>
                    </a:ext>
                  </a:extLst>
                </p14:cNvPr>
                <p14:cNvContentPartPr/>
                <p14:nvPr/>
              </p14:nvContentPartPr>
              <p14:xfrm>
                <a:off x="6966611" y="380629"/>
                <a:ext cx="157680" cy="174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1F7D8BF-0DD3-1099-5F92-EC5152AD070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948971" y="362989"/>
                  <a:ext cx="1933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5932F86-0143-5D4E-0B6F-2C395387C220}"/>
                    </a:ext>
                  </a:extLst>
                </p14:cNvPr>
                <p14:cNvContentPartPr/>
                <p14:nvPr/>
              </p14:nvContentPartPr>
              <p14:xfrm>
                <a:off x="6249491" y="239869"/>
                <a:ext cx="136800" cy="392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5932F86-0143-5D4E-0B6F-2C395387C22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231851" y="221869"/>
                  <a:ext cx="172440" cy="42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CED36F7-0CED-FB5C-3508-9CF921D7E3EE}"/>
                  </a:ext>
                </a:extLst>
              </p14:cNvPr>
              <p14:cNvContentPartPr/>
              <p14:nvPr/>
            </p14:nvContentPartPr>
            <p14:xfrm>
              <a:off x="8424971" y="3137509"/>
              <a:ext cx="592200" cy="2444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CED36F7-0CED-FB5C-3508-9CF921D7E3EE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407331" y="3119509"/>
                <a:ext cx="627840" cy="28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0376D7BC-8F75-3DED-E15D-C15C5981801D}"/>
              </a:ext>
            </a:extLst>
          </p:cNvPr>
          <p:cNvGrpSpPr/>
          <p:nvPr/>
        </p:nvGrpSpPr>
        <p:grpSpPr>
          <a:xfrm>
            <a:off x="1597211" y="784855"/>
            <a:ext cx="580320" cy="420480"/>
            <a:chOff x="1597211" y="784855"/>
            <a:chExt cx="58032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2AC95B0-C749-2CFF-65A4-8087210708B5}"/>
                    </a:ext>
                  </a:extLst>
                </p14:cNvPr>
                <p14:cNvContentPartPr/>
                <p14:nvPr/>
              </p14:nvContentPartPr>
              <p14:xfrm>
                <a:off x="1597211" y="784855"/>
                <a:ext cx="580320" cy="420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2AC95B0-C749-2CFF-65A4-8087210708B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579211" y="766855"/>
                  <a:ext cx="61596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4C88DD6-6874-0B68-AE42-881CA28BB991}"/>
                    </a:ext>
                  </a:extLst>
                </p14:cNvPr>
                <p14:cNvContentPartPr/>
                <p14:nvPr/>
              </p14:nvContentPartPr>
              <p14:xfrm>
                <a:off x="1926251" y="784855"/>
                <a:ext cx="247680" cy="73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4C88DD6-6874-0B68-AE42-881CA28BB99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908251" y="766855"/>
                  <a:ext cx="28332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A237DFF-CF90-A525-F53B-1407DB6947D3}"/>
              </a:ext>
            </a:extLst>
          </p:cNvPr>
          <p:cNvGrpSpPr/>
          <p:nvPr/>
        </p:nvGrpSpPr>
        <p:grpSpPr>
          <a:xfrm>
            <a:off x="261251" y="1177615"/>
            <a:ext cx="1342800" cy="1176120"/>
            <a:chOff x="261251" y="1177615"/>
            <a:chExt cx="1342800" cy="11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9C595C9-808C-5A83-12BB-B95C11F95BA4}"/>
                    </a:ext>
                  </a:extLst>
                </p14:cNvPr>
                <p14:cNvContentPartPr/>
                <p14:nvPr/>
              </p14:nvContentPartPr>
              <p14:xfrm>
                <a:off x="606131" y="1177615"/>
                <a:ext cx="482760" cy="286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9C595C9-808C-5A83-12BB-B95C11F95BA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88491" y="1159615"/>
                  <a:ext cx="5184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CD53487-C658-0BCF-7DA0-0C2A4A0AC8A5}"/>
                    </a:ext>
                  </a:extLst>
                </p14:cNvPr>
                <p14:cNvContentPartPr/>
                <p14:nvPr/>
              </p14:nvContentPartPr>
              <p14:xfrm>
                <a:off x="1165571" y="1432135"/>
                <a:ext cx="21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CD53487-C658-0BCF-7DA0-0C2A4A0AC8A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47931" y="1414135"/>
                  <a:ext cx="37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DD61760-3DF2-D987-6133-10A10736FD72}"/>
                    </a:ext>
                  </a:extLst>
                </p14:cNvPr>
                <p14:cNvContentPartPr/>
                <p14:nvPr/>
              </p14:nvContentPartPr>
              <p14:xfrm>
                <a:off x="300131" y="1554175"/>
                <a:ext cx="750960" cy="386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DD61760-3DF2-D987-6133-10A10736FD7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82491" y="1536175"/>
                  <a:ext cx="78660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5C7051F-4AAB-08DB-260E-E3A8A65D540F}"/>
                    </a:ext>
                  </a:extLst>
                </p14:cNvPr>
                <p14:cNvContentPartPr/>
                <p14:nvPr/>
              </p14:nvContentPartPr>
              <p14:xfrm>
                <a:off x="486971" y="1596655"/>
                <a:ext cx="14400" cy="15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5C7051F-4AAB-08DB-260E-E3A8A65D540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69331" y="1578655"/>
                  <a:ext cx="500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DAF4D2C-B166-E3E2-CFB8-9699FA1CB4D0}"/>
                    </a:ext>
                  </a:extLst>
                </p14:cNvPr>
                <p14:cNvContentPartPr/>
                <p14:nvPr/>
              </p14:nvContentPartPr>
              <p14:xfrm>
                <a:off x="261251" y="1753615"/>
                <a:ext cx="1342800" cy="600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DAF4D2C-B166-E3E2-CFB8-9699FA1CB4D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43251" y="1735615"/>
                  <a:ext cx="1378440" cy="63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CD0E829-D98E-1F26-B737-418F281D020D}"/>
              </a:ext>
            </a:extLst>
          </p:cNvPr>
          <p:cNvGrpSpPr/>
          <p:nvPr/>
        </p:nvGrpSpPr>
        <p:grpSpPr>
          <a:xfrm>
            <a:off x="3029651" y="1069975"/>
            <a:ext cx="246240" cy="160560"/>
            <a:chOff x="3029651" y="1069975"/>
            <a:chExt cx="246240" cy="16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63FD033-F587-071C-D649-84F775FF6B36}"/>
                    </a:ext>
                  </a:extLst>
                </p14:cNvPr>
                <p14:cNvContentPartPr/>
                <p14:nvPr/>
              </p14:nvContentPartPr>
              <p14:xfrm>
                <a:off x="3029651" y="1086895"/>
                <a:ext cx="8280" cy="135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63FD033-F587-071C-D649-84F775FF6B3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011651" y="1068895"/>
                  <a:ext cx="43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21FEF07-F424-0B25-E4B1-BA978D2B7DA8}"/>
                    </a:ext>
                  </a:extLst>
                </p14:cNvPr>
                <p14:cNvContentPartPr/>
                <p14:nvPr/>
              </p14:nvContentPartPr>
              <p14:xfrm>
                <a:off x="3093011" y="1075375"/>
                <a:ext cx="65160" cy="147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21FEF07-F424-0B25-E4B1-BA978D2B7DA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075011" y="1057735"/>
                  <a:ext cx="1008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1034FD5-C772-3AE0-6E62-B8789B076B9F}"/>
                    </a:ext>
                  </a:extLst>
                </p14:cNvPr>
                <p14:cNvContentPartPr/>
                <p14:nvPr/>
              </p14:nvContentPartPr>
              <p14:xfrm>
                <a:off x="3206411" y="1069975"/>
                <a:ext cx="69480" cy="160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1034FD5-C772-3AE0-6E62-B8789B076B9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188771" y="1051975"/>
                  <a:ext cx="10512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DDD5C43-CA59-5453-4591-5DA3CB459A03}"/>
              </a:ext>
            </a:extLst>
          </p:cNvPr>
          <p:cNvGrpSpPr/>
          <p:nvPr/>
        </p:nvGrpSpPr>
        <p:grpSpPr>
          <a:xfrm>
            <a:off x="5273891" y="1131895"/>
            <a:ext cx="267480" cy="161640"/>
            <a:chOff x="5273891" y="1131895"/>
            <a:chExt cx="267480" cy="16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B8E8C92-7079-0779-08CC-B78EBBD7242F}"/>
                    </a:ext>
                  </a:extLst>
                </p14:cNvPr>
                <p14:cNvContentPartPr/>
                <p14:nvPr/>
              </p14:nvContentPartPr>
              <p14:xfrm>
                <a:off x="5273891" y="1131895"/>
                <a:ext cx="8640" cy="121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B8E8C92-7079-0779-08CC-B78EBBD7242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255891" y="1113895"/>
                  <a:ext cx="44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6879A50-8231-1162-9749-BDAD1E5F7E67}"/>
                    </a:ext>
                  </a:extLst>
                </p14:cNvPr>
                <p14:cNvContentPartPr/>
                <p14:nvPr/>
              </p14:nvContentPartPr>
              <p14:xfrm>
                <a:off x="5357771" y="1132255"/>
                <a:ext cx="72360" cy="132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6879A50-8231-1162-9749-BDAD1E5F7E6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340131" y="1114255"/>
                  <a:ext cx="1080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8B2D8D1-24D5-522D-2C30-DCFC7B131341}"/>
                    </a:ext>
                  </a:extLst>
                </p14:cNvPr>
                <p14:cNvContentPartPr/>
                <p14:nvPr/>
              </p14:nvContentPartPr>
              <p14:xfrm>
                <a:off x="5497811" y="1131895"/>
                <a:ext cx="43560" cy="161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8B2D8D1-24D5-522D-2C30-DCFC7B13134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479811" y="1114255"/>
                  <a:ext cx="7920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F019A31-0997-79F6-3440-D1A04BE947F5}"/>
              </a:ext>
            </a:extLst>
          </p:cNvPr>
          <p:cNvGrpSpPr/>
          <p:nvPr/>
        </p:nvGrpSpPr>
        <p:grpSpPr>
          <a:xfrm>
            <a:off x="7555931" y="1083655"/>
            <a:ext cx="280440" cy="157680"/>
            <a:chOff x="7555931" y="1083655"/>
            <a:chExt cx="280440" cy="15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1E41022-7491-85CE-2D77-4502B45F4189}"/>
                    </a:ext>
                  </a:extLst>
                </p14:cNvPr>
                <p14:cNvContentPartPr/>
                <p14:nvPr/>
              </p14:nvContentPartPr>
              <p14:xfrm>
                <a:off x="7555931" y="1084015"/>
                <a:ext cx="6480" cy="147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1E41022-7491-85CE-2D77-4502B45F418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537931" y="1066375"/>
                  <a:ext cx="42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AF50DCE-9578-AF9E-9D82-56726010C036}"/>
                    </a:ext>
                  </a:extLst>
                </p14:cNvPr>
                <p14:cNvContentPartPr/>
                <p14:nvPr/>
              </p14:nvContentPartPr>
              <p14:xfrm>
                <a:off x="7632611" y="1084735"/>
                <a:ext cx="52920" cy="148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AF50DCE-9578-AF9E-9D82-56726010C03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614971" y="1066735"/>
                  <a:ext cx="885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BA7A3B1-7A83-23BB-6904-185F0AF6ACF1}"/>
                    </a:ext>
                  </a:extLst>
                </p14:cNvPr>
                <p14:cNvContentPartPr/>
                <p14:nvPr/>
              </p14:nvContentPartPr>
              <p14:xfrm>
                <a:off x="7757891" y="1083655"/>
                <a:ext cx="78480" cy="157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BA7A3B1-7A83-23BB-6904-185F0AF6ACF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739891" y="1066015"/>
                  <a:ext cx="11412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F79C276-7FE2-C75E-EA12-E50DA5010D7C}"/>
              </a:ext>
            </a:extLst>
          </p:cNvPr>
          <p:cNvGrpSpPr/>
          <p:nvPr/>
        </p:nvGrpSpPr>
        <p:grpSpPr>
          <a:xfrm>
            <a:off x="9853811" y="1029295"/>
            <a:ext cx="253080" cy="194040"/>
            <a:chOff x="9853811" y="1029295"/>
            <a:chExt cx="253080" cy="19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9AE9488-135E-4630-FCB8-CEEF59005187}"/>
                    </a:ext>
                  </a:extLst>
                </p14:cNvPr>
                <p14:cNvContentPartPr/>
                <p14:nvPr/>
              </p14:nvContentPartPr>
              <p14:xfrm>
                <a:off x="9853811" y="1029295"/>
                <a:ext cx="5040" cy="128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9AE9488-135E-4630-FCB8-CEEF5900518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836171" y="1011655"/>
                  <a:ext cx="40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4E44107-5C84-39E9-70A5-667EE2D3E1E5}"/>
                    </a:ext>
                  </a:extLst>
                </p14:cNvPr>
                <p14:cNvContentPartPr/>
                <p14:nvPr/>
              </p14:nvContentPartPr>
              <p14:xfrm>
                <a:off x="9915011" y="1033255"/>
                <a:ext cx="72360" cy="160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4E44107-5C84-39E9-70A5-667EE2D3E1E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897371" y="1015255"/>
                  <a:ext cx="108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54C73D4-E7CD-46FB-CE4A-06323C54A460}"/>
                    </a:ext>
                  </a:extLst>
                </p14:cNvPr>
                <p14:cNvContentPartPr/>
                <p14:nvPr/>
              </p14:nvContentPartPr>
              <p14:xfrm>
                <a:off x="10053971" y="1037215"/>
                <a:ext cx="52920" cy="186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54C73D4-E7CD-46FB-CE4A-06323C54A46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035971" y="1019575"/>
                  <a:ext cx="88560" cy="221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78978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27EA7D4-FBC6-DD89-07A9-078131563FE6}"/>
              </a:ext>
            </a:extLst>
          </p:cNvPr>
          <p:cNvGrpSpPr/>
          <p:nvPr/>
        </p:nvGrpSpPr>
        <p:grpSpPr>
          <a:xfrm>
            <a:off x="940571" y="125695"/>
            <a:ext cx="1034280" cy="357480"/>
            <a:chOff x="940571" y="125695"/>
            <a:chExt cx="103428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639E1EF-4045-6CEF-DF8C-0D0313DC97D4}"/>
                    </a:ext>
                  </a:extLst>
                </p14:cNvPr>
                <p14:cNvContentPartPr/>
                <p14:nvPr/>
              </p14:nvContentPartPr>
              <p14:xfrm>
                <a:off x="940571" y="125695"/>
                <a:ext cx="236160" cy="357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639E1EF-4045-6CEF-DF8C-0D0313DC97D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22931" y="108055"/>
                  <a:ext cx="27180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1A66229-6C21-6E96-A2A2-7611B9CBF267}"/>
                    </a:ext>
                  </a:extLst>
                </p14:cNvPr>
                <p14:cNvContentPartPr/>
                <p14:nvPr/>
              </p14:nvContentPartPr>
              <p14:xfrm>
                <a:off x="989531" y="369415"/>
                <a:ext cx="142200" cy="14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1A66229-6C21-6E96-A2A2-7611B9CBF26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1531" y="351415"/>
                  <a:ext cx="177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DC39EF9-61A5-EB78-EF17-B4462D17173D}"/>
                    </a:ext>
                  </a:extLst>
                </p14:cNvPr>
                <p14:cNvContentPartPr/>
                <p14:nvPr/>
              </p14:nvContentPartPr>
              <p14:xfrm>
                <a:off x="1262051" y="302095"/>
                <a:ext cx="149040" cy="17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DC39EF9-61A5-EB78-EF17-B4462D17173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44051" y="284095"/>
                  <a:ext cx="184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EEEB7C3-A07C-C44A-9496-791512674D33}"/>
                    </a:ext>
                  </a:extLst>
                </p14:cNvPr>
                <p14:cNvContentPartPr/>
                <p14:nvPr/>
              </p14:nvContentPartPr>
              <p14:xfrm>
                <a:off x="1296251" y="366175"/>
                <a:ext cx="107640" cy="9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EEEB7C3-A07C-C44A-9496-791512674D3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78251" y="348535"/>
                  <a:ext cx="1432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3E15478-572D-530C-FA24-C904F968BEEA}"/>
                    </a:ext>
                  </a:extLst>
                </p14:cNvPr>
                <p14:cNvContentPartPr/>
                <p14:nvPr/>
              </p14:nvContentPartPr>
              <p14:xfrm>
                <a:off x="1545011" y="201295"/>
                <a:ext cx="31680" cy="211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3E15478-572D-530C-FA24-C904F968BEE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27371" y="183295"/>
                  <a:ext cx="673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9B99D4E-B621-AEDC-5A83-54A0FBB583D3}"/>
                    </a:ext>
                  </a:extLst>
                </p14:cNvPr>
                <p14:cNvContentPartPr/>
                <p14:nvPr/>
              </p14:nvContentPartPr>
              <p14:xfrm>
                <a:off x="1727891" y="192295"/>
                <a:ext cx="29520" cy="231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9B99D4E-B621-AEDC-5A83-54A0FBB583D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10251" y="174655"/>
                  <a:ext cx="651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63B7D10-F8FF-6ABF-C1A9-C2E7C50D4054}"/>
                    </a:ext>
                  </a:extLst>
                </p14:cNvPr>
                <p14:cNvContentPartPr/>
                <p14:nvPr/>
              </p14:nvContentPartPr>
              <p14:xfrm>
                <a:off x="1647611" y="212455"/>
                <a:ext cx="115560" cy="148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63B7D10-F8FF-6ABF-C1A9-C2E7C50D405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29611" y="194455"/>
                  <a:ext cx="1512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0B9ECC2-EEFA-F689-1A46-76190F8A0887}"/>
                    </a:ext>
                  </a:extLst>
                </p14:cNvPr>
                <p14:cNvContentPartPr/>
                <p14:nvPr/>
              </p14:nvContentPartPr>
              <p14:xfrm>
                <a:off x="1837691" y="258175"/>
                <a:ext cx="137160" cy="155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0B9ECC2-EEFA-F689-1A46-76190F8A088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19691" y="240535"/>
                  <a:ext cx="17280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C156456-C3BC-7457-2D8F-5C2195CD4ED1}"/>
              </a:ext>
            </a:extLst>
          </p:cNvPr>
          <p:cNvGrpSpPr/>
          <p:nvPr/>
        </p:nvGrpSpPr>
        <p:grpSpPr>
          <a:xfrm>
            <a:off x="2301731" y="91855"/>
            <a:ext cx="2686320" cy="414000"/>
            <a:chOff x="2301731" y="91855"/>
            <a:chExt cx="268632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525A577-F2DC-1ABD-7E01-9F7DE76044B0}"/>
                    </a:ext>
                  </a:extLst>
                </p14:cNvPr>
                <p14:cNvContentPartPr/>
                <p14:nvPr/>
              </p14:nvContentPartPr>
              <p14:xfrm>
                <a:off x="2301731" y="184375"/>
                <a:ext cx="58320" cy="255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525A577-F2DC-1ABD-7E01-9F7DE76044B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84091" y="166375"/>
                  <a:ext cx="939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9402C56-18DC-30DE-DAD7-330CDB89201B}"/>
                    </a:ext>
                  </a:extLst>
                </p14:cNvPr>
                <p14:cNvContentPartPr/>
                <p14:nvPr/>
              </p14:nvContentPartPr>
              <p14:xfrm>
                <a:off x="2384531" y="315055"/>
                <a:ext cx="116640" cy="108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9402C56-18DC-30DE-DAD7-330CDB89201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66531" y="297415"/>
                  <a:ext cx="152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CCFDDA9-72C8-F3C1-3F3E-51DE74786290}"/>
                    </a:ext>
                  </a:extLst>
                </p14:cNvPr>
                <p14:cNvContentPartPr/>
                <p14:nvPr/>
              </p14:nvContentPartPr>
              <p14:xfrm>
                <a:off x="2538611" y="298135"/>
                <a:ext cx="102600" cy="138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CCFDDA9-72C8-F3C1-3F3E-51DE7478629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20611" y="280135"/>
                  <a:ext cx="1382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C8B548D-7E31-5382-5F92-1F4EECC43A63}"/>
                    </a:ext>
                  </a:extLst>
                </p14:cNvPr>
                <p14:cNvContentPartPr/>
                <p14:nvPr/>
              </p14:nvContentPartPr>
              <p14:xfrm>
                <a:off x="2679011" y="319015"/>
                <a:ext cx="101160" cy="95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C8B548D-7E31-5382-5F92-1F4EECC43A6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61371" y="301375"/>
                  <a:ext cx="1368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1AFE223-C716-1B0C-428F-D7418401114E}"/>
                    </a:ext>
                  </a:extLst>
                </p14:cNvPr>
                <p14:cNvContentPartPr/>
                <p14:nvPr/>
              </p14:nvContentPartPr>
              <p14:xfrm>
                <a:off x="2848211" y="330535"/>
                <a:ext cx="85680" cy="122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1AFE223-C716-1B0C-428F-D7418401114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30571" y="312535"/>
                  <a:ext cx="121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59154D5-380D-F63A-C6A2-43A609DBD1CD}"/>
                    </a:ext>
                  </a:extLst>
                </p14:cNvPr>
                <p14:cNvContentPartPr/>
                <p14:nvPr/>
              </p14:nvContentPartPr>
              <p14:xfrm>
                <a:off x="3044051" y="455455"/>
                <a:ext cx="3600" cy="10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59154D5-380D-F63A-C6A2-43A609DBD1C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26411" y="437455"/>
                  <a:ext cx="39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D033E24-8921-06E3-580D-45500354BF60}"/>
                    </a:ext>
                  </a:extLst>
                </p14:cNvPr>
                <p14:cNvContentPartPr/>
                <p14:nvPr/>
              </p14:nvContentPartPr>
              <p14:xfrm>
                <a:off x="3256451" y="259975"/>
                <a:ext cx="2880" cy="139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D033E24-8921-06E3-580D-45500354BF6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38451" y="242335"/>
                  <a:ext cx="385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E1A6A3E-C3AA-B334-32C8-19206595D510}"/>
                    </a:ext>
                  </a:extLst>
                </p14:cNvPr>
                <p14:cNvContentPartPr/>
                <p14:nvPr/>
              </p14:nvContentPartPr>
              <p14:xfrm>
                <a:off x="3169331" y="255655"/>
                <a:ext cx="173160" cy="28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E1A6A3E-C3AA-B334-32C8-19206595D51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51331" y="238015"/>
                  <a:ext cx="2088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8F47701-49F3-10AF-3204-06538F545039}"/>
                    </a:ext>
                  </a:extLst>
                </p14:cNvPr>
                <p14:cNvContentPartPr/>
                <p14:nvPr/>
              </p14:nvContentPartPr>
              <p14:xfrm>
                <a:off x="3340331" y="307855"/>
                <a:ext cx="142560" cy="65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8F47701-49F3-10AF-3204-06538F54503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22331" y="290215"/>
                  <a:ext cx="1782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6803CDB-C560-7262-DC5D-C09763AE7C11}"/>
                    </a:ext>
                  </a:extLst>
                </p14:cNvPr>
                <p14:cNvContentPartPr/>
                <p14:nvPr/>
              </p14:nvContentPartPr>
              <p14:xfrm>
                <a:off x="3525731" y="306415"/>
                <a:ext cx="48600" cy="52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6803CDB-C560-7262-DC5D-C09763AE7C1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08091" y="288415"/>
                  <a:ext cx="84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0D823AD-32B3-A507-A139-BE66A0D23532}"/>
                    </a:ext>
                  </a:extLst>
                </p14:cNvPr>
                <p14:cNvContentPartPr/>
                <p14:nvPr/>
              </p14:nvContentPartPr>
              <p14:xfrm>
                <a:off x="3724451" y="91855"/>
                <a:ext cx="1263600" cy="414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0D823AD-32B3-A507-A139-BE66A0D2353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06811" y="73855"/>
                  <a:ext cx="1299240" cy="44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8440F11-A2A2-548F-6ACD-0614565C836A}"/>
              </a:ext>
            </a:extLst>
          </p:cNvPr>
          <p:cNvGrpSpPr/>
          <p:nvPr/>
        </p:nvGrpSpPr>
        <p:grpSpPr>
          <a:xfrm>
            <a:off x="426851" y="821575"/>
            <a:ext cx="1498680" cy="471600"/>
            <a:chOff x="426851" y="821575"/>
            <a:chExt cx="1498680" cy="47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5C16399-5FCE-25BD-81B8-F81061704E6E}"/>
                    </a:ext>
                  </a:extLst>
                </p14:cNvPr>
                <p14:cNvContentPartPr/>
                <p14:nvPr/>
              </p14:nvContentPartPr>
              <p14:xfrm>
                <a:off x="426851" y="976375"/>
                <a:ext cx="240480" cy="295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5C16399-5FCE-25BD-81B8-F81061704E6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9211" y="958375"/>
                  <a:ext cx="2761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A4B84E7-E092-2FC5-F03B-2CAB72EDD413}"/>
                    </a:ext>
                  </a:extLst>
                </p14:cNvPr>
                <p14:cNvContentPartPr/>
                <p14:nvPr/>
              </p14:nvContentPartPr>
              <p14:xfrm>
                <a:off x="458171" y="957655"/>
                <a:ext cx="236160" cy="335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A4B84E7-E092-2FC5-F03B-2CAB72EDD41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0531" y="939655"/>
                  <a:ext cx="27180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50F2DDB-8766-D6E7-35FE-6964679F3691}"/>
                    </a:ext>
                  </a:extLst>
                </p14:cNvPr>
                <p14:cNvContentPartPr/>
                <p14:nvPr/>
              </p14:nvContentPartPr>
              <p14:xfrm>
                <a:off x="712691" y="1170055"/>
                <a:ext cx="146160" cy="104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50F2DDB-8766-D6E7-35FE-6964679F369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94691" y="1152055"/>
                  <a:ext cx="1818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C4D002D-C653-1ABE-E2F5-8BBD5196607B}"/>
                    </a:ext>
                  </a:extLst>
                </p14:cNvPr>
                <p14:cNvContentPartPr/>
                <p14:nvPr/>
              </p14:nvContentPartPr>
              <p14:xfrm>
                <a:off x="886931" y="821575"/>
                <a:ext cx="2880" cy="151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C4D002D-C653-1ABE-E2F5-8BBD5196607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68931" y="803575"/>
                  <a:ext cx="385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0E276CC-21C7-9B4D-3AA3-632A45F8B2AB}"/>
                    </a:ext>
                  </a:extLst>
                </p14:cNvPr>
                <p14:cNvContentPartPr/>
                <p14:nvPr/>
              </p14:nvContentPartPr>
              <p14:xfrm>
                <a:off x="992411" y="829855"/>
                <a:ext cx="13320" cy="150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0E276CC-21C7-9B4D-3AA3-632A45F8B2A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74771" y="811855"/>
                  <a:ext cx="489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82D1876-9AE9-2F33-EEF9-9A17B64B1575}"/>
                    </a:ext>
                  </a:extLst>
                </p14:cNvPr>
                <p14:cNvContentPartPr/>
                <p14:nvPr/>
              </p14:nvContentPartPr>
              <p14:xfrm>
                <a:off x="938051" y="832735"/>
                <a:ext cx="110520" cy="113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82D1876-9AE9-2F33-EEF9-9A17B64B157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20051" y="814735"/>
                  <a:ext cx="146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501D4E3-5B0D-AD0A-245E-51DA4CEA8636}"/>
                    </a:ext>
                  </a:extLst>
                </p14:cNvPr>
                <p14:cNvContentPartPr/>
                <p14:nvPr/>
              </p14:nvContentPartPr>
              <p14:xfrm>
                <a:off x="1100051" y="887455"/>
                <a:ext cx="77760" cy="103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501D4E3-5B0D-AD0A-245E-51DA4CEA863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82051" y="869815"/>
                  <a:ext cx="113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911F025-486B-CB9C-7161-D6128C890BED}"/>
                    </a:ext>
                  </a:extLst>
                </p14:cNvPr>
                <p14:cNvContentPartPr/>
                <p14:nvPr/>
              </p14:nvContentPartPr>
              <p14:xfrm>
                <a:off x="1356731" y="1054135"/>
                <a:ext cx="568800" cy="151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911F025-486B-CB9C-7161-D6128C890BE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39091" y="1036495"/>
                  <a:ext cx="60444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1727D82-3473-E233-2315-65D614BAB57D}"/>
              </a:ext>
            </a:extLst>
          </p:cNvPr>
          <p:cNvGrpSpPr/>
          <p:nvPr/>
        </p:nvGrpSpPr>
        <p:grpSpPr>
          <a:xfrm>
            <a:off x="2129291" y="846775"/>
            <a:ext cx="714960" cy="439560"/>
            <a:chOff x="2129291" y="846775"/>
            <a:chExt cx="71496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939FA9D-6FE8-F286-53CF-A2B63D0174B3}"/>
                    </a:ext>
                  </a:extLst>
                </p14:cNvPr>
                <p14:cNvContentPartPr/>
                <p14:nvPr/>
              </p14:nvContentPartPr>
              <p14:xfrm>
                <a:off x="2129291" y="1020655"/>
                <a:ext cx="202680" cy="252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939FA9D-6FE8-F286-53CF-A2B63D0174B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11651" y="1002655"/>
                  <a:ext cx="2383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205C36F-24D9-39D0-CC56-B5EBF512F6BA}"/>
                    </a:ext>
                  </a:extLst>
                </p14:cNvPr>
                <p14:cNvContentPartPr/>
                <p14:nvPr/>
              </p14:nvContentPartPr>
              <p14:xfrm>
                <a:off x="2385611" y="1158175"/>
                <a:ext cx="85680" cy="128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205C36F-24D9-39D0-CC56-B5EBF512F6B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67611" y="1140535"/>
                  <a:ext cx="121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72EF876-A28E-8592-5AA5-999B87B23002}"/>
                    </a:ext>
                  </a:extLst>
                </p14:cNvPr>
                <p14:cNvContentPartPr/>
                <p14:nvPr/>
              </p14:nvContentPartPr>
              <p14:xfrm>
                <a:off x="2542211" y="863695"/>
                <a:ext cx="14040" cy="148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72EF876-A28E-8592-5AA5-999B87B2300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24571" y="845695"/>
                  <a:ext cx="496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730F737-3AC8-45C1-32CF-7DFAF51441BE}"/>
                    </a:ext>
                  </a:extLst>
                </p14:cNvPr>
                <p14:cNvContentPartPr/>
                <p14:nvPr/>
              </p14:nvContentPartPr>
              <p14:xfrm>
                <a:off x="2657051" y="846775"/>
                <a:ext cx="6840" cy="178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730F737-3AC8-45C1-32CF-7DFAF51441B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639051" y="828775"/>
                  <a:ext cx="42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B4D48D5-8657-4537-0BC3-813368B1B2B8}"/>
                    </a:ext>
                  </a:extLst>
                </p14:cNvPr>
                <p14:cNvContentPartPr/>
                <p14:nvPr/>
              </p14:nvContentPartPr>
              <p14:xfrm>
                <a:off x="2607371" y="859375"/>
                <a:ext cx="83160" cy="113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B4D48D5-8657-4537-0BC3-813368B1B2B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589731" y="841735"/>
                  <a:ext cx="118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5DA9EA9-5D32-E47D-B29A-A5386F58CFD1}"/>
                    </a:ext>
                  </a:extLst>
                </p14:cNvPr>
                <p14:cNvContentPartPr/>
                <p14:nvPr/>
              </p14:nvContentPartPr>
              <p14:xfrm>
                <a:off x="2763971" y="888895"/>
                <a:ext cx="80280" cy="127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5DA9EA9-5D32-E47D-B29A-A5386F58CFD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46331" y="870895"/>
                  <a:ext cx="11592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4E711CA-C4DE-EDAA-D8AB-58A4AC883F51}"/>
                  </a:ext>
                </a:extLst>
              </p14:cNvPr>
              <p14:cNvContentPartPr/>
              <p14:nvPr/>
            </p14:nvContentPartPr>
            <p14:xfrm>
              <a:off x="3012731" y="1071055"/>
              <a:ext cx="623520" cy="144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4E711CA-C4DE-EDAA-D8AB-58A4AC883F5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995091" y="1053055"/>
                <a:ext cx="659160" cy="18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BA2D741A-4EB1-8C19-2EB7-4F3E398648F1}"/>
              </a:ext>
            </a:extLst>
          </p:cNvPr>
          <p:cNvGrpSpPr/>
          <p:nvPr/>
        </p:nvGrpSpPr>
        <p:grpSpPr>
          <a:xfrm>
            <a:off x="3789251" y="800695"/>
            <a:ext cx="522000" cy="441360"/>
            <a:chOff x="3789251" y="800695"/>
            <a:chExt cx="52200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686FE33-62F2-FDCC-1BA1-6A771FBEFD32}"/>
                    </a:ext>
                  </a:extLst>
                </p14:cNvPr>
                <p14:cNvContentPartPr/>
                <p14:nvPr/>
              </p14:nvContentPartPr>
              <p14:xfrm>
                <a:off x="3789251" y="966295"/>
                <a:ext cx="122760" cy="267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686FE33-62F2-FDCC-1BA1-6A771FBEFD3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771251" y="948655"/>
                  <a:ext cx="1584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DBC8326-42F3-F30B-1D57-C8396FDF8432}"/>
                    </a:ext>
                  </a:extLst>
                </p14:cNvPr>
                <p14:cNvContentPartPr/>
                <p14:nvPr/>
              </p14:nvContentPartPr>
              <p14:xfrm>
                <a:off x="3975731" y="1132255"/>
                <a:ext cx="112680" cy="109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DBC8326-42F3-F30B-1D57-C8396FDF843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57731" y="1114615"/>
                  <a:ext cx="148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BAD6545-79E9-375B-4701-772A8C37CF6E}"/>
                    </a:ext>
                  </a:extLst>
                </p14:cNvPr>
                <p14:cNvContentPartPr/>
                <p14:nvPr/>
              </p14:nvContentPartPr>
              <p14:xfrm>
                <a:off x="4052771" y="815815"/>
                <a:ext cx="3960" cy="128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BAD6545-79E9-375B-4701-772A8C37CF6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34771" y="797815"/>
                  <a:ext cx="396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71F4DA1-127C-E8B4-6B5A-277AE91E779B}"/>
                    </a:ext>
                  </a:extLst>
                </p14:cNvPr>
                <p14:cNvContentPartPr/>
                <p14:nvPr/>
              </p14:nvContentPartPr>
              <p14:xfrm>
                <a:off x="4173011" y="800695"/>
                <a:ext cx="9720" cy="162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71F4DA1-127C-E8B4-6B5A-277AE91E779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55371" y="782695"/>
                  <a:ext cx="45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2A95A5B-B3F1-B931-D70A-2452D636A8DC}"/>
                    </a:ext>
                  </a:extLst>
                </p14:cNvPr>
                <p14:cNvContentPartPr/>
                <p14:nvPr/>
              </p14:nvContentPartPr>
              <p14:xfrm>
                <a:off x="4106411" y="818695"/>
                <a:ext cx="116280" cy="82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2A95A5B-B3F1-B931-D70A-2452D636A8D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088411" y="800695"/>
                  <a:ext cx="151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1C76F3F-7D2C-0D00-3F24-E9F2DB291C06}"/>
                    </a:ext>
                  </a:extLst>
                </p14:cNvPr>
                <p14:cNvContentPartPr/>
                <p14:nvPr/>
              </p14:nvContentPartPr>
              <p14:xfrm>
                <a:off x="4253651" y="838495"/>
                <a:ext cx="57600" cy="85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1C76F3F-7D2C-0D00-3F24-E9F2DB291C0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236011" y="820855"/>
                  <a:ext cx="93240" cy="12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42D095F-DC9B-B5DA-48F8-8A56F3A89508}"/>
                  </a:ext>
                </a:extLst>
              </p14:cNvPr>
              <p14:cNvContentPartPr/>
              <p14:nvPr/>
            </p14:nvContentPartPr>
            <p14:xfrm>
              <a:off x="4338971" y="1058095"/>
              <a:ext cx="453960" cy="113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42D095F-DC9B-B5DA-48F8-8A56F3A8950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320971" y="1040455"/>
                <a:ext cx="489600" cy="14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AFC75BA5-EC91-3674-5497-AF5A53F93E40}"/>
              </a:ext>
            </a:extLst>
          </p:cNvPr>
          <p:cNvGrpSpPr/>
          <p:nvPr/>
        </p:nvGrpSpPr>
        <p:grpSpPr>
          <a:xfrm>
            <a:off x="5046011" y="832375"/>
            <a:ext cx="1278360" cy="436320"/>
            <a:chOff x="5046011" y="832375"/>
            <a:chExt cx="1278360" cy="43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F2CEC1E-E06E-4E91-41ED-DDF470E0B8C5}"/>
                    </a:ext>
                  </a:extLst>
                </p14:cNvPr>
                <p14:cNvContentPartPr/>
                <p14:nvPr/>
              </p14:nvContentPartPr>
              <p14:xfrm>
                <a:off x="5046011" y="991495"/>
                <a:ext cx="169920" cy="277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F2CEC1E-E06E-4E91-41ED-DDF470E0B8C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028011" y="973495"/>
                  <a:ext cx="2055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57405FF-B2BA-2EBF-C3CD-2CD97B524B69}"/>
                    </a:ext>
                  </a:extLst>
                </p14:cNvPr>
                <p14:cNvContentPartPr/>
                <p14:nvPr/>
              </p14:nvContentPartPr>
              <p14:xfrm>
                <a:off x="5286491" y="1146655"/>
                <a:ext cx="131400" cy="109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57405FF-B2BA-2EBF-C3CD-2CD97B524B6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268491" y="1128655"/>
                  <a:ext cx="167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D5BD7E6-10D9-852E-0508-B1482697FBF3}"/>
                    </a:ext>
                  </a:extLst>
                </p14:cNvPr>
                <p14:cNvContentPartPr/>
                <p14:nvPr/>
              </p14:nvContentPartPr>
              <p14:xfrm>
                <a:off x="5420411" y="856855"/>
                <a:ext cx="24120" cy="148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D5BD7E6-10D9-852E-0508-B1482697FBF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402771" y="839215"/>
                  <a:ext cx="597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1DEF351-D242-09A5-76F1-2322973C5B78}"/>
                    </a:ext>
                  </a:extLst>
                </p14:cNvPr>
                <p14:cNvContentPartPr/>
                <p14:nvPr/>
              </p14:nvContentPartPr>
              <p14:xfrm>
                <a:off x="5548571" y="832375"/>
                <a:ext cx="11520" cy="166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1DEF351-D242-09A5-76F1-2322973C5B7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530931" y="814735"/>
                  <a:ext cx="471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0704F11-30F5-063C-3CD9-77B09DE352A5}"/>
                    </a:ext>
                  </a:extLst>
                </p14:cNvPr>
                <p14:cNvContentPartPr/>
                <p14:nvPr/>
              </p14:nvContentPartPr>
              <p14:xfrm>
                <a:off x="5499611" y="835615"/>
                <a:ext cx="92160" cy="120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0704F11-30F5-063C-3CD9-77B09DE352A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481611" y="817615"/>
                  <a:ext cx="127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DB5BA2C-7633-96CA-A6DF-3B456F661EDF}"/>
                    </a:ext>
                  </a:extLst>
                </p14:cNvPr>
                <p14:cNvContentPartPr/>
                <p14:nvPr/>
              </p14:nvContentPartPr>
              <p14:xfrm>
                <a:off x="5667371" y="855415"/>
                <a:ext cx="68400" cy="122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DB5BA2C-7633-96CA-A6DF-3B456F661ED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649371" y="837415"/>
                  <a:ext cx="104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FEACE56-35A1-0D7D-32CE-5DCCC3014145}"/>
                    </a:ext>
                  </a:extLst>
                </p14:cNvPr>
                <p14:cNvContentPartPr/>
                <p14:nvPr/>
              </p14:nvContentPartPr>
              <p14:xfrm>
                <a:off x="5768891" y="1036135"/>
                <a:ext cx="555480" cy="142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FEACE56-35A1-0D7D-32CE-5DCCC301414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751251" y="1018135"/>
                  <a:ext cx="59112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E4CFF5E-6AB7-A30F-E0C4-D50D5C42C8CB}"/>
              </a:ext>
            </a:extLst>
          </p:cNvPr>
          <p:cNvGrpSpPr/>
          <p:nvPr/>
        </p:nvGrpSpPr>
        <p:grpSpPr>
          <a:xfrm>
            <a:off x="531611" y="1451935"/>
            <a:ext cx="317520" cy="225720"/>
            <a:chOff x="531611" y="1451935"/>
            <a:chExt cx="31752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795D9B4-5992-95CA-B8AE-584A647E9FF7}"/>
                    </a:ext>
                  </a:extLst>
                </p14:cNvPr>
                <p14:cNvContentPartPr/>
                <p14:nvPr/>
              </p14:nvContentPartPr>
              <p14:xfrm>
                <a:off x="531611" y="1451935"/>
                <a:ext cx="141120" cy="225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795D9B4-5992-95CA-B8AE-584A647E9FF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13971" y="1434295"/>
                  <a:ext cx="1767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67B4D77-863B-E22C-D3E4-8C957C4FFE0A}"/>
                    </a:ext>
                  </a:extLst>
                </p14:cNvPr>
                <p14:cNvContentPartPr/>
                <p14:nvPr/>
              </p14:nvContentPartPr>
              <p14:xfrm>
                <a:off x="755531" y="1488655"/>
                <a:ext cx="93600" cy="3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67B4D77-863B-E22C-D3E4-8C957C4FFE0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37891" y="1470655"/>
                  <a:ext cx="12924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AB433E4-556A-396F-3B6B-303B87D0FB4C}"/>
              </a:ext>
            </a:extLst>
          </p:cNvPr>
          <p:cNvGrpSpPr/>
          <p:nvPr/>
        </p:nvGrpSpPr>
        <p:grpSpPr>
          <a:xfrm>
            <a:off x="2242691" y="1450495"/>
            <a:ext cx="353160" cy="261000"/>
            <a:chOff x="2242691" y="1450495"/>
            <a:chExt cx="35316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1F43299-63F2-375F-2576-192E13234229}"/>
                    </a:ext>
                  </a:extLst>
                </p14:cNvPr>
                <p14:cNvContentPartPr/>
                <p14:nvPr/>
              </p14:nvContentPartPr>
              <p14:xfrm>
                <a:off x="2242691" y="1497655"/>
                <a:ext cx="125640" cy="213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1F43299-63F2-375F-2576-192E1323422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224691" y="1479655"/>
                  <a:ext cx="1612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6AE6046-2E0B-411D-3C7A-03E60435386E}"/>
                    </a:ext>
                  </a:extLst>
                </p14:cNvPr>
                <p14:cNvContentPartPr/>
                <p14:nvPr/>
              </p14:nvContentPartPr>
              <p14:xfrm>
                <a:off x="2542211" y="1450495"/>
                <a:ext cx="5760" cy="80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6AE6046-2E0B-411D-3C7A-03E60435386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524571" y="1432855"/>
                  <a:ext cx="414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EFF0E63-E6B0-9B57-24A8-80BE89DF65BC}"/>
                    </a:ext>
                  </a:extLst>
                </p14:cNvPr>
                <p14:cNvContentPartPr/>
                <p14:nvPr/>
              </p14:nvContentPartPr>
              <p14:xfrm>
                <a:off x="2479931" y="1492975"/>
                <a:ext cx="115920" cy="126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EFF0E63-E6B0-9B57-24A8-80BE89DF65B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62291" y="1474975"/>
                  <a:ext cx="15156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BF1E984-72EB-E5A8-346F-DD9AB3836D38}"/>
              </a:ext>
            </a:extLst>
          </p:cNvPr>
          <p:cNvGrpSpPr/>
          <p:nvPr/>
        </p:nvGrpSpPr>
        <p:grpSpPr>
          <a:xfrm>
            <a:off x="3877811" y="1429615"/>
            <a:ext cx="262440" cy="282240"/>
            <a:chOff x="3877811" y="1429615"/>
            <a:chExt cx="26244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7CAC59E-B045-EF4F-CE3B-3DCFBA2FE684}"/>
                    </a:ext>
                  </a:extLst>
                </p14:cNvPr>
                <p14:cNvContentPartPr/>
                <p14:nvPr/>
              </p14:nvContentPartPr>
              <p14:xfrm>
                <a:off x="3877811" y="1486855"/>
                <a:ext cx="145800" cy="225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7CAC59E-B045-EF4F-CE3B-3DCFBA2FE68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860171" y="1469215"/>
                  <a:ext cx="1814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3CFBDBB-07D3-2A05-C1A2-BE35B5A75A07}"/>
                    </a:ext>
                  </a:extLst>
                </p14:cNvPr>
                <p14:cNvContentPartPr/>
                <p14:nvPr/>
              </p14:nvContentPartPr>
              <p14:xfrm>
                <a:off x="4074371" y="1429615"/>
                <a:ext cx="65880" cy="15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3CFBDBB-07D3-2A05-C1A2-BE35B5A75A0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056371" y="1411975"/>
                  <a:ext cx="10152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A08E3BE-B089-37F0-1D2F-0241E207F89A}"/>
              </a:ext>
            </a:extLst>
          </p:cNvPr>
          <p:cNvGrpSpPr/>
          <p:nvPr/>
        </p:nvGrpSpPr>
        <p:grpSpPr>
          <a:xfrm>
            <a:off x="5095691" y="1406215"/>
            <a:ext cx="420120" cy="280080"/>
            <a:chOff x="5095691" y="1406215"/>
            <a:chExt cx="42012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AF83F2B-FBEB-0A5E-64A3-D2062C0182A8}"/>
                    </a:ext>
                  </a:extLst>
                </p14:cNvPr>
                <p14:cNvContentPartPr/>
                <p14:nvPr/>
              </p14:nvContentPartPr>
              <p14:xfrm>
                <a:off x="5095691" y="1445815"/>
                <a:ext cx="178200" cy="240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AF83F2B-FBEB-0A5E-64A3-D2062C0182A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078051" y="1428175"/>
                  <a:ext cx="2138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240A68B-E9A8-BCB1-EAE2-75A490898BBD}"/>
                    </a:ext>
                  </a:extLst>
                </p14:cNvPr>
                <p14:cNvContentPartPr/>
                <p14:nvPr/>
              </p14:nvContentPartPr>
              <p14:xfrm>
                <a:off x="5427251" y="1406215"/>
                <a:ext cx="3240" cy="113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240A68B-E9A8-BCB1-EAE2-75A490898BB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409251" y="1388215"/>
                  <a:ext cx="38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DE95E32-7864-89F7-298F-8996FB981F3D}"/>
                    </a:ext>
                  </a:extLst>
                </p14:cNvPr>
                <p14:cNvContentPartPr/>
                <p14:nvPr/>
              </p14:nvContentPartPr>
              <p14:xfrm>
                <a:off x="5351291" y="1469935"/>
                <a:ext cx="164520" cy="23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DE95E32-7864-89F7-298F-8996FB981F3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333651" y="1451935"/>
                  <a:ext cx="20016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AFAFAB1-743F-B6DF-1C0A-1B539D81272A}"/>
              </a:ext>
            </a:extLst>
          </p:cNvPr>
          <p:cNvGrpSpPr/>
          <p:nvPr/>
        </p:nvGrpSpPr>
        <p:grpSpPr>
          <a:xfrm>
            <a:off x="6471971" y="1498375"/>
            <a:ext cx="398880" cy="228240"/>
            <a:chOff x="6471971" y="1498375"/>
            <a:chExt cx="39888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6FC8C8B-2BFF-47A6-65D7-6BA1DDBB79CB}"/>
                    </a:ext>
                  </a:extLst>
                </p14:cNvPr>
                <p14:cNvContentPartPr/>
                <p14:nvPr/>
              </p14:nvContentPartPr>
              <p14:xfrm>
                <a:off x="6471971" y="1501975"/>
                <a:ext cx="160200" cy="224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6FC8C8B-2BFF-47A6-65D7-6BA1DDBB79C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454331" y="1483975"/>
                  <a:ext cx="1958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9C9AF61-44D1-D809-71E6-B96F94EB8CB0}"/>
                    </a:ext>
                  </a:extLst>
                </p14:cNvPr>
                <p14:cNvContentPartPr/>
                <p14:nvPr/>
              </p14:nvContentPartPr>
              <p14:xfrm>
                <a:off x="6735491" y="1498375"/>
                <a:ext cx="135360" cy="4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9C9AF61-44D1-D809-71E6-B96F94EB8CB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17851" y="1480735"/>
                  <a:ext cx="17100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0460C27-A93E-9CDA-FA33-6BD2B5A3958E}"/>
              </a:ext>
            </a:extLst>
          </p:cNvPr>
          <p:cNvGrpSpPr/>
          <p:nvPr/>
        </p:nvGrpSpPr>
        <p:grpSpPr>
          <a:xfrm>
            <a:off x="5219531" y="100135"/>
            <a:ext cx="354600" cy="262440"/>
            <a:chOff x="5219531" y="100135"/>
            <a:chExt cx="35460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255CBFC-125D-0DCB-7856-F0CF1B430CEA}"/>
                    </a:ext>
                  </a:extLst>
                </p14:cNvPr>
                <p14:cNvContentPartPr/>
                <p14:nvPr/>
              </p14:nvContentPartPr>
              <p14:xfrm>
                <a:off x="5219531" y="194095"/>
                <a:ext cx="127440" cy="168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255CBFC-125D-0DCB-7856-F0CF1B430CE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201891" y="176095"/>
                  <a:ext cx="163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9D6D69C-90CB-8658-439B-8B2C522B9063}"/>
                    </a:ext>
                  </a:extLst>
                </p14:cNvPr>
                <p14:cNvContentPartPr/>
                <p14:nvPr/>
              </p14:nvContentPartPr>
              <p14:xfrm>
                <a:off x="5480891" y="100135"/>
                <a:ext cx="19080" cy="103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9D6D69C-90CB-8658-439B-8B2C522B906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463251" y="82495"/>
                  <a:ext cx="54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87ADF31-BF52-93A5-7BE0-F5EB45DEA628}"/>
                    </a:ext>
                  </a:extLst>
                </p14:cNvPr>
                <p14:cNvContentPartPr/>
                <p14:nvPr/>
              </p14:nvContentPartPr>
              <p14:xfrm>
                <a:off x="5418971" y="150535"/>
                <a:ext cx="121680" cy="24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87ADF31-BF52-93A5-7BE0-F5EB45DEA62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401331" y="132535"/>
                  <a:ext cx="1573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69E1C34-D6CB-16BE-41A8-AF024CCCA67B}"/>
                    </a:ext>
                  </a:extLst>
                </p14:cNvPr>
                <p14:cNvContentPartPr/>
                <p14:nvPr/>
              </p14:nvContentPartPr>
              <p14:xfrm>
                <a:off x="5428331" y="258535"/>
                <a:ext cx="145800" cy="27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69E1C34-D6CB-16BE-41A8-AF024CCCA67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410691" y="240535"/>
                  <a:ext cx="18144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616803E7-9AA6-9CF1-D5A7-DB1FAF05FB04}"/>
                  </a:ext>
                </a:extLst>
              </p14:cNvPr>
              <p14:cNvContentPartPr/>
              <p14:nvPr/>
            </p14:nvContentPartPr>
            <p14:xfrm>
              <a:off x="5722451" y="101935"/>
              <a:ext cx="87120" cy="4122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616803E7-9AA6-9CF1-D5A7-DB1FAF05FB0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704811" y="84295"/>
                <a:ext cx="12276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2553D25-BF88-A032-491A-03A20F8C8D79}"/>
                  </a:ext>
                </a:extLst>
              </p14:cNvPr>
              <p14:cNvContentPartPr/>
              <p14:nvPr/>
            </p14:nvContentPartPr>
            <p14:xfrm>
              <a:off x="1506851" y="868015"/>
              <a:ext cx="15480" cy="1854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2553D25-BF88-A032-491A-03A20F8C8D79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488851" y="850375"/>
                <a:ext cx="51120" cy="22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47F4CA9-AB58-FFFE-B4F8-50C6B059A140}"/>
              </a:ext>
            </a:extLst>
          </p:cNvPr>
          <p:cNvGrpSpPr/>
          <p:nvPr/>
        </p:nvGrpSpPr>
        <p:grpSpPr>
          <a:xfrm>
            <a:off x="1626371" y="865135"/>
            <a:ext cx="260640" cy="195840"/>
            <a:chOff x="1626371" y="865135"/>
            <a:chExt cx="260640" cy="1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6C7336D-C5DD-DF5A-BC4E-4B8E06822EAC}"/>
                    </a:ext>
                  </a:extLst>
                </p14:cNvPr>
                <p14:cNvContentPartPr/>
                <p14:nvPr/>
              </p14:nvContentPartPr>
              <p14:xfrm>
                <a:off x="1626371" y="865135"/>
                <a:ext cx="95760" cy="182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6C7336D-C5DD-DF5A-BC4E-4B8E06822EA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608731" y="847135"/>
                  <a:ext cx="131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0F92C0D-75BD-C4D9-DCAB-26B050E5BD96}"/>
                    </a:ext>
                  </a:extLst>
                </p14:cNvPr>
                <p14:cNvContentPartPr/>
                <p14:nvPr/>
              </p14:nvContentPartPr>
              <p14:xfrm>
                <a:off x="1782251" y="955135"/>
                <a:ext cx="104760" cy="105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0F92C0D-75BD-C4D9-DCAB-26B050E5BD9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764251" y="937135"/>
                  <a:ext cx="14040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33E73F0-DC22-ACCD-B78F-25F9F70AEDBF}"/>
              </a:ext>
            </a:extLst>
          </p:cNvPr>
          <p:cNvGrpSpPr/>
          <p:nvPr/>
        </p:nvGrpSpPr>
        <p:grpSpPr>
          <a:xfrm>
            <a:off x="3073211" y="943255"/>
            <a:ext cx="404280" cy="191880"/>
            <a:chOff x="3073211" y="943255"/>
            <a:chExt cx="40428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D5D2B00-2EB1-64DB-B3B0-AC99749BB255}"/>
                    </a:ext>
                  </a:extLst>
                </p14:cNvPr>
                <p14:cNvContentPartPr/>
                <p14:nvPr/>
              </p14:nvContentPartPr>
              <p14:xfrm>
                <a:off x="3140171" y="943255"/>
                <a:ext cx="28800" cy="151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D5D2B00-2EB1-64DB-B3B0-AC99749BB25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122171" y="925615"/>
                  <a:ext cx="644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6F3087A-D97A-075E-764F-14B6F50C52AE}"/>
                    </a:ext>
                  </a:extLst>
                </p14:cNvPr>
                <p14:cNvContentPartPr/>
                <p14:nvPr/>
              </p14:nvContentPartPr>
              <p14:xfrm>
                <a:off x="3073211" y="951895"/>
                <a:ext cx="100440" cy="102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6F3087A-D97A-075E-764F-14B6F50C52A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055571" y="934255"/>
                  <a:ext cx="1360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963489A-7539-C483-C2FD-C6B561FF147B}"/>
                    </a:ext>
                  </a:extLst>
                </p14:cNvPr>
                <p14:cNvContentPartPr/>
                <p14:nvPr/>
              </p14:nvContentPartPr>
              <p14:xfrm>
                <a:off x="3204971" y="1000135"/>
                <a:ext cx="109800" cy="82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963489A-7539-C483-C2FD-C6B561FF147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86971" y="982495"/>
                  <a:ext cx="1454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CF8D7F3-E68D-9669-DF34-A4ED15769FA5}"/>
                    </a:ext>
                  </a:extLst>
                </p14:cNvPr>
                <p14:cNvContentPartPr/>
                <p14:nvPr/>
              </p14:nvContentPartPr>
              <p14:xfrm>
                <a:off x="3396851" y="1031455"/>
                <a:ext cx="80640" cy="103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CF8D7F3-E68D-9669-DF34-A4ED15769FA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378851" y="1013815"/>
                  <a:ext cx="11628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82F8B96-9D95-3D75-FC2C-CB7C0CB8A994}"/>
              </a:ext>
            </a:extLst>
          </p:cNvPr>
          <p:cNvGrpSpPr/>
          <p:nvPr/>
        </p:nvGrpSpPr>
        <p:grpSpPr>
          <a:xfrm>
            <a:off x="4491251" y="801415"/>
            <a:ext cx="460800" cy="213120"/>
            <a:chOff x="4491251" y="801415"/>
            <a:chExt cx="46080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184D7C1-1AD2-EB6C-ED65-E3D18C619D92}"/>
                    </a:ext>
                  </a:extLst>
                </p14:cNvPr>
                <p14:cNvContentPartPr/>
                <p14:nvPr/>
              </p14:nvContentPartPr>
              <p14:xfrm>
                <a:off x="4491251" y="854335"/>
                <a:ext cx="7200" cy="156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184D7C1-1AD2-EB6C-ED65-E3D18C619D9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73251" y="836335"/>
                  <a:ext cx="428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4ADC0B3-70B8-9A16-88C8-D8BDD84EFD1D}"/>
                    </a:ext>
                  </a:extLst>
                </p14:cNvPr>
                <p14:cNvContentPartPr/>
                <p14:nvPr/>
              </p14:nvContentPartPr>
              <p14:xfrm>
                <a:off x="4538411" y="860095"/>
                <a:ext cx="73800" cy="149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4ADC0B3-70B8-9A16-88C8-D8BDD84EFD1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520771" y="842095"/>
                  <a:ext cx="1094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D39E445-4BCC-279A-1C12-77852E687178}"/>
                    </a:ext>
                  </a:extLst>
                </p14:cNvPr>
                <p14:cNvContentPartPr/>
                <p14:nvPr/>
              </p14:nvContentPartPr>
              <p14:xfrm>
                <a:off x="4678811" y="969175"/>
                <a:ext cx="14040" cy="31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D39E445-4BCC-279A-1C12-77852E68717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661171" y="951535"/>
                  <a:ext cx="496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18613E1-CD67-BFCC-B60A-2A433EE587AE}"/>
                    </a:ext>
                  </a:extLst>
                </p14:cNvPr>
                <p14:cNvContentPartPr/>
                <p14:nvPr/>
              </p14:nvContentPartPr>
              <p14:xfrm>
                <a:off x="4753331" y="835255"/>
                <a:ext cx="51840" cy="90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18613E1-CD67-BFCC-B60A-2A433EE587A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735331" y="817615"/>
                  <a:ext cx="87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34AFE6E-21A2-E74E-31DC-CB49E36FA492}"/>
                    </a:ext>
                  </a:extLst>
                </p14:cNvPr>
                <p14:cNvContentPartPr/>
                <p14:nvPr/>
              </p14:nvContentPartPr>
              <p14:xfrm>
                <a:off x="4761611" y="933535"/>
                <a:ext cx="42120" cy="75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34AFE6E-21A2-E74E-31DC-CB49E36FA49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743971" y="915535"/>
                  <a:ext cx="77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A9B4D6C-5C96-843F-3CE3-BA065CFECCEC}"/>
                    </a:ext>
                  </a:extLst>
                </p14:cNvPr>
                <p14:cNvContentPartPr/>
                <p14:nvPr/>
              </p14:nvContentPartPr>
              <p14:xfrm>
                <a:off x="4860611" y="957655"/>
                <a:ext cx="91440" cy="56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A9B4D6C-5C96-843F-3CE3-BA065CFECCE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842971" y="939655"/>
                  <a:ext cx="127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F24B1D8-78D5-2B0D-6A77-BCC569091139}"/>
                    </a:ext>
                  </a:extLst>
                </p14:cNvPr>
                <p14:cNvContentPartPr/>
                <p14:nvPr/>
              </p14:nvContentPartPr>
              <p14:xfrm>
                <a:off x="4918931" y="801415"/>
                <a:ext cx="17280" cy="203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F24B1D8-78D5-2B0D-6A77-BCC56909113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901291" y="783775"/>
                  <a:ext cx="5292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F8EBEDD-1F72-47F4-B935-F03539117711}"/>
              </a:ext>
            </a:extLst>
          </p:cNvPr>
          <p:cNvGrpSpPr/>
          <p:nvPr/>
        </p:nvGrpSpPr>
        <p:grpSpPr>
          <a:xfrm>
            <a:off x="5878331" y="815815"/>
            <a:ext cx="237240" cy="171720"/>
            <a:chOff x="5878331" y="815815"/>
            <a:chExt cx="237240" cy="1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A08BACE-74EE-1507-B15C-2A0161D92440}"/>
                    </a:ext>
                  </a:extLst>
                </p14:cNvPr>
                <p14:cNvContentPartPr/>
                <p14:nvPr/>
              </p14:nvContentPartPr>
              <p14:xfrm>
                <a:off x="5942411" y="818335"/>
                <a:ext cx="6120" cy="169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A08BACE-74EE-1507-B15C-2A0161D9244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924771" y="800695"/>
                  <a:ext cx="417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666DF3A-0586-3B9B-AB20-0FD6C89FADEC}"/>
                    </a:ext>
                  </a:extLst>
                </p14:cNvPr>
                <p14:cNvContentPartPr/>
                <p14:nvPr/>
              </p14:nvContentPartPr>
              <p14:xfrm>
                <a:off x="5878331" y="815815"/>
                <a:ext cx="97200" cy="107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666DF3A-0586-3B9B-AB20-0FD6C89FADE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860691" y="797815"/>
                  <a:ext cx="132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C09B7C1-B411-B29B-3E5A-E751F7B6681C}"/>
                    </a:ext>
                  </a:extLst>
                </p14:cNvPr>
                <p14:cNvContentPartPr/>
                <p14:nvPr/>
              </p14:nvContentPartPr>
              <p14:xfrm>
                <a:off x="5999291" y="839935"/>
                <a:ext cx="116280" cy="1476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C09B7C1-B411-B29B-3E5A-E751F7B6681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981651" y="821935"/>
                  <a:ext cx="151920" cy="18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F42400ED-5288-7F12-59F3-D8BBE2F47163}"/>
                  </a:ext>
                </a:extLst>
              </p14:cNvPr>
              <p14:cNvContentPartPr/>
              <p14:nvPr/>
            </p14:nvContentPartPr>
            <p14:xfrm>
              <a:off x="6216371" y="794575"/>
              <a:ext cx="71640" cy="1962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F42400ED-5288-7F12-59F3-D8BBE2F47163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198371" y="776575"/>
                <a:ext cx="107280" cy="23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AF7241B-5040-83A1-A314-361D77BD2E05}"/>
              </a:ext>
            </a:extLst>
          </p:cNvPr>
          <p:cNvGrpSpPr/>
          <p:nvPr/>
        </p:nvGrpSpPr>
        <p:grpSpPr>
          <a:xfrm>
            <a:off x="504611" y="1988695"/>
            <a:ext cx="1139040" cy="299880"/>
            <a:chOff x="504611" y="1988695"/>
            <a:chExt cx="113904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E0BE53D-4AC9-581B-6C15-5F41F9E56221}"/>
                    </a:ext>
                  </a:extLst>
                </p14:cNvPr>
                <p14:cNvContentPartPr/>
                <p14:nvPr/>
              </p14:nvContentPartPr>
              <p14:xfrm>
                <a:off x="504611" y="1990495"/>
                <a:ext cx="505800" cy="298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E0BE53D-4AC9-581B-6C15-5F41F9E5622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86611" y="1972855"/>
                  <a:ext cx="5414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1AB9E2F-389C-4ACF-B87A-961D7DF98C30}"/>
                    </a:ext>
                  </a:extLst>
                </p14:cNvPr>
                <p14:cNvContentPartPr/>
                <p14:nvPr/>
              </p14:nvContentPartPr>
              <p14:xfrm>
                <a:off x="703691" y="2112895"/>
                <a:ext cx="12600" cy="61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1AB9E2F-389C-4ACF-B87A-961D7DF98C3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85691" y="2095255"/>
                  <a:ext cx="48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2FF140E-324C-5EC2-1D12-C93ED9CEAC2B}"/>
                    </a:ext>
                  </a:extLst>
                </p14:cNvPr>
                <p14:cNvContentPartPr/>
                <p14:nvPr/>
              </p14:nvContentPartPr>
              <p14:xfrm>
                <a:off x="977651" y="1988695"/>
                <a:ext cx="666000" cy="235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2FF140E-324C-5EC2-1D12-C93ED9CEAC2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60011" y="1970695"/>
                  <a:ext cx="7016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DA4FCDE-71DD-4848-FA24-0208A49CA85C}"/>
                    </a:ext>
                  </a:extLst>
                </p14:cNvPr>
                <p14:cNvContentPartPr/>
                <p14:nvPr/>
              </p14:nvContentPartPr>
              <p14:xfrm>
                <a:off x="1180331" y="2072215"/>
                <a:ext cx="44640" cy="20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DA4FCDE-71DD-4848-FA24-0208A49CA85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62691" y="2054215"/>
                  <a:ext cx="80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9770E99-DC4A-101A-8460-781CD54BA91B}"/>
                    </a:ext>
                  </a:extLst>
                </p14:cNvPr>
                <p14:cNvContentPartPr/>
                <p14:nvPr/>
              </p14:nvContentPartPr>
              <p14:xfrm>
                <a:off x="1024091" y="2006335"/>
                <a:ext cx="284400" cy="79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9770E99-DC4A-101A-8460-781CD54BA91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06091" y="1988335"/>
                  <a:ext cx="32004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1661057-508C-39BF-1EC3-00BB3F83045D}"/>
              </a:ext>
            </a:extLst>
          </p:cNvPr>
          <p:cNvGrpSpPr/>
          <p:nvPr/>
        </p:nvGrpSpPr>
        <p:grpSpPr>
          <a:xfrm>
            <a:off x="1901411" y="1848655"/>
            <a:ext cx="1147320" cy="358200"/>
            <a:chOff x="1901411" y="1848655"/>
            <a:chExt cx="114732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5B1B34A-5233-0CA9-C101-1A0FDEA2FE5E}"/>
                    </a:ext>
                  </a:extLst>
                </p14:cNvPr>
                <p14:cNvContentPartPr/>
                <p14:nvPr/>
              </p14:nvContentPartPr>
              <p14:xfrm>
                <a:off x="1901411" y="1848655"/>
                <a:ext cx="1147320" cy="358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5B1B34A-5233-0CA9-C101-1A0FDEA2FE5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883771" y="1831015"/>
                  <a:ext cx="118296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1D39FF2-2EE2-C476-666D-0FAAF3AD3A5F}"/>
                    </a:ext>
                  </a:extLst>
                </p14:cNvPr>
                <p14:cNvContentPartPr/>
                <p14:nvPr/>
              </p14:nvContentPartPr>
              <p14:xfrm>
                <a:off x="2786291" y="1971055"/>
                <a:ext cx="56880" cy="6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1D39FF2-2EE2-C476-666D-0FAAF3AD3A5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768651" y="1953415"/>
                  <a:ext cx="92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96A33EA-A2D8-D2AC-95C4-1A3D86B969FA}"/>
                    </a:ext>
                  </a:extLst>
                </p14:cNvPr>
                <p14:cNvContentPartPr/>
                <p14:nvPr/>
              </p14:nvContentPartPr>
              <p14:xfrm>
                <a:off x="2175731" y="1987975"/>
                <a:ext cx="173520" cy="25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96A33EA-A2D8-D2AC-95C4-1A3D86B969F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157731" y="1970335"/>
                  <a:ext cx="20916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82905E1E-D1CC-85CE-105E-A76DBC999D24}"/>
              </a:ext>
            </a:extLst>
          </p:cNvPr>
          <p:cNvGrpSpPr/>
          <p:nvPr/>
        </p:nvGrpSpPr>
        <p:grpSpPr>
          <a:xfrm>
            <a:off x="868931" y="2446975"/>
            <a:ext cx="1198800" cy="239400"/>
            <a:chOff x="868931" y="2446975"/>
            <a:chExt cx="119880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AB7DA74-05E8-1658-EB0E-2AC448ADC82F}"/>
                    </a:ext>
                  </a:extLst>
                </p14:cNvPr>
                <p14:cNvContentPartPr/>
                <p14:nvPr/>
              </p14:nvContentPartPr>
              <p14:xfrm>
                <a:off x="868931" y="2485855"/>
                <a:ext cx="81360" cy="200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AB7DA74-05E8-1658-EB0E-2AC448ADC82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50931" y="2467855"/>
                  <a:ext cx="1170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E70D95E-876C-2D89-02BA-9CEE5B05493C}"/>
                    </a:ext>
                  </a:extLst>
                </p14:cNvPr>
                <p14:cNvContentPartPr/>
                <p14:nvPr/>
              </p14:nvContentPartPr>
              <p14:xfrm>
                <a:off x="1102931" y="2446975"/>
                <a:ext cx="11520" cy="123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E70D95E-876C-2D89-02BA-9CEE5B05493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84931" y="2428975"/>
                  <a:ext cx="471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AB50FDC-E9F1-75A0-0F48-D285EEBFCD64}"/>
                    </a:ext>
                  </a:extLst>
                </p14:cNvPr>
                <p14:cNvContentPartPr/>
                <p14:nvPr/>
              </p14:nvContentPartPr>
              <p14:xfrm>
                <a:off x="1037771" y="2505655"/>
                <a:ext cx="149400" cy="9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AB50FDC-E9F1-75A0-0F48-D285EEBFCD6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20131" y="2487655"/>
                  <a:ext cx="185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F1F3A87-8E3F-87C0-0F4D-53C55DA3FD60}"/>
                    </a:ext>
                  </a:extLst>
                </p14:cNvPr>
                <p14:cNvContentPartPr/>
                <p14:nvPr/>
              </p14:nvContentPartPr>
              <p14:xfrm>
                <a:off x="1298411" y="2577655"/>
                <a:ext cx="288000" cy="93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F1F3A87-8E3F-87C0-0F4D-53C55DA3FD6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280771" y="2559655"/>
                  <a:ext cx="3236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D1D2F29-7A0B-5A2E-E5C4-558C03F8A106}"/>
                    </a:ext>
                  </a:extLst>
                </p14:cNvPr>
                <p14:cNvContentPartPr/>
                <p14:nvPr/>
              </p14:nvContentPartPr>
              <p14:xfrm>
                <a:off x="1744811" y="2486575"/>
                <a:ext cx="125280" cy="199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D1D2F29-7A0B-5A2E-E5C4-558C03F8A10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727171" y="2468575"/>
                  <a:ext cx="1609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30D849C-CB8C-F253-D551-3A0935A8AEE9}"/>
                    </a:ext>
                  </a:extLst>
                </p14:cNvPr>
                <p14:cNvContentPartPr/>
                <p14:nvPr/>
              </p14:nvContentPartPr>
              <p14:xfrm>
                <a:off x="1939571" y="2465335"/>
                <a:ext cx="128160" cy="1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30D849C-CB8C-F253-D551-3A0935A8AEE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921931" y="2447335"/>
                  <a:ext cx="16380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A82A751D-91A4-609D-E525-6C750319776E}"/>
                  </a:ext>
                </a:extLst>
              </p14:cNvPr>
              <p14:cNvContentPartPr/>
              <p14:nvPr/>
            </p14:nvContentPartPr>
            <p14:xfrm>
              <a:off x="4599611" y="2408815"/>
              <a:ext cx="6120" cy="21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A82A751D-91A4-609D-E525-6C750319776E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581971" y="2391175"/>
                <a:ext cx="4176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292AF02C-3A88-A6FE-19AE-810BF31389A1}"/>
              </a:ext>
            </a:extLst>
          </p:cNvPr>
          <p:cNvGrpSpPr/>
          <p:nvPr/>
        </p:nvGrpSpPr>
        <p:grpSpPr>
          <a:xfrm>
            <a:off x="2336651" y="2434015"/>
            <a:ext cx="1582560" cy="410040"/>
            <a:chOff x="2336651" y="2434015"/>
            <a:chExt cx="1582560" cy="41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F7ED70B-5D50-A1F6-FE33-83889074B599}"/>
                    </a:ext>
                  </a:extLst>
                </p14:cNvPr>
                <p14:cNvContentPartPr/>
                <p14:nvPr/>
              </p14:nvContentPartPr>
              <p14:xfrm>
                <a:off x="2336651" y="2434015"/>
                <a:ext cx="938160" cy="4100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F7ED70B-5D50-A1F6-FE33-83889074B59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318651" y="2416015"/>
                  <a:ext cx="97380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D15A305-C7CC-C599-D04E-814355454BF1}"/>
                    </a:ext>
                  </a:extLst>
                </p14:cNvPr>
                <p14:cNvContentPartPr/>
                <p14:nvPr/>
              </p14:nvContentPartPr>
              <p14:xfrm>
                <a:off x="3470651" y="2486575"/>
                <a:ext cx="448560" cy="149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D15A305-C7CC-C599-D04E-814355454BF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452651" y="2468935"/>
                  <a:ext cx="48420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4B9E3FD-7D99-C85C-C24F-4582CE3071DD}"/>
              </a:ext>
            </a:extLst>
          </p:cNvPr>
          <p:cNvGrpSpPr/>
          <p:nvPr/>
        </p:nvGrpSpPr>
        <p:grpSpPr>
          <a:xfrm>
            <a:off x="4045931" y="2204695"/>
            <a:ext cx="2125080" cy="469080"/>
            <a:chOff x="4045931" y="2204695"/>
            <a:chExt cx="2125080" cy="46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C1F83F7-4190-D7B6-1360-8C162E14639C}"/>
                    </a:ext>
                  </a:extLst>
                </p14:cNvPr>
                <p14:cNvContentPartPr/>
                <p14:nvPr/>
              </p14:nvContentPartPr>
              <p14:xfrm>
                <a:off x="4045931" y="2225575"/>
                <a:ext cx="1192320" cy="4482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C1F83F7-4190-D7B6-1360-8C162E14639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028291" y="2207575"/>
                  <a:ext cx="122796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15F2124-1385-C1C1-8767-87C3A784D1B6}"/>
                    </a:ext>
                  </a:extLst>
                </p14:cNvPr>
                <p14:cNvContentPartPr/>
                <p14:nvPr/>
              </p14:nvContentPartPr>
              <p14:xfrm>
                <a:off x="4855211" y="2331775"/>
                <a:ext cx="19080" cy="144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15F2124-1385-C1C1-8767-87C3A784D1B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837571" y="2314135"/>
                  <a:ext cx="54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FF9570D-38A6-02F2-CCB8-D3D441A16980}"/>
                    </a:ext>
                  </a:extLst>
                </p14:cNvPr>
                <p14:cNvContentPartPr/>
                <p14:nvPr/>
              </p14:nvContentPartPr>
              <p14:xfrm>
                <a:off x="4660811" y="2275975"/>
                <a:ext cx="190080" cy="410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FF9570D-38A6-02F2-CCB8-D3D441A1698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643171" y="2257975"/>
                  <a:ext cx="2257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9BAA7DF-E15C-84D4-DF16-567EAC1AE02B}"/>
                    </a:ext>
                  </a:extLst>
                </p14:cNvPr>
                <p14:cNvContentPartPr/>
                <p14:nvPr/>
              </p14:nvContentPartPr>
              <p14:xfrm>
                <a:off x="5392331" y="2204695"/>
                <a:ext cx="778680" cy="4096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9BAA7DF-E15C-84D4-DF16-567EAC1AE02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374331" y="2187055"/>
                  <a:ext cx="81432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C2177D6-5AB8-D912-A7BF-5011A947D64D}"/>
                    </a:ext>
                  </a:extLst>
                </p14:cNvPr>
                <p14:cNvContentPartPr/>
                <p14:nvPr/>
              </p14:nvContentPartPr>
              <p14:xfrm>
                <a:off x="5940251" y="2260495"/>
                <a:ext cx="215280" cy="43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C2177D6-5AB8-D912-A7BF-5011A947D64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922251" y="2242855"/>
                  <a:ext cx="25092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B71A157B-74E2-3F6E-DFC2-8D2EB2B96E80}"/>
              </a:ext>
            </a:extLst>
          </p:cNvPr>
          <p:cNvGrpSpPr/>
          <p:nvPr/>
        </p:nvGrpSpPr>
        <p:grpSpPr>
          <a:xfrm>
            <a:off x="6478451" y="815095"/>
            <a:ext cx="1576800" cy="519120"/>
            <a:chOff x="6478451" y="815095"/>
            <a:chExt cx="1576800" cy="51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15778FC-248C-49DD-0E60-62CE80E46025}"/>
                    </a:ext>
                  </a:extLst>
                </p14:cNvPr>
                <p14:cNvContentPartPr/>
                <p14:nvPr/>
              </p14:nvContentPartPr>
              <p14:xfrm>
                <a:off x="6478451" y="1031815"/>
                <a:ext cx="150840" cy="226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15778FC-248C-49DD-0E60-62CE80E4602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460811" y="1014175"/>
                  <a:ext cx="1864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476EA55-5CB4-6F03-BAB1-A7E9CA536899}"/>
                    </a:ext>
                  </a:extLst>
                </p14:cNvPr>
                <p14:cNvContentPartPr/>
                <p14:nvPr/>
              </p14:nvContentPartPr>
              <p14:xfrm>
                <a:off x="6761411" y="820135"/>
                <a:ext cx="6840" cy="105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476EA55-5CB4-6F03-BAB1-A7E9CA53689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743411" y="802495"/>
                  <a:ext cx="42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6ADF145-715E-DE53-C07B-5DDF90FF223C}"/>
                    </a:ext>
                  </a:extLst>
                </p14:cNvPr>
                <p14:cNvContentPartPr/>
                <p14:nvPr/>
              </p14:nvContentPartPr>
              <p14:xfrm>
                <a:off x="6919451" y="815095"/>
                <a:ext cx="8280" cy="150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6ADF145-715E-DE53-C07B-5DDF90FF223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901811" y="797455"/>
                  <a:ext cx="439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4EAF2FC-E0A2-B1FF-D387-7715B5E6DCFE}"/>
                    </a:ext>
                  </a:extLst>
                </p14:cNvPr>
                <p14:cNvContentPartPr/>
                <p14:nvPr/>
              </p14:nvContentPartPr>
              <p14:xfrm>
                <a:off x="6863651" y="818695"/>
                <a:ext cx="99000" cy="87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4EAF2FC-E0A2-B1FF-D387-7715B5E6DCF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845651" y="800695"/>
                  <a:ext cx="1346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0298E0B-B502-5395-CFA0-F9ED1605DF4A}"/>
                    </a:ext>
                  </a:extLst>
                </p14:cNvPr>
                <p14:cNvContentPartPr/>
                <p14:nvPr/>
              </p14:nvContentPartPr>
              <p14:xfrm>
                <a:off x="7013051" y="839575"/>
                <a:ext cx="100440" cy="124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0298E0B-B502-5395-CFA0-F9ED1605DF4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995411" y="821935"/>
                  <a:ext cx="136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84390B7-1660-E1B7-EB0E-F54F726A825E}"/>
                    </a:ext>
                  </a:extLst>
                </p14:cNvPr>
                <p14:cNvContentPartPr/>
                <p14:nvPr/>
              </p14:nvContentPartPr>
              <p14:xfrm>
                <a:off x="7150931" y="1082575"/>
                <a:ext cx="51480" cy="220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84390B7-1660-E1B7-EB0E-F54F726A825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132931" y="1064575"/>
                  <a:ext cx="871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491C313-0015-769E-F052-C11310EB4F3E}"/>
                    </a:ext>
                  </a:extLst>
                </p14:cNvPr>
                <p14:cNvContentPartPr/>
                <p14:nvPr/>
              </p14:nvContentPartPr>
              <p14:xfrm>
                <a:off x="7226171" y="1041895"/>
                <a:ext cx="747000" cy="255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491C313-0015-769E-F052-C11310EB4F3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208171" y="1023895"/>
                  <a:ext cx="7826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7B1A907-B9F9-2DCB-E729-4DA6C8238145}"/>
                    </a:ext>
                  </a:extLst>
                </p14:cNvPr>
                <p14:cNvContentPartPr/>
                <p14:nvPr/>
              </p14:nvContentPartPr>
              <p14:xfrm>
                <a:off x="7386371" y="1113175"/>
                <a:ext cx="190440" cy="338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7B1A907-B9F9-2DCB-E729-4DA6C823814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368731" y="1095535"/>
                  <a:ext cx="2260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B77EA08-1283-C291-E2D3-FCECDE13E5F2}"/>
                    </a:ext>
                  </a:extLst>
                </p14:cNvPr>
                <p14:cNvContentPartPr/>
                <p14:nvPr/>
              </p14:nvContentPartPr>
              <p14:xfrm>
                <a:off x="7959851" y="1004095"/>
                <a:ext cx="95400" cy="330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B77EA08-1283-C291-E2D3-FCECDE13E5F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942211" y="986455"/>
                  <a:ext cx="131040" cy="36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00E6F5F7-744E-A672-F067-49D63EB44055}"/>
                  </a:ext>
                </a:extLst>
              </p14:cNvPr>
              <p14:cNvContentPartPr/>
              <p14:nvPr/>
            </p14:nvContentPartPr>
            <p14:xfrm>
              <a:off x="4211171" y="4914775"/>
              <a:ext cx="39960" cy="4104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00E6F5F7-744E-A672-F067-49D63EB44055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4193171" y="4897135"/>
                <a:ext cx="75600" cy="76680"/>
              </a:xfrm>
              <a:prstGeom prst="rect">
                <a:avLst/>
              </a:prstGeom>
            </p:spPr>
          </p:pic>
        </mc:Fallback>
      </mc:AlternateContent>
      <p:pic>
        <p:nvPicPr>
          <p:cNvPr id="178" name="Picture 177">
            <a:extLst>
              <a:ext uri="{FF2B5EF4-FFF2-40B4-BE49-F238E27FC236}">
                <a16:creationId xmlns:a16="http://schemas.microsoft.com/office/drawing/2014/main" id="{A6B4DFF2-82A5-E0B3-6CDE-F2F0A2672624}"/>
              </a:ext>
            </a:extLst>
          </p:cNvPr>
          <p:cNvPicPr>
            <a:picLocks noChangeAspect="1"/>
          </p:cNvPicPr>
          <p:nvPr/>
        </p:nvPicPr>
        <p:blipFill rotWithShape="1">
          <a:blip r:embed="rId232"/>
          <a:srcRect l="55741" t="8531" r="19585" b="8932"/>
          <a:stretch/>
        </p:blipFill>
        <p:spPr>
          <a:xfrm>
            <a:off x="619451" y="3143935"/>
            <a:ext cx="2376000" cy="37027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67206D5D-75D2-45D9-C23B-CA6829EB943E}"/>
                  </a:ext>
                </a:extLst>
              </p14:cNvPr>
              <p14:cNvContentPartPr/>
              <p14:nvPr/>
            </p14:nvContentPartPr>
            <p14:xfrm>
              <a:off x="9355931" y="5136535"/>
              <a:ext cx="6840" cy="6228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67206D5D-75D2-45D9-C23B-CA6829EB943E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9338291" y="5118895"/>
                <a:ext cx="4248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780F4937-20F5-51A3-E88D-87C63CB55093}"/>
                  </a:ext>
                </a:extLst>
              </p14:cNvPr>
              <p14:cNvContentPartPr/>
              <p14:nvPr/>
            </p14:nvContentPartPr>
            <p14:xfrm>
              <a:off x="9542771" y="5460895"/>
              <a:ext cx="28440" cy="1260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780F4937-20F5-51A3-E88D-87C63CB55093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9524771" y="5443255"/>
                <a:ext cx="640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D2F734F5-2287-AAE6-7D8D-046EB630B5E1}"/>
                  </a:ext>
                </a:extLst>
              </p14:cNvPr>
              <p14:cNvContentPartPr/>
              <p14:nvPr/>
            </p14:nvContentPartPr>
            <p14:xfrm>
              <a:off x="674891" y="6468589"/>
              <a:ext cx="2160" cy="144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D2F734F5-2287-AAE6-7D8D-046EB630B5E1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657251" y="6450949"/>
                <a:ext cx="3780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oup 205">
            <a:extLst>
              <a:ext uri="{FF2B5EF4-FFF2-40B4-BE49-F238E27FC236}">
                <a16:creationId xmlns:a16="http://schemas.microsoft.com/office/drawing/2014/main" id="{3B3654E3-FE72-7312-1558-A1F52918DFAB}"/>
              </a:ext>
            </a:extLst>
          </p:cNvPr>
          <p:cNvGrpSpPr/>
          <p:nvPr/>
        </p:nvGrpSpPr>
        <p:grpSpPr>
          <a:xfrm>
            <a:off x="3109211" y="5228335"/>
            <a:ext cx="301320" cy="272160"/>
            <a:chOff x="3109211" y="5228335"/>
            <a:chExt cx="301320" cy="2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D592B4F-2C7B-31B7-34B8-ED0371530C75}"/>
                    </a:ext>
                  </a:extLst>
                </p14:cNvPr>
                <p14:cNvContentPartPr/>
                <p14:nvPr/>
              </p14:nvContentPartPr>
              <p14:xfrm>
                <a:off x="3109211" y="5297815"/>
                <a:ext cx="139320" cy="2026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D592B4F-2C7B-31B7-34B8-ED0371530C7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091571" y="5280175"/>
                  <a:ext cx="1749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4EA2A9E-F6BC-BEBD-98B8-31BF65022C86}"/>
                    </a:ext>
                  </a:extLst>
                </p14:cNvPr>
                <p14:cNvContentPartPr/>
                <p14:nvPr/>
              </p14:nvContentPartPr>
              <p14:xfrm>
                <a:off x="3318011" y="5228335"/>
                <a:ext cx="15120" cy="1353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4EA2A9E-F6BC-BEBD-98B8-31BF65022C8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300011" y="5210695"/>
                  <a:ext cx="50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8122DB6-80A8-572F-0C5A-BA347EC665FC}"/>
                    </a:ext>
                  </a:extLst>
                </p14:cNvPr>
                <p14:cNvContentPartPr/>
                <p14:nvPr/>
              </p14:nvContentPartPr>
              <p14:xfrm>
                <a:off x="3282371" y="5296735"/>
                <a:ext cx="128160" cy="90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8122DB6-80A8-572F-0C5A-BA347EC665F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264731" y="5279095"/>
                  <a:ext cx="16380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3BC1C71E-BBC9-3BA5-3733-83F596E4546F}"/>
              </a:ext>
            </a:extLst>
          </p:cNvPr>
          <p:cNvGrpSpPr/>
          <p:nvPr/>
        </p:nvGrpSpPr>
        <p:grpSpPr>
          <a:xfrm>
            <a:off x="3080771" y="6172615"/>
            <a:ext cx="389880" cy="230400"/>
            <a:chOff x="3080771" y="6172615"/>
            <a:chExt cx="38988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B7EA27E-712C-D178-6284-8AF14B541F35}"/>
                    </a:ext>
                  </a:extLst>
                </p14:cNvPr>
                <p14:cNvContentPartPr/>
                <p14:nvPr/>
              </p14:nvContentPartPr>
              <p14:xfrm>
                <a:off x="3080771" y="6175855"/>
                <a:ext cx="128880" cy="2271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B7EA27E-712C-D178-6284-8AF14B541F3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063131" y="6157855"/>
                  <a:ext cx="1645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A4C6CEF-8D73-4D96-BBCC-30BA86D4C939}"/>
                    </a:ext>
                  </a:extLst>
                </p14:cNvPr>
                <p14:cNvContentPartPr/>
                <p14:nvPr/>
              </p14:nvContentPartPr>
              <p14:xfrm>
                <a:off x="3346091" y="6172615"/>
                <a:ext cx="124560" cy="241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A4C6CEF-8D73-4D96-BBCC-30BA86D4C93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328451" y="6154615"/>
                  <a:ext cx="16020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00106B58-7B68-42A6-301F-B2E077808523}"/>
              </a:ext>
            </a:extLst>
          </p:cNvPr>
          <p:cNvGrpSpPr/>
          <p:nvPr/>
        </p:nvGrpSpPr>
        <p:grpSpPr>
          <a:xfrm>
            <a:off x="1185011" y="3581335"/>
            <a:ext cx="726840" cy="997200"/>
            <a:chOff x="1185011" y="3581335"/>
            <a:chExt cx="726840" cy="99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CE1E2FA-78B7-2843-47EB-B3033C212828}"/>
                    </a:ext>
                  </a:extLst>
                </p14:cNvPr>
                <p14:cNvContentPartPr/>
                <p14:nvPr/>
              </p14:nvContentPartPr>
              <p14:xfrm>
                <a:off x="1185011" y="3581335"/>
                <a:ext cx="726840" cy="9712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CE1E2FA-78B7-2843-47EB-B3033C21282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67371" y="3563335"/>
                  <a:ext cx="762480" cy="10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0723F3B-A85F-644A-1EAF-92755531F054}"/>
                    </a:ext>
                  </a:extLst>
                </p14:cNvPr>
                <p14:cNvContentPartPr/>
                <p14:nvPr/>
              </p14:nvContentPartPr>
              <p14:xfrm>
                <a:off x="1186091" y="4420495"/>
                <a:ext cx="58320" cy="1580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0723F3B-A85F-644A-1EAF-92755531F05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68091" y="4402495"/>
                  <a:ext cx="93960" cy="19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E6D7962D-EE93-0D9E-4CE6-48CC6748A815}"/>
                  </a:ext>
                </a:extLst>
              </p14:cNvPr>
              <p14:cNvContentPartPr/>
              <p14:nvPr/>
            </p14:nvContentPartPr>
            <p14:xfrm>
              <a:off x="2040371" y="3231415"/>
              <a:ext cx="988200" cy="38952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E6D7962D-EE93-0D9E-4CE6-48CC6748A815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2022371" y="3213775"/>
                <a:ext cx="102384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9B168690-FB71-4EE0-69A0-A48605BFCC64}"/>
                  </a:ext>
                </a:extLst>
              </p14:cNvPr>
              <p14:cNvContentPartPr/>
              <p14:nvPr/>
            </p14:nvContentPartPr>
            <p14:xfrm>
              <a:off x="2036411" y="4483855"/>
              <a:ext cx="1340640" cy="120060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9B168690-FB71-4EE0-69A0-A48605BFCC64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2018771" y="4465855"/>
                <a:ext cx="1376280" cy="123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oup 216">
            <a:extLst>
              <a:ext uri="{FF2B5EF4-FFF2-40B4-BE49-F238E27FC236}">
                <a16:creationId xmlns:a16="http://schemas.microsoft.com/office/drawing/2014/main" id="{A238E45B-8D86-2AC0-E2C8-FCEA97300CC4}"/>
              </a:ext>
            </a:extLst>
          </p:cNvPr>
          <p:cNvGrpSpPr/>
          <p:nvPr/>
        </p:nvGrpSpPr>
        <p:grpSpPr>
          <a:xfrm>
            <a:off x="3547331" y="3915055"/>
            <a:ext cx="965520" cy="660600"/>
            <a:chOff x="3547331" y="3915055"/>
            <a:chExt cx="965520" cy="66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76AC8F4-6A38-26E0-F9B8-54AFD53BB84D}"/>
                    </a:ext>
                  </a:extLst>
                </p14:cNvPr>
                <p14:cNvContentPartPr/>
                <p14:nvPr/>
              </p14:nvContentPartPr>
              <p14:xfrm>
                <a:off x="3547331" y="3915055"/>
                <a:ext cx="965520" cy="6606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76AC8F4-6A38-26E0-F9B8-54AFD53BB84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529691" y="3897055"/>
                  <a:ext cx="1001160" cy="69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2FD40A3-51F3-3394-A250-D2F92394A2D7}"/>
                    </a:ext>
                  </a:extLst>
                </p14:cNvPr>
                <p14:cNvContentPartPr/>
                <p14:nvPr/>
              </p14:nvContentPartPr>
              <p14:xfrm>
                <a:off x="3976451" y="4064095"/>
                <a:ext cx="239400" cy="446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2FD40A3-51F3-3394-A250-D2F92394A2D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958811" y="4046095"/>
                  <a:ext cx="275040" cy="8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AB86D86B-8028-BAE1-9630-BF8E0285CF02}"/>
                  </a:ext>
                </a:extLst>
              </p14:cNvPr>
              <p14:cNvContentPartPr/>
              <p14:nvPr/>
            </p14:nvContentPartPr>
            <p14:xfrm>
              <a:off x="6672491" y="1134055"/>
              <a:ext cx="165240" cy="13572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AB86D86B-8028-BAE1-9630-BF8E0285CF02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6654851" y="1116415"/>
                <a:ext cx="200880" cy="171360"/>
              </a:xfrm>
              <a:prstGeom prst="rect">
                <a:avLst/>
              </a:prstGeom>
            </p:spPr>
          </p:pic>
        </mc:Fallback>
      </mc:AlternateContent>
      <p:pic>
        <p:nvPicPr>
          <p:cNvPr id="220" name="Picture 219">
            <a:extLst>
              <a:ext uri="{FF2B5EF4-FFF2-40B4-BE49-F238E27FC236}">
                <a16:creationId xmlns:a16="http://schemas.microsoft.com/office/drawing/2014/main" id="{F6C94E81-5B3A-2520-457E-7632CD06C49A}"/>
              </a:ext>
            </a:extLst>
          </p:cNvPr>
          <p:cNvPicPr>
            <a:picLocks noChangeAspect="1"/>
          </p:cNvPicPr>
          <p:nvPr/>
        </p:nvPicPr>
        <p:blipFill>
          <a:blip r:embed="rId263"/>
          <a:stretch>
            <a:fillRect/>
          </a:stretch>
        </p:blipFill>
        <p:spPr>
          <a:xfrm>
            <a:off x="6875411" y="1799098"/>
            <a:ext cx="5136304" cy="50438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A5C77839-D345-5BC9-91E1-FDB6C3027041}"/>
                  </a:ext>
                </a:extLst>
              </p14:cNvPr>
              <p14:cNvContentPartPr/>
              <p14:nvPr/>
            </p14:nvContentPartPr>
            <p14:xfrm>
              <a:off x="10527731" y="5452309"/>
              <a:ext cx="510480" cy="56304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A5C77839-D345-5BC9-91E1-FDB6C3027041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0510091" y="5434309"/>
                <a:ext cx="546120" cy="5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1352E005-B343-8A4F-DD3F-D65E9256CC29}"/>
                  </a:ext>
                </a:extLst>
              </p14:cNvPr>
              <p14:cNvContentPartPr/>
              <p14:nvPr/>
            </p14:nvContentPartPr>
            <p14:xfrm>
              <a:off x="9548531" y="4427389"/>
              <a:ext cx="496440" cy="56340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1352E005-B343-8A4F-DD3F-D65E9256CC29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9530891" y="4409749"/>
                <a:ext cx="532080" cy="59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4293383C-91F8-D6E0-F6C9-9A644452D6E9}"/>
                  </a:ext>
                </a:extLst>
              </p14:cNvPr>
              <p14:cNvContentPartPr/>
              <p14:nvPr/>
            </p14:nvContentPartPr>
            <p14:xfrm>
              <a:off x="8485811" y="3419389"/>
              <a:ext cx="570600" cy="55440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4293383C-91F8-D6E0-F6C9-9A644452D6E9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8468171" y="3401389"/>
                <a:ext cx="606240" cy="5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C71B576D-B8F5-F08D-F91F-564D08CA0754}"/>
                  </a:ext>
                </a:extLst>
              </p14:cNvPr>
              <p14:cNvContentPartPr/>
              <p14:nvPr/>
            </p14:nvContentPartPr>
            <p14:xfrm>
              <a:off x="7536491" y="2420029"/>
              <a:ext cx="483840" cy="54936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C71B576D-B8F5-F08D-F91F-564D08CA0754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7518851" y="2402029"/>
                <a:ext cx="51948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124617FA-6EA8-DBCC-4F8E-C19D0F1E59C1}"/>
                  </a:ext>
                </a:extLst>
              </p14:cNvPr>
              <p14:cNvContentPartPr/>
              <p14:nvPr/>
            </p14:nvContentPartPr>
            <p14:xfrm>
              <a:off x="10183571" y="5299669"/>
              <a:ext cx="370080" cy="684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124617FA-6EA8-DBCC-4F8E-C19D0F1E59C1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0129571" y="5191669"/>
                <a:ext cx="4777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336C4CEA-D248-9B0E-90E8-E1BD64FB9FD4}"/>
                  </a:ext>
                </a:extLst>
              </p14:cNvPr>
              <p14:cNvContentPartPr/>
              <p14:nvPr/>
            </p14:nvContentPartPr>
            <p14:xfrm>
              <a:off x="10145771" y="5352229"/>
              <a:ext cx="464760" cy="1836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336C4CEA-D248-9B0E-90E8-E1BD64FB9FD4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0091771" y="5244229"/>
                <a:ext cx="5724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C26565F7-5B78-70BC-D207-B04121B1B962}"/>
                  </a:ext>
                </a:extLst>
              </p14:cNvPr>
              <p14:cNvContentPartPr/>
              <p14:nvPr/>
            </p14:nvContentPartPr>
            <p14:xfrm>
              <a:off x="8454491" y="3218509"/>
              <a:ext cx="50760" cy="9432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C26565F7-5B78-70BC-D207-B04121B1B962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8400491" y="3110869"/>
                <a:ext cx="15840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B3ED7B1C-C6A2-E313-25A6-B6C83B9C708F}"/>
                  </a:ext>
                </a:extLst>
              </p14:cNvPr>
              <p14:cNvContentPartPr/>
              <p14:nvPr/>
            </p14:nvContentPartPr>
            <p14:xfrm>
              <a:off x="8181611" y="3255229"/>
              <a:ext cx="464760" cy="5040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B3ED7B1C-C6A2-E313-25A6-B6C83B9C708F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8127611" y="3147229"/>
                <a:ext cx="572400" cy="26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oup 241">
            <a:extLst>
              <a:ext uri="{FF2B5EF4-FFF2-40B4-BE49-F238E27FC236}">
                <a16:creationId xmlns:a16="http://schemas.microsoft.com/office/drawing/2014/main" id="{FCD1111B-A3E1-3B63-FE6F-20BA10E026B0}"/>
              </a:ext>
            </a:extLst>
          </p:cNvPr>
          <p:cNvGrpSpPr/>
          <p:nvPr/>
        </p:nvGrpSpPr>
        <p:grpSpPr>
          <a:xfrm>
            <a:off x="10027331" y="1505269"/>
            <a:ext cx="1717200" cy="282240"/>
            <a:chOff x="10027331" y="1505269"/>
            <a:chExt cx="171720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2C90F10-11B5-DDF5-605F-75F61FAE7591}"/>
                    </a:ext>
                  </a:extLst>
                </p14:cNvPr>
                <p14:cNvContentPartPr/>
                <p14:nvPr/>
              </p14:nvContentPartPr>
              <p14:xfrm>
                <a:off x="10027331" y="1534429"/>
                <a:ext cx="19800" cy="1936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2C90F10-11B5-DDF5-605F-75F61FAE759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009331" y="1516429"/>
                  <a:ext cx="554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594D612-4591-B624-ABFE-797A9F77247B}"/>
                    </a:ext>
                  </a:extLst>
                </p14:cNvPr>
                <p14:cNvContentPartPr/>
                <p14:nvPr/>
              </p14:nvContentPartPr>
              <p14:xfrm>
                <a:off x="10106531" y="1539829"/>
                <a:ext cx="93240" cy="2235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594D612-4591-B624-ABFE-797A9F77247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088531" y="1521829"/>
                  <a:ext cx="1288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14EC78D-6785-099D-D7B3-7636E9A14520}"/>
                    </a:ext>
                  </a:extLst>
                </p14:cNvPr>
                <p14:cNvContentPartPr/>
                <p14:nvPr/>
              </p14:nvContentPartPr>
              <p14:xfrm>
                <a:off x="10304531" y="1545589"/>
                <a:ext cx="83160" cy="1836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14EC78D-6785-099D-D7B3-7636E9A1452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286891" y="1527589"/>
                  <a:ext cx="1188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ED092BB-07F4-3CCD-F76C-3A6893ACD000}"/>
                    </a:ext>
                  </a:extLst>
                </p14:cNvPr>
                <p14:cNvContentPartPr/>
                <p14:nvPr/>
              </p14:nvContentPartPr>
              <p14:xfrm>
                <a:off x="10440971" y="1545589"/>
                <a:ext cx="37080" cy="2329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ED092BB-07F4-3CCD-F76C-3A6893ACD00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422971" y="1527949"/>
                  <a:ext cx="727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C3ECE81-522A-2173-20C5-31FD0EA270BF}"/>
                    </a:ext>
                  </a:extLst>
                </p14:cNvPr>
                <p14:cNvContentPartPr/>
                <p14:nvPr/>
              </p14:nvContentPartPr>
              <p14:xfrm>
                <a:off x="10619531" y="1505269"/>
                <a:ext cx="448920" cy="2822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C3ECE81-522A-2173-20C5-31FD0EA270B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601531" y="1487629"/>
                  <a:ext cx="4845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C4053C7-8D64-D8AD-75EC-CACD8E6D7142}"/>
                    </a:ext>
                  </a:extLst>
                </p14:cNvPr>
                <p14:cNvContentPartPr/>
                <p14:nvPr/>
              </p14:nvContentPartPr>
              <p14:xfrm>
                <a:off x="11087171" y="1530829"/>
                <a:ext cx="118800" cy="2178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C4053C7-8D64-D8AD-75EC-CACD8E6D714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069171" y="1513189"/>
                  <a:ext cx="1544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D129F64-CA00-7F1B-0999-4E72D57F7E64}"/>
                    </a:ext>
                  </a:extLst>
                </p14:cNvPr>
                <p14:cNvContentPartPr/>
                <p14:nvPr/>
              </p14:nvContentPartPr>
              <p14:xfrm>
                <a:off x="11061971" y="1611469"/>
                <a:ext cx="131040" cy="302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D129F64-CA00-7F1B-0999-4E72D57F7E6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043971" y="1593469"/>
                  <a:ext cx="1666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7A04EBF-931F-1342-D2BB-74DB2E39B7F1}"/>
                    </a:ext>
                  </a:extLst>
                </p14:cNvPr>
                <p14:cNvContentPartPr/>
                <p14:nvPr/>
              </p14:nvContentPartPr>
              <p14:xfrm>
                <a:off x="11279411" y="1697149"/>
                <a:ext cx="19440" cy="594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7A04EBF-931F-1342-D2BB-74DB2E39B7F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261771" y="1679509"/>
                  <a:ext cx="550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C52D9B1-C322-C37A-A336-76D440843E94}"/>
                    </a:ext>
                  </a:extLst>
                </p14:cNvPr>
                <p14:cNvContentPartPr/>
                <p14:nvPr/>
              </p14:nvContentPartPr>
              <p14:xfrm>
                <a:off x="11310011" y="1598509"/>
                <a:ext cx="5040" cy="172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C52D9B1-C322-C37A-A336-76D440843E9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292011" y="1580869"/>
                  <a:ext cx="40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5F0D7BC-BEC9-B413-4F46-3B43A1524F52}"/>
                    </a:ext>
                  </a:extLst>
                </p14:cNvPr>
                <p14:cNvContentPartPr/>
                <p14:nvPr/>
              </p14:nvContentPartPr>
              <p14:xfrm>
                <a:off x="11322251" y="1715149"/>
                <a:ext cx="127080" cy="720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5F0D7BC-BEC9-B413-4F46-3B43A1524F5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304251" y="1697509"/>
                  <a:ext cx="1627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31E28AF-420B-70E2-8129-F9267DC5D2AC}"/>
                    </a:ext>
                  </a:extLst>
                </p14:cNvPr>
                <p14:cNvContentPartPr/>
                <p14:nvPr/>
              </p14:nvContentPartPr>
              <p14:xfrm>
                <a:off x="11501891" y="1700749"/>
                <a:ext cx="242640" cy="698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31E28AF-420B-70E2-8129-F9267DC5D2A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483891" y="1683109"/>
                  <a:ext cx="278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17CF748-8668-1E2D-9908-E64FB4C83B65}"/>
                    </a:ext>
                  </a:extLst>
                </p14:cNvPr>
                <p14:cNvContentPartPr/>
                <p14:nvPr/>
              </p14:nvContentPartPr>
              <p14:xfrm>
                <a:off x="10827971" y="1587349"/>
                <a:ext cx="16200" cy="90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17CF748-8668-1E2D-9908-E64FB4C83B6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809971" y="1569709"/>
                  <a:ext cx="5184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D3DF40CE-4441-4D78-3EEB-37DABE2B36CB}"/>
              </a:ext>
            </a:extLst>
          </p:cNvPr>
          <p:cNvGrpSpPr/>
          <p:nvPr/>
        </p:nvGrpSpPr>
        <p:grpSpPr>
          <a:xfrm>
            <a:off x="8163971" y="172909"/>
            <a:ext cx="574920" cy="184320"/>
            <a:chOff x="8163971" y="172909"/>
            <a:chExt cx="574920" cy="18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853BA73-7DD3-7A38-CE77-3AD9143CDF8A}"/>
                    </a:ext>
                  </a:extLst>
                </p14:cNvPr>
                <p14:cNvContentPartPr/>
                <p14:nvPr/>
              </p14:nvContentPartPr>
              <p14:xfrm>
                <a:off x="8163971" y="172909"/>
                <a:ext cx="5400" cy="1742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853BA73-7DD3-7A38-CE77-3AD9143CDF8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146331" y="154909"/>
                  <a:ext cx="410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2EFE472-B332-816D-F5A7-C581485EEDB7}"/>
                    </a:ext>
                  </a:extLst>
                </p14:cNvPr>
                <p14:cNvContentPartPr/>
                <p14:nvPr/>
              </p14:nvContentPartPr>
              <p14:xfrm>
                <a:off x="8296091" y="172909"/>
                <a:ext cx="98280" cy="1562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2EFE472-B332-816D-F5A7-C581485EEDB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278451" y="154909"/>
                  <a:ext cx="1339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03AFE63-E08C-A0CC-8B57-8EB84C7EFA96}"/>
                    </a:ext>
                  </a:extLst>
                </p14:cNvPr>
                <p14:cNvContentPartPr/>
                <p14:nvPr/>
              </p14:nvContentPartPr>
              <p14:xfrm>
                <a:off x="8421371" y="184069"/>
                <a:ext cx="140040" cy="1731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03AFE63-E08C-A0CC-8B57-8EB84C7EFA9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403371" y="166069"/>
                  <a:ext cx="1756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F12BF56-E0C4-192C-5401-71BC8B5FCC7A}"/>
                    </a:ext>
                  </a:extLst>
                </p14:cNvPr>
                <p14:cNvContentPartPr/>
                <p14:nvPr/>
              </p14:nvContentPartPr>
              <p14:xfrm>
                <a:off x="8490491" y="215029"/>
                <a:ext cx="140760" cy="183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F12BF56-E0C4-192C-5401-71BC8B5FCC7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472851" y="197389"/>
                  <a:ext cx="176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D8D7768-6864-5D9D-3208-7EC8AF05C4B6}"/>
                    </a:ext>
                  </a:extLst>
                </p14:cNvPr>
                <p14:cNvContentPartPr/>
                <p14:nvPr/>
              </p14:nvContentPartPr>
              <p14:xfrm>
                <a:off x="8642771" y="234109"/>
                <a:ext cx="96120" cy="1069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D8D7768-6864-5D9D-3208-7EC8AF05C4B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624771" y="216469"/>
                  <a:ext cx="13176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A2C73CE7-A92C-3B75-52CA-9FBE6A133956}"/>
              </a:ext>
            </a:extLst>
          </p:cNvPr>
          <p:cNvGrpSpPr/>
          <p:nvPr/>
        </p:nvGrpSpPr>
        <p:grpSpPr>
          <a:xfrm>
            <a:off x="8878211" y="107029"/>
            <a:ext cx="1134720" cy="328320"/>
            <a:chOff x="8878211" y="107029"/>
            <a:chExt cx="113472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BEBF627-F031-F22F-2020-F380C151EAF3}"/>
                    </a:ext>
                  </a:extLst>
                </p14:cNvPr>
                <p14:cNvContentPartPr/>
                <p14:nvPr/>
              </p14:nvContentPartPr>
              <p14:xfrm>
                <a:off x="8878211" y="107029"/>
                <a:ext cx="1134720" cy="3283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BEBF627-F031-F22F-2020-F380C151EAF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860571" y="89389"/>
                  <a:ext cx="11703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5507C22-2C5E-46F2-ADA1-9342754BAB10}"/>
                    </a:ext>
                  </a:extLst>
                </p14:cNvPr>
                <p14:cNvContentPartPr/>
                <p14:nvPr/>
              </p14:nvContentPartPr>
              <p14:xfrm>
                <a:off x="9561491" y="153109"/>
                <a:ext cx="8640" cy="43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5507C22-2C5E-46F2-ADA1-9342754BAB1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543491" y="135109"/>
                  <a:ext cx="44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D9BEA46-49F3-4033-06EC-25FB8989B0E8}"/>
                    </a:ext>
                  </a:extLst>
                </p14:cNvPr>
                <p14:cNvContentPartPr/>
                <p14:nvPr/>
              </p14:nvContentPartPr>
              <p14:xfrm>
                <a:off x="9313451" y="135109"/>
                <a:ext cx="167760" cy="424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D9BEA46-49F3-4033-06EC-25FB8989B0E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295451" y="117109"/>
                  <a:ext cx="203400" cy="7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8F8AF567-FDCB-9F29-D8F8-0AEE82CD693A}"/>
                  </a:ext>
                </a:extLst>
              </p14:cNvPr>
              <p14:cNvContentPartPr/>
              <p14:nvPr/>
            </p14:nvContentPartPr>
            <p14:xfrm>
              <a:off x="9816011" y="1554229"/>
              <a:ext cx="1718640" cy="5256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8F8AF567-FDCB-9F29-D8F8-0AEE82CD693A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9762011" y="1446229"/>
                <a:ext cx="182628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18B9B991-7479-72E7-E20A-2BBA8A0579C1}"/>
                  </a:ext>
                </a:extLst>
              </p14:cNvPr>
              <p14:cNvContentPartPr/>
              <p14:nvPr/>
            </p14:nvContentPartPr>
            <p14:xfrm>
              <a:off x="9970451" y="1683469"/>
              <a:ext cx="1776240" cy="3204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18B9B991-7479-72E7-E20A-2BBA8A0579C1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9916811" y="1575469"/>
                <a:ext cx="1883880" cy="24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4563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D714653-B62F-7B5B-17CC-FE930F2C65E9}"/>
              </a:ext>
            </a:extLst>
          </p:cNvPr>
          <p:cNvGrpSpPr/>
          <p:nvPr/>
        </p:nvGrpSpPr>
        <p:grpSpPr>
          <a:xfrm>
            <a:off x="2808251" y="150175"/>
            <a:ext cx="334080" cy="311040"/>
            <a:chOff x="2808251" y="150175"/>
            <a:chExt cx="33408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306B248-EB1E-A264-60B4-D39AB3AF6379}"/>
                    </a:ext>
                  </a:extLst>
                </p14:cNvPr>
                <p14:cNvContentPartPr/>
                <p14:nvPr/>
              </p14:nvContentPartPr>
              <p14:xfrm>
                <a:off x="2808251" y="172855"/>
                <a:ext cx="153000" cy="267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306B248-EB1E-A264-60B4-D39AB3AF637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90611" y="155215"/>
                  <a:ext cx="1886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FD7A38E-B841-FE8B-39A4-170FF3A740CA}"/>
                    </a:ext>
                  </a:extLst>
                </p14:cNvPr>
                <p14:cNvContentPartPr/>
                <p14:nvPr/>
              </p14:nvContentPartPr>
              <p14:xfrm>
                <a:off x="2846411" y="150175"/>
                <a:ext cx="244800" cy="51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FD7A38E-B841-FE8B-39A4-170FF3A740C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28771" y="132535"/>
                  <a:ext cx="2804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103C9A6-8770-AFFD-F797-C5065CC85D9F}"/>
                    </a:ext>
                  </a:extLst>
                </p14:cNvPr>
                <p14:cNvContentPartPr/>
                <p14:nvPr/>
              </p14:nvContentPartPr>
              <p14:xfrm>
                <a:off x="3133691" y="416935"/>
                <a:ext cx="8640" cy="44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103C9A6-8770-AFFD-F797-C5065CC85D9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16051" y="399295"/>
                  <a:ext cx="4428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1C18B72-C2CE-B15D-F262-F798BB4EC5D5}"/>
              </a:ext>
            </a:extLst>
          </p:cNvPr>
          <p:cNvGrpSpPr/>
          <p:nvPr/>
        </p:nvGrpSpPr>
        <p:grpSpPr>
          <a:xfrm>
            <a:off x="3356531" y="195175"/>
            <a:ext cx="229320" cy="269280"/>
            <a:chOff x="3356531" y="195175"/>
            <a:chExt cx="229320" cy="26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F162751-F2CC-8655-46A7-731A9446218F}"/>
                    </a:ext>
                  </a:extLst>
                </p14:cNvPr>
                <p14:cNvContentPartPr/>
                <p14:nvPr/>
              </p14:nvContentPartPr>
              <p14:xfrm>
                <a:off x="3356531" y="195175"/>
                <a:ext cx="187560" cy="227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F162751-F2CC-8655-46A7-731A9446218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38531" y="177535"/>
                  <a:ext cx="2232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A2FCCBC-E95C-722B-A127-E53B594D2C97}"/>
                    </a:ext>
                  </a:extLst>
                </p14:cNvPr>
                <p14:cNvContentPartPr/>
                <p14:nvPr/>
              </p14:nvContentPartPr>
              <p14:xfrm>
                <a:off x="3560291" y="432775"/>
                <a:ext cx="25560" cy="31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A2FCCBC-E95C-722B-A127-E53B594D2C9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42651" y="414775"/>
                  <a:ext cx="61200" cy="6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FD6C0E2-4049-A40D-0127-A61076208AFE}"/>
                  </a:ext>
                </a:extLst>
              </p14:cNvPr>
              <p14:cNvContentPartPr/>
              <p14:nvPr/>
            </p14:nvContentPartPr>
            <p14:xfrm>
              <a:off x="3751091" y="184735"/>
              <a:ext cx="158040" cy="252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FD6C0E2-4049-A40D-0127-A61076208AF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33451" y="167095"/>
                <a:ext cx="1936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ADB2822-B0F3-485D-9005-BEACF3C2FD95}"/>
                  </a:ext>
                </a:extLst>
              </p14:cNvPr>
              <p14:cNvContentPartPr/>
              <p14:nvPr/>
            </p14:nvContentPartPr>
            <p14:xfrm>
              <a:off x="4298291" y="177535"/>
              <a:ext cx="980280" cy="468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ADB2822-B0F3-485D-9005-BEACF3C2FD9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80651" y="159895"/>
                <a:ext cx="1015920" cy="50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9424CF78-9086-4A4E-B4BF-5814CCEA64A5}"/>
              </a:ext>
            </a:extLst>
          </p:cNvPr>
          <p:cNvGrpSpPr/>
          <p:nvPr/>
        </p:nvGrpSpPr>
        <p:grpSpPr>
          <a:xfrm>
            <a:off x="5506091" y="259615"/>
            <a:ext cx="1661760" cy="300960"/>
            <a:chOff x="5506091" y="259615"/>
            <a:chExt cx="1661760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2E96F9E-379A-4851-2478-0CC655F0657E}"/>
                    </a:ext>
                  </a:extLst>
                </p14:cNvPr>
                <p14:cNvContentPartPr/>
                <p14:nvPr/>
              </p14:nvContentPartPr>
              <p14:xfrm>
                <a:off x="5506091" y="259615"/>
                <a:ext cx="1661760" cy="300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2E96F9E-379A-4851-2478-0CC655F0657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488091" y="241615"/>
                  <a:ext cx="16974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F27879D-96FA-1716-38B4-C59A53D9D6D8}"/>
                    </a:ext>
                  </a:extLst>
                </p14:cNvPr>
                <p14:cNvContentPartPr/>
                <p14:nvPr/>
              </p14:nvContentPartPr>
              <p14:xfrm>
                <a:off x="6701291" y="285175"/>
                <a:ext cx="8640" cy="14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F27879D-96FA-1716-38B4-C59A53D9D6D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683291" y="267535"/>
                  <a:ext cx="44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0F0E347-EBB5-A0DB-4D6A-1421B980F2C7}"/>
                    </a:ext>
                  </a:extLst>
                </p14:cNvPr>
                <p14:cNvContentPartPr/>
                <p14:nvPr/>
              </p14:nvContentPartPr>
              <p14:xfrm>
                <a:off x="6201251" y="274015"/>
                <a:ext cx="16200" cy="25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0F0E347-EBB5-A0DB-4D6A-1421B980F2C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83251" y="256375"/>
                  <a:ext cx="5184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C0D05F2-375D-3D58-7352-C79ED5C3F833}"/>
              </a:ext>
            </a:extLst>
          </p:cNvPr>
          <p:cNvGrpSpPr/>
          <p:nvPr/>
        </p:nvGrpSpPr>
        <p:grpSpPr>
          <a:xfrm>
            <a:off x="1379051" y="800335"/>
            <a:ext cx="1243440" cy="599040"/>
            <a:chOff x="1379051" y="800335"/>
            <a:chExt cx="1243440" cy="59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3158189-B346-0DDD-2CF4-D8E0081CCE34}"/>
                    </a:ext>
                  </a:extLst>
                </p14:cNvPr>
                <p14:cNvContentPartPr/>
                <p14:nvPr/>
              </p14:nvContentPartPr>
              <p14:xfrm>
                <a:off x="1379051" y="800335"/>
                <a:ext cx="1243440" cy="599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3158189-B346-0DDD-2CF4-D8E0081CCE3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61411" y="782335"/>
                  <a:ext cx="1279080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19663F5-94C6-BC5A-B573-030BBCD15D1F}"/>
                    </a:ext>
                  </a:extLst>
                </p14:cNvPr>
                <p14:cNvContentPartPr/>
                <p14:nvPr/>
              </p14:nvContentPartPr>
              <p14:xfrm>
                <a:off x="2244851" y="952255"/>
                <a:ext cx="18000" cy="12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19663F5-94C6-BC5A-B573-030BBCD15D1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27211" y="934615"/>
                  <a:ext cx="536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2EB38BC-4B7E-1521-FD16-C4092A00AED7}"/>
                    </a:ext>
                  </a:extLst>
                </p14:cNvPr>
                <p14:cNvContentPartPr/>
                <p14:nvPr/>
              </p14:nvContentPartPr>
              <p14:xfrm>
                <a:off x="1679291" y="853615"/>
                <a:ext cx="22680" cy="24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2EB38BC-4B7E-1521-FD16-C4092A00AED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61651" y="835975"/>
                  <a:ext cx="5832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F572C6F-AA16-B9FC-BECA-A87850E4AAC3}"/>
              </a:ext>
            </a:extLst>
          </p:cNvPr>
          <p:cNvGrpSpPr/>
          <p:nvPr/>
        </p:nvGrpSpPr>
        <p:grpSpPr>
          <a:xfrm>
            <a:off x="3001211" y="866575"/>
            <a:ext cx="1639800" cy="469440"/>
            <a:chOff x="3001211" y="866575"/>
            <a:chExt cx="1639800" cy="46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F76412C-9E64-50C0-8DC8-222BA100EF39}"/>
                    </a:ext>
                  </a:extLst>
                </p14:cNvPr>
                <p14:cNvContentPartPr/>
                <p14:nvPr/>
              </p14:nvContentPartPr>
              <p14:xfrm>
                <a:off x="3001211" y="1026415"/>
                <a:ext cx="959040" cy="163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F76412C-9E64-50C0-8DC8-222BA100EF3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83571" y="1008775"/>
                  <a:ext cx="994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65682D4-7741-03D1-818B-BBB939B2AF86}"/>
                    </a:ext>
                  </a:extLst>
                </p14:cNvPr>
                <p14:cNvContentPartPr/>
                <p14:nvPr/>
              </p14:nvContentPartPr>
              <p14:xfrm>
                <a:off x="3661811" y="1139095"/>
                <a:ext cx="127440" cy="158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65682D4-7741-03D1-818B-BBB939B2AF8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44171" y="1121095"/>
                  <a:ext cx="1630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D171507-C81F-6E20-47E0-BFBA82ED640F}"/>
                    </a:ext>
                  </a:extLst>
                </p14:cNvPr>
                <p14:cNvContentPartPr/>
                <p14:nvPr/>
              </p14:nvContentPartPr>
              <p14:xfrm>
                <a:off x="3876371" y="1028215"/>
                <a:ext cx="192600" cy="307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D171507-C81F-6E20-47E0-BFBA82ED640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58371" y="1010215"/>
                  <a:ext cx="2282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2E27821-3BCB-32C7-D8CE-81783D7C899A}"/>
                    </a:ext>
                  </a:extLst>
                </p14:cNvPr>
                <p14:cNvContentPartPr/>
                <p14:nvPr/>
              </p14:nvContentPartPr>
              <p14:xfrm>
                <a:off x="4399091" y="866575"/>
                <a:ext cx="241920" cy="425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2E27821-3BCB-32C7-D8CE-81783D7C899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381451" y="848935"/>
                  <a:ext cx="277560" cy="46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36E29CE-BC47-22C6-62B5-ADAC9AA0C108}"/>
                  </a:ext>
                </a:extLst>
              </p14:cNvPr>
              <p14:cNvContentPartPr/>
              <p14:nvPr/>
            </p14:nvContentPartPr>
            <p14:xfrm>
              <a:off x="5103611" y="1042255"/>
              <a:ext cx="199080" cy="141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36E29CE-BC47-22C6-62B5-ADAC9AA0C10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085971" y="1024615"/>
                <a:ext cx="234720" cy="17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8753AB35-C5D1-AA42-3129-3DB2DFAEB5D2}"/>
              </a:ext>
            </a:extLst>
          </p:cNvPr>
          <p:cNvGrpSpPr/>
          <p:nvPr/>
        </p:nvGrpSpPr>
        <p:grpSpPr>
          <a:xfrm>
            <a:off x="5559731" y="750295"/>
            <a:ext cx="3897720" cy="475920"/>
            <a:chOff x="5559731" y="750295"/>
            <a:chExt cx="389772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2CDEE05-EC86-78CF-3433-76B0E8CC331A}"/>
                    </a:ext>
                  </a:extLst>
                </p14:cNvPr>
                <p14:cNvContentPartPr/>
                <p14:nvPr/>
              </p14:nvContentPartPr>
              <p14:xfrm>
                <a:off x="5559731" y="818335"/>
                <a:ext cx="1339560" cy="407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2CDEE05-EC86-78CF-3433-76B0E8CC331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41731" y="800695"/>
                  <a:ext cx="137520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A529F55-458F-A17A-10CC-AFFA9E5892D3}"/>
                    </a:ext>
                  </a:extLst>
                </p14:cNvPr>
                <p14:cNvContentPartPr/>
                <p14:nvPr/>
              </p14:nvContentPartPr>
              <p14:xfrm>
                <a:off x="6177131" y="896095"/>
                <a:ext cx="341640" cy="60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A529F55-458F-A17A-10CC-AFFA9E5892D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59491" y="878455"/>
                  <a:ext cx="377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ACCF45E-50AA-3DE3-4BD3-F355DF125DD0}"/>
                    </a:ext>
                  </a:extLst>
                </p14:cNvPr>
                <p14:cNvContentPartPr/>
                <p14:nvPr/>
              </p14:nvContentPartPr>
              <p14:xfrm>
                <a:off x="7149131" y="963055"/>
                <a:ext cx="440280" cy="199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ACCF45E-50AA-3DE3-4BD3-F355DF125DD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31131" y="945055"/>
                  <a:ext cx="4759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96D173C-8685-0024-7006-F2B23FC546E6}"/>
                    </a:ext>
                  </a:extLst>
                </p14:cNvPr>
                <p14:cNvContentPartPr/>
                <p14:nvPr/>
              </p14:nvContentPartPr>
              <p14:xfrm>
                <a:off x="7409051" y="841375"/>
                <a:ext cx="5040" cy="12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96D173C-8685-0024-7006-F2B23FC546E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91411" y="823735"/>
                  <a:ext cx="406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521D714-9132-6EA0-34FC-7E52A580FD18}"/>
                    </a:ext>
                  </a:extLst>
                </p14:cNvPr>
                <p14:cNvContentPartPr/>
                <p14:nvPr/>
              </p14:nvContentPartPr>
              <p14:xfrm>
                <a:off x="7883171" y="750295"/>
                <a:ext cx="1574280" cy="402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521D714-9132-6EA0-34FC-7E52A580FD1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65171" y="732655"/>
                  <a:ext cx="1609920" cy="43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A1981C1-193D-61E7-1137-DAE631299914}"/>
              </a:ext>
            </a:extLst>
          </p:cNvPr>
          <p:cNvGrpSpPr/>
          <p:nvPr/>
        </p:nvGrpSpPr>
        <p:grpSpPr>
          <a:xfrm>
            <a:off x="9888011" y="771175"/>
            <a:ext cx="939240" cy="438480"/>
            <a:chOff x="9888011" y="771175"/>
            <a:chExt cx="939240" cy="43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7A75A0C-D133-32EA-3B93-EB789C70B0ED}"/>
                    </a:ext>
                  </a:extLst>
                </p14:cNvPr>
                <p14:cNvContentPartPr/>
                <p14:nvPr/>
              </p14:nvContentPartPr>
              <p14:xfrm>
                <a:off x="9888011" y="790615"/>
                <a:ext cx="120600" cy="385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7A75A0C-D133-32EA-3B93-EB789C70B0E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870011" y="772975"/>
                  <a:ext cx="15624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C5F1F2F-17FD-6977-7FF5-957C00FEFE8C}"/>
                    </a:ext>
                  </a:extLst>
                </p14:cNvPr>
                <p14:cNvContentPartPr/>
                <p14:nvPr/>
              </p14:nvContentPartPr>
              <p14:xfrm>
                <a:off x="10077731" y="839575"/>
                <a:ext cx="176760" cy="228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C5F1F2F-17FD-6977-7FF5-957C00FEFE8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060091" y="821935"/>
                  <a:ext cx="2124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FA9881B-9948-EFC2-B83E-82DDF226889B}"/>
                    </a:ext>
                  </a:extLst>
                </p14:cNvPr>
                <p14:cNvContentPartPr/>
                <p14:nvPr/>
              </p14:nvContentPartPr>
              <p14:xfrm>
                <a:off x="10096451" y="1019215"/>
                <a:ext cx="64080" cy="7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FA9881B-9948-EFC2-B83E-82DDF226889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078811" y="1001575"/>
                  <a:ext cx="99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7AFBB85-8367-3964-E66E-93A60D85C1A3}"/>
                    </a:ext>
                  </a:extLst>
                </p14:cNvPr>
                <p14:cNvContentPartPr/>
                <p14:nvPr/>
              </p14:nvContentPartPr>
              <p14:xfrm>
                <a:off x="10319651" y="1059175"/>
                <a:ext cx="36720" cy="150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7AFBB85-8367-3964-E66E-93A60D85C1A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301651" y="1041175"/>
                  <a:ext cx="723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759C134-53F2-7A48-3F66-8EF947DE192D}"/>
                    </a:ext>
                  </a:extLst>
                </p14:cNvPr>
                <p14:cNvContentPartPr/>
                <p14:nvPr/>
              </p14:nvContentPartPr>
              <p14:xfrm>
                <a:off x="10474451" y="859015"/>
                <a:ext cx="229680" cy="200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759C134-53F2-7A48-3F66-8EF947DE192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456451" y="841015"/>
                  <a:ext cx="2653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38B9F1B-58DB-668F-CB4E-D100B9AD8725}"/>
                    </a:ext>
                  </a:extLst>
                </p14:cNvPr>
                <p14:cNvContentPartPr/>
                <p14:nvPr/>
              </p14:nvContentPartPr>
              <p14:xfrm>
                <a:off x="10708091" y="771175"/>
                <a:ext cx="119160" cy="417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38B9F1B-58DB-668F-CB4E-D100B9AD872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690451" y="753175"/>
                  <a:ext cx="154800" cy="45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19DFDEA-E740-D007-1824-2E0D75D5A9F1}"/>
              </a:ext>
            </a:extLst>
          </p:cNvPr>
          <p:cNvGrpSpPr/>
          <p:nvPr/>
        </p:nvGrpSpPr>
        <p:grpSpPr>
          <a:xfrm>
            <a:off x="2615651" y="1795375"/>
            <a:ext cx="1001520" cy="371880"/>
            <a:chOff x="2615651" y="1795375"/>
            <a:chExt cx="100152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D2717F3-2419-72BC-DE7D-964BC1E266F0}"/>
                    </a:ext>
                  </a:extLst>
                </p14:cNvPr>
                <p14:cNvContentPartPr/>
                <p14:nvPr/>
              </p14:nvContentPartPr>
              <p14:xfrm>
                <a:off x="2617811" y="1807975"/>
                <a:ext cx="16920" cy="335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D2717F3-2419-72BC-DE7D-964BC1E266F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99811" y="1790335"/>
                  <a:ext cx="525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525F723-08D9-47A6-0B30-6992C1F64183}"/>
                    </a:ext>
                  </a:extLst>
                </p14:cNvPr>
                <p14:cNvContentPartPr/>
                <p14:nvPr/>
              </p14:nvContentPartPr>
              <p14:xfrm>
                <a:off x="2615651" y="1795375"/>
                <a:ext cx="191520" cy="366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525F723-08D9-47A6-0B30-6992C1F6418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597651" y="1777735"/>
                  <a:ext cx="22716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A467672-3307-2354-9EB7-49C3C0744219}"/>
                    </a:ext>
                  </a:extLst>
                </p14:cNvPr>
                <p14:cNvContentPartPr/>
                <p14:nvPr/>
              </p14:nvContentPartPr>
              <p14:xfrm>
                <a:off x="2879171" y="1822375"/>
                <a:ext cx="185400" cy="344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A467672-3307-2354-9EB7-49C3C074421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61171" y="1804735"/>
                  <a:ext cx="22104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3B5C0E2-BEFB-011C-F8D6-62B6A9CAC315}"/>
                    </a:ext>
                  </a:extLst>
                </p14:cNvPr>
                <p14:cNvContentPartPr/>
                <p14:nvPr/>
              </p14:nvContentPartPr>
              <p14:xfrm>
                <a:off x="2937131" y="1990855"/>
                <a:ext cx="137880" cy="4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3B5C0E2-BEFB-011C-F8D6-62B6A9CAC31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19131" y="1973215"/>
                  <a:ext cx="173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FC6420E-D2C0-1796-09DF-7875C8EC1319}"/>
                    </a:ext>
                  </a:extLst>
                </p14:cNvPr>
                <p14:cNvContentPartPr/>
                <p14:nvPr/>
              </p14:nvContentPartPr>
              <p14:xfrm>
                <a:off x="2949011" y="1832095"/>
                <a:ext cx="149400" cy="49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FC6420E-D2C0-1796-09DF-7875C8EC131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931011" y="1814095"/>
                  <a:ext cx="1850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4FC4610-0FDF-CE03-904D-03BE4103F6E9}"/>
                    </a:ext>
                  </a:extLst>
                </p14:cNvPr>
                <p14:cNvContentPartPr/>
                <p14:nvPr/>
              </p14:nvContentPartPr>
              <p14:xfrm>
                <a:off x="3413051" y="1963135"/>
                <a:ext cx="204120" cy="15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4FC4610-0FDF-CE03-904D-03BE4103F6E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395411" y="1945495"/>
                  <a:ext cx="239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D4986FF-F80F-1AA4-2EB1-94D413C3CFE8}"/>
                    </a:ext>
                  </a:extLst>
                </p14:cNvPr>
                <p14:cNvContentPartPr/>
                <p14:nvPr/>
              </p14:nvContentPartPr>
              <p14:xfrm>
                <a:off x="3414851" y="2025055"/>
                <a:ext cx="166320" cy="21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D4986FF-F80F-1AA4-2EB1-94D413C3CFE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97211" y="2007415"/>
                  <a:ext cx="20196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6BC033C-C2AF-F062-D8E5-6D6A84B59807}"/>
              </a:ext>
            </a:extLst>
          </p:cNvPr>
          <p:cNvGrpSpPr/>
          <p:nvPr/>
        </p:nvGrpSpPr>
        <p:grpSpPr>
          <a:xfrm>
            <a:off x="4021091" y="1756495"/>
            <a:ext cx="432720" cy="724680"/>
            <a:chOff x="4021091" y="1756495"/>
            <a:chExt cx="432720" cy="72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B2255A3-0080-8370-5478-9D38A4BA6512}"/>
                    </a:ext>
                  </a:extLst>
                </p14:cNvPr>
                <p14:cNvContentPartPr/>
                <p14:nvPr/>
              </p14:nvContentPartPr>
              <p14:xfrm>
                <a:off x="4021091" y="1756495"/>
                <a:ext cx="432720" cy="437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B2255A3-0080-8370-5478-9D38A4BA651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03451" y="1738495"/>
                  <a:ext cx="46836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C6717F9-735C-0F19-1196-3E6CDA6600E7}"/>
                    </a:ext>
                  </a:extLst>
                </p14:cNvPr>
                <p14:cNvContentPartPr/>
                <p14:nvPr/>
              </p14:nvContentPartPr>
              <p14:xfrm>
                <a:off x="4235291" y="2261935"/>
                <a:ext cx="64440" cy="219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C6717F9-735C-0F19-1196-3E6CDA6600E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217291" y="2243935"/>
                  <a:ext cx="1000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DF420A5-B2B2-2FDD-4A61-D7D57ED1BA9D}"/>
                    </a:ext>
                  </a:extLst>
                </p14:cNvPr>
                <p14:cNvContentPartPr/>
                <p14:nvPr/>
              </p14:nvContentPartPr>
              <p14:xfrm>
                <a:off x="4233131" y="2403775"/>
                <a:ext cx="114120" cy="8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DF420A5-B2B2-2FDD-4A61-D7D57ED1BA9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215491" y="2385775"/>
                  <a:ext cx="14976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63E11E4-70AA-A2E5-8A03-98741CAAA720}"/>
              </a:ext>
            </a:extLst>
          </p:cNvPr>
          <p:cNvGrpSpPr/>
          <p:nvPr/>
        </p:nvGrpSpPr>
        <p:grpSpPr>
          <a:xfrm>
            <a:off x="4685651" y="1782775"/>
            <a:ext cx="561600" cy="497160"/>
            <a:chOff x="4685651" y="1782775"/>
            <a:chExt cx="561600" cy="49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709E94A-247F-9F8D-F7B1-8DE2EC2C9AFF}"/>
                    </a:ext>
                  </a:extLst>
                </p14:cNvPr>
                <p14:cNvContentPartPr/>
                <p14:nvPr/>
              </p14:nvContentPartPr>
              <p14:xfrm>
                <a:off x="4685651" y="1782775"/>
                <a:ext cx="299880" cy="349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709E94A-247F-9F8D-F7B1-8DE2EC2C9AF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668011" y="1764775"/>
                  <a:ext cx="33552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7D20451-5347-E97D-C72A-8C497451507A}"/>
                    </a:ext>
                  </a:extLst>
                </p14:cNvPr>
                <p14:cNvContentPartPr/>
                <p14:nvPr/>
              </p14:nvContentPartPr>
              <p14:xfrm>
                <a:off x="5093171" y="2054935"/>
                <a:ext cx="144720" cy="225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7D20451-5347-E97D-C72A-8C497451507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75531" y="2037295"/>
                  <a:ext cx="1803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D57494A-ECDD-DD61-AD3A-45FBE843D515}"/>
                    </a:ext>
                  </a:extLst>
                </p14:cNvPr>
                <p14:cNvContentPartPr/>
                <p14:nvPr/>
              </p14:nvContentPartPr>
              <p14:xfrm>
                <a:off x="5054651" y="2191735"/>
                <a:ext cx="192600" cy="21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D57494A-ECDD-DD61-AD3A-45FBE843D51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036651" y="2174095"/>
                  <a:ext cx="22824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816960E-B647-FFB5-D4D7-1AF517FFA89B}"/>
                  </a:ext>
                </a:extLst>
              </p14:cNvPr>
              <p14:cNvContentPartPr/>
              <p14:nvPr/>
            </p14:nvContentPartPr>
            <p14:xfrm>
              <a:off x="5839091" y="1997335"/>
              <a:ext cx="358560" cy="20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816960E-B647-FFB5-D4D7-1AF517FFA89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821451" y="1979335"/>
                <a:ext cx="394200" cy="5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8F1CD67C-DDC9-5858-8873-44944EC64869}"/>
              </a:ext>
            </a:extLst>
          </p:cNvPr>
          <p:cNvGrpSpPr/>
          <p:nvPr/>
        </p:nvGrpSpPr>
        <p:grpSpPr>
          <a:xfrm>
            <a:off x="6820451" y="1786015"/>
            <a:ext cx="576360" cy="465120"/>
            <a:chOff x="6820451" y="1786015"/>
            <a:chExt cx="576360" cy="46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DDE206A-B0C8-D4AC-1876-3B6BF9FDD621}"/>
                    </a:ext>
                  </a:extLst>
                </p14:cNvPr>
                <p14:cNvContentPartPr/>
                <p14:nvPr/>
              </p14:nvContentPartPr>
              <p14:xfrm>
                <a:off x="6820451" y="1786015"/>
                <a:ext cx="352800" cy="392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DDE206A-B0C8-D4AC-1876-3B6BF9FDD62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802451" y="1768375"/>
                  <a:ext cx="38844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B679D31-6FB6-7D11-392F-FCC3CFEA6A47}"/>
                    </a:ext>
                  </a:extLst>
                </p14:cNvPr>
                <p14:cNvContentPartPr/>
                <p14:nvPr/>
              </p14:nvContentPartPr>
              <p14:xfrm>
                <a:off x="7320851" y="2169415"/>
                <a:ext cx="69480" cy="81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B679D31-6FB6-7D11-392F-FCC3CFEA6A4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302851" y="2151415"/>
                  <a:ext cx="105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EA3A7B3-B736-9C4C-EF76-EC5DCBBEF5A9}"/>
                    </a:ext>
                  </a:extLst>
                </p14:cNvPr>
                <p14:cNvContentPartPr/>
                <p14:nvPr/>
              </p14:nvContentPartPr>
              <p14:xfrm>
                <a:off x="7391771" y="1995175"/>
                <a:ext cx="5040" cy="20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EA3A7B3-B736-9C4C-EF76-EC5DCBBEF5A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373771" y="1977175"/>
                  <a:ext cx="4068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9E5E9B1-7D17-49E5-833E-93A8336B758B}"/>
              </a:ext>
            </a:extLst>
          </p:cNvPr>
          <p:cNvGrpSpPr/>
          <p:nvPr/>
        </p:nvGrpSpPr>
        <p:grpSpPr>
          <a:xfrm>
            <a:off x="6901451" y="2408815"/>
            <a:ext cx="1227240" cy="393840"/>
            <a:chOff x="6901451" y="2408815"/>
            <a:chExt cx="122724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E86BB23-FC21-DF73-ACA2-167A7624737D}"/>
                    </a:ext>
                  </a:extLst>
                </p14:cNvPr>
                <p14:cNvContentPartPr/>
                <p14:nvPr/>
              </p14:nvContentPartPr>
              <p14:xfrm>
                <a:off x="6957251" y="2434735"/>
                <a:ext cx="131040" cy="233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E86BB23-FC21-DF73-ACA2-167A7624737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939611" y="2416735"/>
                  <a:ext cx="1666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50328D9-82FE-1F43-29AC-818962D2F077}"/>
                    </a:ext>
                  </a:extLst>
                </p14:cNvPr>
                <p14:cNvContentPartPr/>
                <p14:nvPr/>
              </p14:nvContentPartPr>
              <p14:xfrm>
                <a:off x="6901451" y="2408815"/>
                <a:ext cx="83880" cy="122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50328D9-82FE-1F43-29AC-818962D2F07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883811" y="2390815"/>
                  <a:ext cx="1195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10C0294-47DB-E88F-74D1-6E8666131662}"/>
                    </a:ext>
                  </a:extLst>
                </p14:cNvPr>
                <p14:cNvContentPartPr/>
                <p14:nvPr/>
              </p14:nvContentPartPr>
              <p14:xfrm>
                <a:off x="7161011" y="2466055"/>
                <a:ext cx="967680" cy="336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10C0294-47DB-E88F-74D1-6E866613166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143011" y="2448415"/>
                  <a:ext cx="10033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FDB67C3-422F-0C53-1F25-5998AB5814EF}"/>
                    </a:ext>
                  </a:extLst>
                </p14:cNvPr>
                <p14:cNvContentPartPr/>
                <p14:nvPr/>
              </p14:nvContentPartPr>
              <p14:xfrm>
                <a:off x="7772291" y="2594575"/>
                <a:ext cx="38160" cy="13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FDB67C3-422F-0C53-1F25-5998AB5814E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754291" y="2576575"/>
                  <a:ext cx="738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6A29F56-8831-A877-0BB8-2E600B1F3C24}"/>
                    </a:ext>
                  </a:extLst>
                </p14:cNvPr>
                <p14:cNvContentPartPr/>
                <p14:nvPr/>
              </p14:nvContentPartPr>
              <p14:xfrm>
                <a:off x="7624691" y="2614375"/>
                <a:ext cx="165240" cy="7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6A29F56-8831-A877-0BB8-2E600B1F3C2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06691" y="2596735"/>
                  <a:ext cx="200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EC0C4D2-089E-05CE-D59D-4263E0C92FEF}"/>
                    </a:ext>
                  </a:extLst>
                </p14:cNvPr>
                <p14:cNvContentPartPr/>
                <p14:nvPr/>
              </p14:nvContentPartPr>
              <p14:xfrm>
                <a:off x="7544411" y="2573335"/>
                <a:ext cx="33480" cy="11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EC0C4D2-089E-05CE-D59D-4263E0C92FE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26771" y="2555695"/>
                  <a:ext cx="691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7B8CFC8-F35D-EF77-B043-12CF70FF2FDE}"/>
                    </a:ext>
                  </a:extLst>
                </p14:cNvPr>
                <p14:cNvContentPartPr/>
                <p14:nvPr/>
              </p14:nvContentPartPr>
              <p14:xfrm>
                <a:off x="7213211" y="2593495"/>
                <a:ext cx="22680" cy="2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7B8CFC8-F35D-EF77-B043-12CF70FF2FD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195211" y="2575495"/>
                  <a:ext cx="5832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447CAF2-5913-9443-2408-75E8E10C5078}"/>
                  </a:ext>
                </a:extLst>
              </p14:cNvPr>
              <p14:cNvContentPartPr/>
              <p14:nvPr/>
            </p14:nvContentPartPr>
            <p14:xfrm>
              <a:off x="8219771" y="2616175"/>
              <a:ext cx="914400" cy="1555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447CAF2-5913-9443-2408-75E8E10C507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201771" y="2598175"/>
                <a:ext cx="9500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BC45F0EE-4E9F-A653-7D1F-11A26826DB9C}"/>
                  </a:ext>
                </a:extLst>
              </p14:cNvPr>
              <p14:cNvContentPartPr/>
              <p14:nvPr/>
            </p14:nvContentPartPr>
            <p14:xfrm>
              <a:off x="4075091" y="2560735"/>
              <a:ext cx="1054800" cy="1738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BC45F0EE-4E9F-A653-7D1F-11A26826DB9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057451" y="2543095"/>
                <a:ext cx="1090440" cy="20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A73F2CD3-E85D-4C2F-7AE0-4E0FF3803500}"/>
              </a:ext>
            </a:extLst>
          </p:cNvPr>
          <p:cNvGrpSpPr/>
          <p:nvPr/>
        </p:nvGrpSpPr>
        <p:grpSpPr>
          <a:xfrm>
            <a:off x="4101731" y="2799775"/>
            <a:ext cx="516960" cy="164520"/>
            <a:chOff x="4101731" y="2799775"/>
            <a:chExt cx="516960" cy="1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DE5F7FA-9AF2-C32D-2718-F6185950B7E4}"/>
                    </a:ext>
                  </a:extLst>
                </p14:cNvPr>
                <p14:cNvContentPartPr/>
                <p14:nvPr/>
              </p14:nvContentPartPr>
              <p14:xfrm>
                <a:off x="4101731" y="2809135"/>
                <a:ext cx="489960" cy="155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DE5F7FA-9AF2-C32D-2718-F6185950B7E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084091" y="2791495"/>
                  <a:ext cx="5256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1FECFEA-9961-5006-6954-0BA66CC136D7}"/>
                    </a:ext>
                  </a:extLst>
                </p14:cNvPr>
                <p14:cNvContentPartPr/>
                <p14:nvPr/>
              </p14:nvContentPartPr>
              <p14:xfrm>
                <a:off x="4524731" y="2799775"/>
                <a:ext cx="93960" cy="58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1FECFEA-9961-5006-6954-0BA66CC136D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506731" y="2782135"/>
                  <a:ext cx="12960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7F0D300-9584-167D-134F-2BE88AB4F8F5}"/>
              </a:ext>
            </a:extLst>
          </p:cNvPr>
          <p:cNvGrpSpPr/>
          <p:nvPr/>
        </p:nvGrpSpPr>
        <p:grpSpPr>
          <a:xfrm>
            <a:off x="622331" y="2805175"/>
            <a:ext cx="3152520" cy="445320"/>
            <a:chOff x="622331" y="2805175"/>
            <a:chExt cx="3152520" cy="4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A68D6F5-4555-95CA-B9A5-D418E6B604AC}"/>
                    </a:ext>
                  </a:extLst>
                </p14:cNvPr>
                <p14:cNvContentPartPr/>
                <p14:nvPr/>
              </p14:nvContentPartPr>
              <p14:xfrm>
                <a:off x="622331" y="2949535"/>
                <a:ext cx="1025640" cy="191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A68D6F5-4555-95CA-B9A5-D418E6B604A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04691" y="2931895"/>
                  <a:ext cx="10612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F8422C0-C1C0-C91B-01FD-D75CE55A3766}"/>
                    </a:ext>
                  </a:extLst>
                </p14:cNvPr>
                <p14:cNvContentPartPr/>
                <p14:nvPr/>
              </p14:nvContentPartPr>
              <p14:xfrm>
                <a:off x="1916171" y="2857735"/>
                <a:ext cx="209520" cy="392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F8422C0-C1C0-C91B-01FD-D75CE55A376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898531" y="2839735"/>
                  <a:ext cx="24516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12603C9-A2C9-515B-AF79-0607CB199AFE}"/>
                    </a:ext>
                  </a:extLst>
                </p14:cNvPr>
                <p14:cNvContentPartPr/>
                <p14:nvPr/>
              </p14:nvContentPartPr>
              <p14:xfrm>
                <a:off x="2362211" y="2805175"/>
                <a:ext cx="1412640" cy="427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12603C9-A2C9-515B-AF79-0607CB199AF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344211" y="2787535"/>
                  <a:ext cx="144828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C2E13DF-93AA-983C-64EE-05D8BA7A3581}"/>
                    </a:ext>
                  </a:extLst>
                </p14:cNvPr>
                <p14:cNvContentPartPr/>
                <p14:nvPr/>
              </p14:nvContentPartPr>
              <p14:xfrm>
                <a:off x="3438971" y="2910295"/>
                <a:ext cx="172440" cy="17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C2E13DF-93AA-983C-64EE-05D8BA7A358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20971" y="2892295"/>
                  <a:ext cx="20808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3E4F27A-8C1C-3A69-8416-536FECE5B550}"/>
              </a:ext>
            </a:extLst>
          </p:cNvPr>
          <p:cNvGrpSpPr/>
          <p:nvPr/>
        </p:nvGrpSpPr>
        <p:grpSpPr>
          <a:xfrm>
            <a:off x="2392091" y="3633895"/>
            <a:ext cx="1549080" cy="476280"/>
            <a:chOff x="2392091" y="3633895"/>
            <a:chExt cx="1549080" cy="47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3058FF6-C065-8C8E-CDEF-E635A367C68D}"/>
                    </a:ext>
                  </a:extLst>
                </p14:cNvPr>
                <p14:cNvContentPartPr/>
                <p14:nvPr/>
              </p14:nvContentPartPr>
              <p14:xfrm>
                <a:off x="2392091" y="3685375"/>
                <a:ext cx="32040" cy="248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3058FF6-C065-8C8E-CDEF-E635A367C68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374091" y="3667375"/>
                  <a:ext cx="676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F23D7B4-EFA4-6E56-142C-7CDE863A6868}"/>
                    </a:ext>
                  </a:extLst>
                </p14:cNvPr>
                <p14:cNvContentPartPr/>
                <p14:nvPr/>
              </p14:nvContentPartPr>
              <p14:xfrm>
                <a:off x="2393171" y="3683935"/>
                <a:ext cx="180360" cy="325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F23D7B4-EFA4-6E56-142C-7CDE863A686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375171" y="3665935"/>
                  <a:ext cx="2160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D05F469-D3E7-106B-9F93-E52C284127A8}"/>
                    </a:ext>
                  </a:extLst>
                </p14:cNvPr>
                <p14:cNvContentPartPr/>
                <p14:nvPr/>
              </p14:nvContentPartPr>
              <p14:xfrm>
                <a:off x="2681531" y="3724615"/>
                <a:ext cx="129960" cy="286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D05F469-D3E7-106B-9F93-E52C284127A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663891" y="3706615"/>
                  <a:ext cx="1656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090ED80-5516-0920-BA01-17E43C0F6108}"/>
                    </a:ext>
                  </a:extLst>
                </p14:cNvPr>
                <p14:cNvContentPartPr/>
                <p14:nvPr/>
              </p14:nvContentPartPr>
              <p14:xfrm>
                <a:off x="2727971" y="3857815"/>
                <a:ext cx="105840" cy="11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090ED80-5516-0920-BA01-17E43C0F610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710331" y="3839815"/>
                  <a:ext cx="141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9246DE5-60B7-B31A-BBE6-F7305BC24505}"/>
                    </a:ext>
                  </a:extLst>
                </p14:cNvPr>
                <p14:cNvContentPartPr/>
                <p14:nvPr/>
              </p14:nvContentPartPr>
              <p14:xfrm>
                <a:off x="2713211" y="3754135"/>
                <a:ext cx="136440" cy="20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9246DE5-60B7-B31A-BBE6-F7305BC2450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695211" y="3736495"/>
                  <a:ext cx="172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3267DB0-D681-C421-58D4-2098D8065917}"/>
                    </a:ext>
                  </a:extLst>
                </p14:cNvPr>
                <p14:cNvContentPartPr/>
                <p14:nvPr/>
              </p14:nvContentPartPr>
              <p14:xfrm>
                <a:off x="2958371" y="3637855"/>
                <a:ext cx="128520" cy="463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3267DB0-D681-C421-58D4-2098D806591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940371" y="3619855"/>
                  <a:ext cx="16416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EE7FB51-815C-592E-B5F4-BF92052B53B7}"/>
                    </a:ext>
                  </a:extLst>
                </p14:cNvPr>
                <p14:cNvContentPartPr/>
                <p14:nvPr/>
              </p14:nvContentPartPr>
              <p14:xfrm>
                <a:off x="3106691" y="3769975"/>
                <a:ext cx="211680" cy="309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EE7FB51-815C-592E-B5F4-BF92052B53B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89051" y="3751975"/>
                  <a:ext cx="2473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19B57D2-B715-F155-CDBA-088AEB366326}"/>
                    </a:ext>
                  </a:extLst>
                </p14:cNvPr>
                <p14:cNvContentPartPr/>
                <p14:nvPr/>
              </p14:nvContentPartPr>
              <p14:xfrm>
                <a:off x="3341051" y="3633895"/>
                <a:ext cx="67680" cy="476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19B57D2-B715-F155-CDBA-088AEB36632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323051" y="3616255"/>
                  <a:ext cx="10332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0077455-0FF1-74F2-BA78-AC929E4F13C6}"/>
                    </a:ext>
                  </a:extLst>
                </p14:cNvPr>
                <p14:cNvContentPartPr/>
                <p14:nvPr/>
              </p14:nvContentPartPr>
              <p14:xfrm>
                <a:off x="3716891" y="3852055"/>
                <a:ext cx="139320" cy="7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0077455-0FF1-74F2-BA78-AC929E4F13C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698891" y="3834055"/>
                  <a:ext cx="174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9B2AE49-0960-037D-A7E7-B80431A90FB0}"/>
                    </a:ext>
                  </a:extLst>
                </p14:cNvPr>
                <p14:cNvContentPartPr/>
                <p14:nvPr/>
              </p14:nvContentPartPr>
              <p14:xfrm>
                <a:off x="3713651" y="3914335"/>
                <a:ext cx="227520" cy="38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9B2AE49-0960-037D-A7E7-B80431A90FB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695651" y="3896695"/>
                  <a:ext cx="26316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9E41C7A-CB92-B85D-CD9E-A7C887BFF56A}"/>
              </a:ext>
            </a:extLst>
          </p:cNvPr>
          <p:cNvGrpSpPr/>
          <p:nvPr/>
        </p:nvGrpSpPr>
        <p:grpSpPr>
          <a:xfrm>
            <a:off x="4196771" y="3633175"/>
            <a:ext cx="1914480" cy="544680"/>
            <a:chOff x="4196771" y="3633175"/>
            <a:chExt cx="1914480" cy="54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7D885F5-1E48-9FDD-F790-179CA3BD3B5C}"/>
                    </a:ext>
                  </a:extLst>
                </p14:cNvPr>
                <p14:cNvContentPartPr/>
                <p14:nvPr/>
              </p14:nvContentPartPr>
              <p14:xfrm>
                <a:off x="4196771" y="3678175"/>
                <a:ext cx="310320" cy="388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7D885F5-1E48-9FDD-F790-179CA3BD3B5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178771" y="3660175"/>
                  <a:ext cx="34596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A5BA50C-3CEB-AAEC-D0EF-AB9218B40380}"/>
                    </a:ext>
                  </a:extLst>
                </p14:cNvPr>
                <p14:cNvContentPartPr/>
                <p14:nvPr/>
              </p14:nvContentPartPr>
              <p14:xfrm>
                <a:off x="4667291" y="3647215"/>
                <a:ext cx="110880" cy="469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A5BA50C-3CEB-AAEC-D0EF-AB9218B4038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649651" y="3629215"/>
                  <a:ext cx="14652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B5D555A-DE5B-0B05-8FA8-227BBC4FA5A6}"/>
                    </a:ext>
                  </a:extLst>
                </p14:cNvPr>
                <p14:cNvContentPartPr/>
                <p14:nvPr/>
              </p14:nvContentPartPr>
              <p14:xfrm>
                <a:off x="4848011" y="3697255"/>
                <a:ext cx="215280" cy="330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B5D555A-DE5B-0B05-8FA8-227BBC4FA5A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830011" y="3679255"/>
                  <a:ext cx="2509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A15CCCE-8569-A3A3-79A9-734719E6E0DC}"/>
                    </a:ext>
                  </a:extLst>
                </p14:cNvPr>
                <p14:cNvContentPartPr/>
                <p14:nvPr/>
              </p14:nvContentPartPr>
              <p14:xfrm>
                <a:off x="4905971" y="3901015"/>
                <a:ext cx="115200" cy="10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A15CCCE-8569-A3A3-79A9-734719E6E0D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888331" y="3883375"/>
                  <a:ext cx="150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ABBC6F6-57AA-433A-42AE-1D0D78579218}"/>
                    </a:ext>
                  </a:extLst>
                </p14:cNvPr>
                <p14:cNvContentPartPr/>
                <p14:nvPr/>
              </p14:nvContentPartPr>
              <p14:xfrm>
                <a:off x="5153651" y="3880495"/>
                <a:ext cx="114120" cy="9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ABBC6F6-57AA-433A-42AE-1D0D7857921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135651" y="3862495"/>
                  <a:ext cx="1497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45DFDC4-00FF-8FF5-EC05-F53449791297}"/>
                    </a:ext>
                  </a:extLst>
                </p14:cNvPr>
                <p14:cNvContentPartPr/>
                <p14:nvPr/>
              </p14:nvContentPartPr>
              <p14:xfrm>
                <a:off x="5322491" y="3674575"/>
                <a:ext cx="102960" cy="357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45DFDC4-00FF-8FF5-EC05-F5344979129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304851" y="3656935"/>
                  <a:ext cx="1386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FA83374-9AAE-B432-ECEA-AE06C8D7BECB}"/>
                    </a:ext>
                  </a:extLst>
                </p14:cNvPr>
                <p14:cNvContentPartPr/>
                <p14:nvPr/>
              </p14:nvContentPartPr>
              <p14:xfrm>
                <a:off x="5543891" y="3974455"/>
                <a:ext cx="74520" cy="162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FA83374-9AAE-B432-ECEA-AE06C8D7BEC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526251" y="3956455"/>
                  <a:ext cx="1101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D02D5BD-E409-7D32-4697-C6D7FA2A940B}"/>
                    </a:ext>
                  </a:extLst>
                </p14:cNvPr>
                <p14:cNvContentPartPr/>
                <p14:nvPr/>
              </p14:nvContentPartPr>
              <p14:xfrm>
                <a:off x="5760251" y="3725335"/>
                <a:ext cx="203760" cy="291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D02D5BD-E409-7D32-4697-C6D7FA2A940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742251" y="3707695"/>
                  <a:ext cx="2394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F167A0E-A524-0183-8B92-A497778CDAC3}"/>
                    </a:ext>
                  </a:extLst>
                </p14:cNvPr>
                <p14:cNvContentPartPr/>
                <p14:nvPr/>
              </p14:nvContentPartPr>
              <p14:xfrm>
                <a:off x="6000371" y="3633175"/>
                <a:ext cx="110880" cy="544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F167A0E-A524-0183-8B92-A497778CDAC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982371" y="3615175"/>
                  <a:ext cx="146520" cy="58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C313962E-9D67-675A-0ACD-F260D1491B35}"/>
                  </a:ext>
                </a:extLst>
              </p14:cNvPr>
              <p14:cNvContentPartPr/>
              <p14:nvPr/>
            </p14:nvContentPartPr>
            <p14:xfrm>
              <a:off x="6393851" y="3800215"/>
              <a:ext cx="28440" cy="1378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C313962E-9D67-675A-0ACD-F260D1491B35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375851" y="3782575"/>
                <a:ext cx="640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4FBDC4A9-997E-F8CA-1A8D-6ED240D7B912}"/>
                  </a:ext>
                </a:extLst>
              </p14:cNvPr>
              <p14:cNvContentPartPr/>
              <p14:nvPr/>
            </p14:nvContentPartPr>
            <p14:xfrm>
              <a:off x="6347771" y="3876175"/>
              <a:ext cx="137880" cy="90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4FBDC4A9-997E-F8CA-1A8D-6ED240D7B912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330131" y="3858175"/>
                <a:ext cx="1735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AD3971DD-2FDD-00C4-5378-0B3FD0DC5699}"/>
                  </a:ext>
                </a:extLst>
              </p14:cNvPr>
              <p14:cNvContentPartPr/>
              <p14:nvPr/>
            </p14:nvContentPartPr>
            <p14:xfrm>
              <a:off x="6670691" y="3758095"/>
              <a:ext cx="7560" cy="2844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AD3971DD-2FDD-00C4-5378-0B3FD0DC5699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653051" y="3740095"/>
                <a:ext cx="4320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ED6CA328-5CFE-2D78-642A-2A1A0864318C}"/>
                  </a:ext>
                </a:extLst>
              </p14:cNvPr>
              <p14:cNvContentPartPr/>
              <p14:nvPr/>
            </p14:nvContentPartPr>
            <p14:xfrm>
              <a:off x="6788051" y="4022335"/>
              <a:ext cx="46800" cy="338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ED6CA328-5CFE-2D78-642A-2A1A0864318C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770411" y="4004335"/>
                <a:ext cx="824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816ED9B2-0BDA-4432-8F91-C614B78A004B}"/>
                  </a:ext>
                </a:extLst>
              </p14:cNvPr>
              <p14:cNvContentPartPr/>
              <p14:nvPr/>
            </p14:nvContentPartPr>
            <p14:xfrm>
              <a:off x="6937451" y="3821455"/>
              <a:ext cx="178560" cy="2394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816ED9B2-0BDA-4432-8F91-C614B78A004B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919811" y="3803815"/>
                <a:ext cx="21420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1F758FE7-6DB9-1702-ED45-D6D140D89932}"/>
                  </a:ext>
                </a:extLst>
              </p14:cNvPr>
              <p14:cNvContentPartPr/>
              <p14:nvPr/>
            </p14:nvContentPartPr>
            <p14:xfrm>
              <a:off x="7165691" y="3854935"/>
              <a:ext cx="136440" cy="2185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1F758FE7-6DB9-1702-ED45-D6D140D89932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148051" y="3837295"/>
                <a:ext cx="172080" cy="25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28804B17-61E7-D903-26A5-663BF906FD86}"/>
              </a:ext>
            </a:extLst>
          </p:cNvPr>
          <p:cNvGrpSpPr/>
          <p:nvPr/>
        </p:nvGrpSpPr>
        <p:grpSpPr>
          <a:xfrm>
            <a:off x="7401851" y="3868615"/>
            <a:ext cx="665280" cy="271440"/>
            <a:chOff x="7401851" y="3868615"/>
            <a:chExt cx="66528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D264676-C47A-4AE0-0210-7742E1643ACA}"/>
                    </a:ext>
                  </a:extLst>
                </p14:cNvPr>
                <p14:cNvContentPartPr/>
                <p14:nvPr/>
              </p14:nvContentPartPr>
              <p14:xfrm>
                <a:off x="7426691" y="3868615"/>
                <a:ext cx="153720" cy="115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D264676-C47A-4AE0-0210-7742E1643AC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409051" y="3850615"/>
                  <a:ext cx="1893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A04EB83-4742-D2DD-38FA-7E5D22277854}"/>
                    </a:ext>
                  </a:extLst>
                </p14:cNvPr>
                <p14:cNvContentPartPr/>
                <p14:nvPr/>
              </p14:nvContentPartPr>
              <p14:xfrm>
                <a:off x="7401851" y="3985615"/>
                <a:ext cx="128520" cy="132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A04EB83-4742-D2DD-38FA-7E5D2227785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383851" y="3967975"/>
                  <a:ext cx="1641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4D2CCA1-1C6A-862A-8842-B45650D3BDFB}"/>
                    </a:ext>
                  </a:extLst>
                </p14:cNvPr>
                <p14:cNvContentPartPr/>
                <p14:nvPr/>
              </p14:nvContentPartPr>
              <p14:xfrm>
                <a:off x="7699211" y="3873655"/>
                <a:ext cx="149040" cy="245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4D2CCA1-1C6A-862A-8842-B45650D3BDF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681571" y="3855655"/>
                  <a:ext cx="1846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2277DD0-C9EE-5A96-F176-6CC91A761AF6}"/>
                    </a:ext>
                  </a:extLst>
                </p14:cNvPr>
                <p14:cNvContentPartPr/>
                <p14:nvPr/>
              </p14:nvContentPartPr>
              <p14:xfrm>
                <a:off x="7909451" y="3880855"/>
                <a:ext cx="157680" cy="135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2277DD0-C9EE-5A96-F176-6CC91A761AF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891811" y="3863215"/>
                  <a:ext cx="193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653DEB1-36F8-FBB6-05C5-3B98E4402133}"/>
                    </a:ext>
                  </a:extLst>
                </p14:cNvPr>
                <p14:cNvContentPartPr/>
                <p14:nvPr/>
              </p14:nvContentPartPr>
              <p14:xfrm>
                <a:off x="7880651" y="4045015"/>
                <a:ext cx="120600" cy="95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653DEB1-36F8-FBB6-05C5-3B98E440213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863011" y="4027015"/>
                  <a:ext cx="15624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5AA8D35-5626-BF64-70DA-28222F58B858}"/>
              </a:ext>
            </a:extLst>
          </p:cNvPr>
          <p:cNvGrpSpPr/>
          <p:nvPr/>
        </p:nvGrpSpPr>
        <p:grpSpPr>
          <a:xfrm>
            <a:off x="6946091" y="3318535"/>
            <a:ext cx="664920" cy="284040"/>
            <a:chOff x="6946091" y="3318535"/>
            <a:chExt cx="66492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E75D19F-8646-25BE-3A14-945674CC277F}"/>
                    </a:ext>
                  </a:extLst>
                </p14:cNvPr>
                <p14:cNvContentPartPr/>
                <p14:nvPr/>
              </p14:nvContentPartPr>
              <p14:xfrm>
                <a:off x="6946091" y="3350575"/>
                <a:ext cx="171000" cy="223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E75D19F-8646-25BE-3A14-945674CC277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928091" y="3332935"/>
                  <a:ext cx="2066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14ED1A4-ABD3-5B3C-5F2B-0EE52A008CF1}"/>
                    </a:ext>
                  </a:extLst>
                </p14:cNvPr>
                <p14:cNvContentPartPr/>
                <p14:nvPr/>
              </p14:nvContentPartPr>
              <p14:xfrm>
                <a:off x="7224371" y="3318535"/>
                <a:ext cx="87120" cy="284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14ED1A4-ABD3-5B3C-5F2B-0EE52A008CF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206371" y="3300895"/>
                  <a:ext cx="1227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FB32913-7879-9682-550B-EA2C39702818}"/>
                    </a:ext>
                  </a:extLst>
                </p14:cNvPr>
                <p14:cNvContentPartPr/>
                <p14:nvPr/>
              </p14:nvContentPartPr>
              <p14:xfrm>
                <a:off x="7356491" y="3412495"/>
                <a:ext cx="98280" cy="178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FB32913-7879-9682-550B-EA2C3970281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338851" y="3394855"/>
                  <a:ext cx="1339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AA9D0FF-FF10-F135-ADD0-E3641568E137}"/>
                    </a:ext>
                  </a:extLst>
                </p14:cNvPr>
                <p14:cNvContentPartPr/>
                <p14:nvPr/>
              </p14:nvContentPartPr>
              <p14:xfrm>
                <a:off x="7519571" y="3342295"/>
                <a:ext cx="91440" cy="2574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AA9D0FF-FF10-F135-ADD0-E3641568E13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501571" y="3324655"/>
                  <a:ext cx="127080" cy="29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A2C7295B-0705-7F65-4661-C9669D5588AE}"/>
                  </a:ext>
                </a:extLst>
              </p14:cNvPr>
              <p14:cNvContentPartPr/>
              <p14:nvPr/>
            </p14:nvContentPartPr>
            <p14:xfrm>
              <a:off x="8208251" y="3947815"/>
              <a:ext cx="442800" cy="752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A2C7295B-0705-7F65-4661-C9669D5588AE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8190251" y="3930175"/>
                <a:ext cx="478440" cy="11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FAC7862-E8E2-7A4A-F3B5-78E6C2EA620A}"/>
              </a:ext>
            </a:extLst>
          </p:cNvPr>
          <p:cNvGrpSpPr/>
          <p:nvPr/>
        </p:nvGrpSpPr>
        <p:grpSpPr>
          <a:xfrm>
            <a:off x="8934011" y="3726055"/>
            <a:ext cx="547200" cy="412920"/>
            <a:chOff x="8934011" y="3726055"/>
            <a:chExt cx="547200" cy="41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FCE127C-A7BE-5B03-01F2-81CC652E062B}"/>
                    </a:ext>
                  </a:extLst>
                </p14:cNvPr>
                <p14:cNvContentPartPr/>
                <p14:nvPr/>
              </p14:nvContentPartPr>
              <p14:xfrm>
                <a:off x="8934011" y="3780055"/>
                <a:ext cx="356400" cy="302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FCE127C-A7BE-5B03-01F2-81CC652E062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916371" y="3762055"/>
                  <a:ext cx="3920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CCA1A4A-16D5-FB2D-95EA-C934F5DDDE01}"/>
                    </a:ext>
                  </a:extLst>
                </p14:cNvPr>
                <p14:cNvContentPartPr/>
                <p14:nvPr/>
              </p14:nvContentPartPr>
              <p14:xfrm>
                <a:off x="9385811" y="3726055"/>
                <a:ext cx="95400" cy="412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CCA1A4A-16D5-FB2D-95EA-C934F5DDDE0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367811" y="3708415"/>
                  <a:ext cx="131040" cy="44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DE24213-6270-C092-C41A-44A0063B35DD}"/>
              </a:ext>
            </a:extLst>
          </p:cNvPr>
          <p:cNvGrpSpPr/>
          <p:nvPr/>
        </p:nvGrpSpPr>
        <p:grpSpPr>
          <a:xfrm>
            <a:off x="9572651" y="3728215"/>
            <a:ext cx="999720" cy="574920"/>
            <a:chOff x="9572651" y="3728215"/>
            <a:chExt cx="999720" cy="57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479EA3D-3BCD-81D3-389E-F37F57A72E3D}"/>
                    </a:ext>
                  </a:extLst>
                </p14:cNvPr>
                <p14:cNvContentPartPr/>
                <p14:nvPr/>
              </p14:nvContentPartPr>
              <p14:xfrm>
                <a:off x="9572651" y="3811015"/>
                <a:ext cx="225720" cy="298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479EA3D-3BCD-81D3-389E-F37F57A72E3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554651" y="3793015"/>
                  <a:ext cx="26136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0D22502-03CD-8DA1-5270-9AABD4F9357A}"/>
                    </a:ext>
                  </a:extLst>
                </p14:cNvPr>
                <p14:cNvContentPartPr/>
                <p14:nvPr/>
              </p14:nvContentPartPr>
              <p14:xfrm>
                <a:off x="9608651" y="4002175"/>
                <a:ext cx="168120" cy="13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0D22502-03CD-8DA1-5270-9AABD4F9357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591011" y="3984175"/>
                  <a:ext cx="203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BF2D00E-5A7E-EFFF-A313-8054851B0099}"/>
                    </a:ext>
                  </a:extLst>
                </p14:cNvPr>
                <p14:cNvContentPartPr/>
                <p14:nvPr/>
              </p14:nvContentPartPr>
              <p14:xfrm>
                <a:off x="9817811" y="4101895"/>
                <a:ext cx="91440" cy="171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BF2D00E-5A7E-EFFF-A313-8054851B009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799811" y="4083895"/>
                  <a:ext cx="1270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DC95B73-F8DD-4FD7-961F-346BD560C68A}"/>
                    </a:ext>
                  </a:extLst>
                </p14:cNvPr>
                <p14:cNvContentPartPr/>
                <p14:nvPr/>
              </p14:nvContentPartPr>
              <p14:xfrm>
                <a:off x="10093571" y="3868975"/>
                <a:ext cx="239040" cy="2401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DC95B73-F8DD-4FD7-961F-346BD560C68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075931" y="3851335"/>
                  <a:ext cx="2746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B84CA02-195E-1448-0692-4C3438A3E0E1}"/>
                    </a:ext>
                  </a:extLst>
                </p14:cNvPr>
                <p14:cNvContentPartPr/>
                <p14:nvPr/>
              </p14:nvContentPartPr>
              <p14:xfrm>
                <a:off x="10370411" y="3728215"/>
                <a:ext cx="201960" cy="574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B84CA02-195E-1448-0692-4C3438A3E0E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352411" y="3710215"/>
                  <a:ext cx="237600" cy="61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EE055182-B34E-6BCE-FF35-64D04A846BC5}"/>
              </a:ext>
            </a:extLst>
          </p:cNvPr>
          <p:cNvGrpSpPr/>
          <p:nvPr/>
        </p:nvGrpSpPr>
        <p:grpSpPr>
          <a:xfrm>
            <a:off x="967571" y="4763215"/>
            <a:ext cx="1750680" cy="456120"/>
            <a:chOff x="967571" y="4763215"/>
            <a:chExt cx="1750680" cy="45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000F901-81E8-4AF9-2E2B-FFADCA3316A5}"/>
                    </a:ext>
                  </a:extLst>
                </p14:cNvPr>
                <p14:cNvContentPartPr/>
                <p14:nvPr/>
              </p14:nvContentPartPr>
              <p14:xfrm>
                <a:off x="999611" y="4814335"/>
                <a:ext cx="17280" cy="270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000F901-81E8-4AF9-2E2B-FFADCA3316A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81611" y="4796695"/>
                  <a:ext cx="529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3692BE3-9033-A9E8-9558-999FA7CAD966}"/>
                    </a:ext>
                  </a:extLst>
                </p14:cNvPr>
                <p14:cNvContentPartPr/>
                <p14:nvPr/>
              </p14:nvContentPartPr>
              <p14:xfrm>
                <a:off x="967571" y="4802815"/>
                <a:ext cx="183600" cy="299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3692BE3-9033-A9E8-9558-999FA7CAD96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49931" y="4784815"/>
                  <a:ext cx="2192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A808B67-9C80-9575-CEFF-BC139330953F}"/>
                    </a:ext>
                  </a:extLst>
                </p14:cNvPr>
                <p14:cNvContentPartPr/>
                <p14:nvPr/>
              </p14:nvContentPartPr>
              <p14:xfrm>
                <a:off x="1278251" y="4826575"/>
                <a:ext cx="136080" cy="2782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A808B67-9C80-9575-CEFF-BC139330953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260251" y="4808935"/>
                  <a:ext cx="1717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30A5841-5BAE-9646-CBFB-8B1CE7EE1027}"/>
                    </a:ext>
                  </a:extLst>
                </p14:cNvPr>
                <p14:cNvContentPartPr/>
                <p14:nvPr/>
              </p14:nvContentPartPr>
              <p14:xfrm>
                <a:off x="1281491" y="4975255"/>
                <a:ext cx="136080" cy="28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30A5841-5BAE-9646-CBFB-8B1CE7EE102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263851" y="4957255"/>
                  <a:ext cx="1717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7E5769C-FA57-361A-4950-799166B36C18}"/>
                    </a:ext>
                  </a:extLst>
                </p14:cNvPr>
                <p14:cNvContentPartPr/>
                <p14:nvPr/>
              </p14:nvContentPartPr>
              <p14:xfrm>
                <a:off x="1302731" y="4841695"/>
                <a:ext cx="113040" cy="104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7E5769C-FA57-361A-4950-799166B36C1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285091" y="4824055"/>
                  <a:ext cx="148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9461E8A-D453-C417-F11E-2E8CEAAF6DFF}"/>
                    </a:ext>
                  </a:extLst>
                </p14:cNvPr>
                <p14:cNvContentPartPr/>
                <p14:nvPr/>
              </p14:nvContentPartPr>
              <p14:xfrm>
                <a:off x="1516571" y="4765015"/>
                <a:ext cx="120600" cy="4543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9461E8A-D453-C417-F11E-2E8CEAAF6DF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498931" y="4747015"/>
                  <a:ext cx="15624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A753242-C9FD-ED64-F022-EF07BE7B405D}"/>
                    </a:ext>
                  </a:extLst>
                </p14:cNvPr>
                <p14:cNvContentPartPr/>
                <p14:nvPr/>
              </p14:nvContentPartPr>
              <p14:xfrm>
                <a:off x="1702331" y="4829815"/>
                <a:ext cx="181080" cy="228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A753242-C9FD-ED64-F022-EF07BE7B405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684331" y="4811815"/>
                  <a:ext cx="2167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7AECD31-47D4-2503-736E-577A0C50E961}"/>
                    </a:ext>
                  </a:extLst>
                </p14:cNvPr>
                <p14:cNvContentPartPr/>
                <p14:nvPr/>
              </p14:nvContentPartPr>
              <p14:xfrm>
                <a:off x="1943171" y="4763215"/>
                <a:ext cx="78120" cy="384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7AECD31-47D4-2503-736E-577A0C50E96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925171" y="4745215"/>
                  <a:ext cx="11376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7B47086-E32B-1137-855E-E9C84C8077A5}"/>
                    </a:ext>
                  </a:extLst>
                </p14:cNvPr>
                <p14:cNvContentPartPr/>
                <p14:nvPr/>
              </p14:nvContentPartPr>
              <p14:xfrm>
                <a:off x="2273651" y="4855015"/>
                <a:ext cx="158400" cy="209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7B47086-E32B-1137-855E-E9C84C8077A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255651" y="4837375"/>
                  <a:ext cx="1940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B8AFCAE-FF44-E189-18DC-01F5F382D89A}"/>
                    </a:ext>
                  </a:extLst>
                </p14:cNvPr>
                <p14:cNvContentPartPr/>
                <p14:nvPr/>
              </p14:nvContentPartPr>
              <p14:xfrm>
                <a:off x="2561651" y="4841695"/>
                <a:ext cx="156600" cy="2862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B8AFCAE-FF44-E189-18DC-01F5F382D89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544011" y="4824055"/>
                  <a:ext cx="192240" cy="32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24506D34-1F60-6DC7-A8F5-42DB2AEC5CD5}"/>
                  </a:ext>
                </a:extLst>
              </p14:cNvPr>
              <p14:cNvContentPartPr/>
              <p14:nvPr/>
            </p14:nvContentPartPr>
            <p14:xfrm>
              <a:off x="3247091" y="4776895"/>
              <a:ext cx="528480" cy="47952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24506D34-1F60-6DC7-A8F5-42DB2AEC5CD5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3229091" y="4759255"/>
                <a:ext cx="56412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EECAB68B-D8E3-11F1-22EB-FC668B8689EB}"/>
                  </a:ext>
                </a:extLst>
              </p14:cNvPr>
              <p14:cNvContentPartPr/>
              <p14:nvPr/>
            </p14:nvContentPartPr>
            <p14:xfrm>
              <a:off x="4100651" y="4784095"/>
              <a:ext cx="469440" cy="31248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EECAB68B-D8E3-11F1-22EB-FC668B8689EB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4083011" y="4766455"/>
                <a:ext cx="505080" cy="34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EB12064B-1E17-E213-8BF2-5414FD602A9B}"/>
              </a:ext>
            </a:extLst>
          </p:cNvPr>
          <p:cNvGrpSpPr/>
          <p:nvPr/>
        </p:nvGrpSpPr>
        <p:grpSpPr>
          <a:xfrm>
            <a:off x="4758371" y="4680775"/>
            <a:ext cx="980280" cy="398520"/>
            <a:chOff x="4758371" y="4680775"/>
            <a:chExt cx="98028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8865809-3ABF-9FB0-7429-EE547E858899}"/>
                    </a:ext>
                  </a:extLst>
                </p14:cNvPr>
                <p14:cNvContentPartPr/>
                <p14:nvPr/>
              </p14:nvContentPartPr>
              <p14:xfrm>
                <a:off x="4758371" y="4680775"/>
                <a:ext cx="980280" cy="3985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8865809-3ABF-9FB0-7429-EE547E85889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740371" y="4662775"/>
                  <a:ext cx="101592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C3C743F-2BFE-6098-DA2E-2FA38375AA55}"/>
                    </a:ext>
                  </a:extLst>
                </p14:cNvPr>
                <p14:cNvContentPartPr/>
                <p14:nvPr/>
              </p14:nvContentPartPr>
              <p14:xfrm>
                <a:off x="4915691" y="4840615"/>
                <a:ext cx="263880" cy="280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C3C743F-2BFE-6098-DA2E-2FA38375AA5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898051" y="4822975"/>
                  <a:ext cx="29952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310C38B-B301-3789-FCC3-53630574024B}"/>
              </a:ext>
            </a:extLst>
          </p:cNvPr>
          <p:cNvGrpSpPr/>
          <p:nvPr/>
        </p:nvGrpSpPr>
        <p:grpSpPr>
          <a:xfrm>
            <a:off x="6027011" y="4596895"/>
            <a:ext cx="1492920" cy="440280"/>
            <a:chOff x="6027011" y="4596895"/>
            <a:chExt cx="1492920" cy="44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1F795A7-4BB7-149C-3231-BFEF807D714F}"/>
                    </a:ext>
                  </a:extLst>
                </p14:cNvPr>
                <p14:cNvContentPartPr/>
                <p14:nvPr/>
              </p14:nvContentPartPr>
              <p14:xfrm>
                <a:off x="6027011" y="4596895"/>
                <a:ext cx="1486800" cy="440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1F795A7-4BB7-149C-3231-BFEF807D714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009371" y="4579255"/>
                  <a:ext cx="152244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CDA833C-E386-D276-95C7-E6BA60925E91}"/>
                    </a:ext>
                  </a:extLst>
                </p14:cNvPr>
                <p14:cNvContentPartPr/>
                <p14:nvPr/>
              </p14:nvContentPartPr>
              <p14:xfrm>
                <a:off x="7116731" y="4809655"/>
                <a:ext cx="403200" cy="324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CDA833C-E386-D276-95C7-E6BA60925E9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099091" y="4792015"/>
                  <a:ext cx="438840" cy="6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C56DE35D-451C-E130-7168-4145523F4AB8}"/>
                  </a:ext>
                </a:extLst>
              </p14:cNvPr>
              <p14:cNvContentPartPr/>
              <p14:nvPr/>
            </p14:nvContentPartPr>
            <p14:xfrm>
              <a:off x="3960251" y="5675815"/>
              <a:ext cx="575280" cy="13644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C56DE35D-451C-E130-7168-4145523F4AB8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3942251" y="5657815"/>
                <a:ext cx="61092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E7CCA987-C667-350B-1B45-30DD3AAD7955}"/>
                  </a:ext>
                </a:extLst>
              </p14:cNvPr>
              <p14:cNvContentPartPr/>
              <p14:nvPr/>
            </p14:nvContentPartPr>
            <p14:xfrm>
              <a:off x="4629491" y="5744215"/>
              <a:ext cx="568800" cy="1951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E7CCA987-C667-350B-1B45-30DD3AAD7955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4611491" y="5726575"/>
                <a:ext cx="604440" cy="23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3664D1E9-E778-E0EA-8508-EC4A6B7A7389}"/>
              </a:ext>
            </a:extLst>
          </p:cNvPr>
          <p:cNvGrpSpPr/>
          <p:nvPr/>
        </p:nvGrpSpPr>
        <p:grpSpPr>
          <a:xfrm>
            <a:off x="5388011" y="5509495"/>
            <a:ext cx="2061720" cy="514800"/>
            <a:chOff x="5388011" y="5509495"/>
            <a:chExt cx="2061720" cy="5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B267898-71E6-B1C8-8162-5AD0CF45B3E0}"/>
                    </a:ext>
                  </a:extLst>
                </p14:cNvPr>
                <p14:cNvContentPartPr/>
                <p14:nvPr/>
              </p14:nvContentPartPr>
              <p14:xfrm>
                <a:off x="5388011" y="5509495"/>
                <a:ext cx="2061720" cy="5148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B267898-71E6-B1C8-8162-5AD0CF45B3E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370011" y="5491855"/>
                  <a:ext cx="209736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A952CB9-F7ED-4154-E1CE-B50A69C52DE7}"/>
                    </a:ext>
                  </a:extLst>
                </p14:cNvPr>
                <p14:cNvContentPartPr/>
                <p14:nvPr/>
              </p14:nvContentPartPr>
              <p14:xfrm>
                <a:off x="6082451" y="5576095"/>
                <a:ext cx="506880" cy="86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A952CB9-F7ED-4154-E1CE-B50A69C52DE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064811" y="5558095"/>
                  <a:ext cx="54252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E6A6F12-ED2E-7563-C45D-FDFF92A17808}"/>
              </a:ext>
            </a:extLst>
          </p:cNvPr>
          <p:cNvGrpSpPr/>
          <p:nvPr/>
        </p:nvGrpSpPr>
        <p:grpSpPr>
          <a:xfrm>
            <a:off x="7655291" y="5577175"/>
            <a:ext cx="1306440" cy="372600"/>
            <a:chOff x="7655291" y="5577175"/>
            <a:chExt cx="130644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0391DE5-4776-4E0D-4C17-67CE3FF7CCB5}"/>
                    </a:ext>
                  </a:extLst>
                </p14:cNvPr>
                <p14:cNvContentPartPr/>
                <p14:nvPr/>
              </p14:nvContentPartPr>
              <p14:xfrm>
                <a:off x="7655291" y="5577175"/>
                <a:ext cx="1306440" cy="3726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0391DE5-4776-4E0D-4C17-67CE3FF7CCB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637651" y="5559535"/>
                  <a:ext cx="134208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AAECAAF-2C83-4D0E-0BCD-DAD4344EE8E5}"/>
                    </a:ext>
                  </a:extLst>
                </p14:cNvPr>
                <p14:cNvContentPartPr/>
                <p14:nvPr/>
              </p14:nvContentPartPr>
              <p14:xfrm>
                <a:off x="8185931" y="5647735"/>
                <a:ext cx="346320" cy="91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AAECAAF-2C83-4D0E-0BCD-DAD4344EE8E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167931" y="5630095"/>
                  <a:ext cx="38196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CE479C4E-C729-9015-6717-0F27A7A76F65}"/>
              </a:ext>
            </a:extLst>
          </p:cNvPr>
          <p:cNvGrpSpPr/>
          <p:nvPr/>
        </p:nvGrpSpPr>
        <p:grpSpPr>
          <a:xfrm>
            <a:off x="9231731" y="5675815"/>
            <a:ext cx="1443960" cy="312120"/>
            <a:chOff x="9231731" y="5675815"/>
            <a:chExt cx="144396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61F8BA6-3F43-83D1-0BA1-40DA829BC393}"/>
                    </a:ext>
                  </a:extLst>
                </p14:cNvPr>
                <p14:cNvContentPartPr/>
                <p14:nvPr/>
              </p14:nvContentPartPr>
              <p14:xfrm>
                <a:off x="9231731" y="5807575"/>
                <a:ext cx="1443960" cy="180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61F8BA6-3F43-83D1-0BA1-40DA829BC39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213731" y="5789935"/>
                  <a:ext cx="14796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6166200-6B03-37E3-15D7-669771C7E83E}"/>
                    </a:ext>
                  </a:extLst>
                </p14:cNvPr>
                <p14:cNvContentPartPr/>
                <p14:nvPr/>
              </p14:nvContentPartPr>
              <p14:xfrm>
                <a:off x="10338731" y="5675815"/>
                <a:ext cx="10800" cy="18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6166200-6B03-37E3-15D7-669771C7E83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321091" y="5657815"/>
                  <a:ext cx="464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0628ADB-417F-2A2F-E9E2-1D8D07BB4E0F}"/>
                    </a:ext>
                  </a:extLst>
                </p14:cNvPr>
                <p14:cNvContentPartPr/>
                <p14:nvPr/>
              </p14:nvContentPartPr>
              <p14:xfrm>
                <a:off x="9811331" y="5753935"/>
                <a:ext cx="11520" cy="6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0628ADB-417F-2A2F-E9E2-1D8D07BB4E0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793331" y="5736295"/>
                  <a:ext cx="4716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387726F3-9AF1-B565-424E-4841A1EFED6E}"/>
              </a:ext>
            </a:extLst>
          </p:cNvPr>
          <p:cNvGrpSpPr/>
          <p:nvPr/>
        </p:nvGrpSpPr>
        <p:grpSpPr>
          <a:xfrm>
            <a:off x="9366371" y="1228735"/>
            <a:ext cx="1620000" cy="545040"/>
            <a:chOff x="9366371" y="1228735"/>
            <a:chExt cx="1620000" cy="54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A845F02-D5A0-EB94-0A29-884AE28BA4EF}"/>
                    </a:ext>
                  </a:extLst>
                </p14:cNvPr>
                <p14:cNvContentPartPr/>
                <p14:nvPr/>
              </p14:nvContentPartPr>
              <p14:xfrm>
                <a:off x="9487331" y="1300015"/>
                <a:ext cx="73440" cy="1411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A845F02-D5A0-EB94-0A29-884AE28BA4E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469331" y="1282375"/>
                  <a:ext cx="1090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390134D-C039-52E7-0524-03D36EB2FB69}"/>
                    </a:ext>
                  </a:extLst>
                </p14:cNvPr>
                <p14:cNvContentPartPr/>
                <p14:nvPr/>
              </p14:nvContentPartPr>
              <p14:xfrm>
                <a:off x="9585251" y="1307215"/>
                <a:ext cx="39600" cy="1620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390134D-C039-52E7-0524-03D36EB2FB6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567611" y="1289215"/>
                  <a:ext cx="75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2B118A7-5839-2CBA-5E0A-F51285175A1D}"/>
                    </a:ext>
                  </a:extLst>
                </p14:cNvPr>
                <p14:cNvContentPartPr/>
                <p14:nvPr/>
              </p14:nvContentPartPr>
              <p14:xfrm>
                <a:off x="9366371" y="1228735"/>
                <a:ext cx="102240" cy="5126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2B118A7-5839-2CBA-5E0A-F51285175A1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348371" y="1211095"/>
                  <a:ext cx="13788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E307CBE-3B79-9DBB-DD4F-8D1CD24F7CCD}"/>
                    </a:ext>
                  </a:extLst>
                </p14:cNvPr>
                <p14:cNvContentPartPr/>
                <p14:nvPr/>
              </p14:nvContentPartPr>
              <p14:xfrm>
                <a:off x="9665531" y="1402975"/>
                <a:ext cx="1320840" cy="3708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E307CBE-3B79-9DBB-DD4F-8D1CD24F7CC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647891" y="1385335"/>
                  <a:ext cx="135648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C9829E3-66E0-9DE5-8A8C-7DD409410DA3}"/>
                    </a:ext>
                  </a:extLst>
                </p14:cNvPr>
                <p14:cNvContentPartPr/>
                <p14:nvPr/>
              </p14:nvContentPartPr>
              <p14:xfrm>
                <a:off x="10708091" y="1483975"/>
                <a:ext cx="6840" cy="162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C9829E3-66E0-9DE5-8A8C-7DD409410DA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690451" y="1465975"/>
                  <a:ext cx="42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A092D93-4180-095A-B4E0-BAABAE312BCA}"/>
                    </a:ext>
                  </a:extLst>
                </p14:cNvPr>
                <p14:cNvContentPartPr/>
                <p14:nvPr/>
              </p14:nvContentPartPr>
              <p14:xfrm>
                <a:off x="10464731" y="1475695"/>
                <a:ext cx="264240" cy="396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A092D93-4180-095A-B4E0-BAABAE312BC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447091" y="1458055"/>
                  <a:ext cx="29988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D35436BB-9D67-FACE-3C06-92D66C48781E}"/>
              </a:ext>
            </a:extLst>
          </p:cNvPr>
          <p:cNvGrpSpPr/>
          <p:nvPr/>
        </p:nvGrpSpPr>
        <p:grpSpPr>
          <a:xfrm>
            <a:off x="11092931" y="1222975"/>
            <a:ext cx="1081080" cy="644760"/>
            <a:chOff x="11092931" y="1222975"/>
            <a:chExt cx="1081080" cy="64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6D621C9-C40A-B3B0-C082-64C96E6A49AD}"/>
                    </a:ext>
                  </a:extLst>
                </p14:cNvPr>
                <p14:cNvContentPartPr/>
                <p14:nvPr/>
              </p14:nvContentPartPr>
              <p14:xfrm>
                <a:off x="11092931" y="1530775"/>
                <a:ext cx="628920" cy="2836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6D621C9-C40A-B3B0-C082-64C96E6A49A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074931" y="1512775"/>
                  <a:ext cx="6645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04BDF69-7F7A-77A8-7214-D7B9788B2C20}"/>
                    </a:ext>
                  </a:extLst>
                </p14:cNvPr>
                <p14:cNvContentPartPr/>
                <p14:nvPr/>
              </p14:nvContentPartPr>
              <p14:xfrm>
                <a:off x="11738771" y="1293535"/>
                <a:ext cx="19440" cy="1195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04BDF69-7F7A-77A8-7214-D7B9788B2C2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721131" y="1275895"/>
                  <a:ext cx="55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72A98DD-FC60-8A1E-E125-B620503BD3EA}"/>
                    </a:ext>
                  </a:extLst>
                </p14:cNvPr>
                <p14:cNvContentPartPr/>
                <p14:nvPr/>
              </p14:nvContentPartPr>
              <p14:xfrm>
                <a:off x="11793131" y="1273735"/>
                <a:ext cx="7920" cy="1422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72A98DD-FC60-8A1E-E125-B620503BD3E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775131" y="1256095"/>
                  <a:ext cx="435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8D1B4D8-4E02-BC23-E539-C058A46489F9}"/>
                    </a:ext>
                  </a:extLst>
                </p14:cNvPr>
                <p14:cNvContentPartPr/>
                <p14:nvPr/>
              </p14:nvContentPartPr>
              <p14:xfrm>
                <a:off x="11862611" y="1384615"/>
                <a:ext cx="144000" cy="2253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8D1B4D8-4E02-BC23-E539-C058A46489F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844611" y="1366975"/>
                  <a:ext cx="1796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22F56D7-A844-D7CD-A765-88C157EF2BD1}"/>
                    </a:ext>
                  </a:extLst>
                </p14:cNvPr>
                <p14:cNvContentPartPr/>
                <p14:nvPr/>
              </p14:nvContentPartPr>
              <p14:xfrm>
                <a:off x="12004451" y="1669735"/>
                <a:ext cx="68400" cy="658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22F56D7-A844-D7CD-A765-88C157EF2BD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986451" y="1651735"/>
                  <a:ext cx="1040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4A013D1-A921-64DF-C76B-A0E14F300D6B}"/>
                    </a:ext>
                  </a:extLst>
                </p14:cNvPr>
                <p14:cNvContentPartPr/>
                <p14:nvPr/>
              </p14:nvContentPartPr>
              <p14:xfrm>
                <a:off x="12032171" y="1222975"/>
                <a:ext cx="141840" cy="6447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4A013D1-A921-64DF-C76B-A0E14F300D6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2014531" y="1205335"/>
                  <a:ext cx="177480" cy="680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24282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6FDAEB2-213A-511D-7F25-7C6EED2F60FB}"/>
              </a:ext>
            </a:extLst>
          </p:cNvPr>
          <p:cNvGrpSpPr/>
          <p:nvPr/>
        </p:nvGrpSpPr>
        <p:grpSpPr>
          <a:xfrm>
            <a:off x="1781531" y="200575"/>
            <a:ext cx="3329640" cy="632160"/>
            <a:chOff x="1781531" y="200575"/>
            <a:chExt cx="3329640" cy="63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C51C9FA-590C-74CD-16CB-A05015AF2A37}"/>
                    </a:ext>
                  </a:extLst>
                </p14:cNvPr>
                <p14:cNvContentPartPr/>
                <p14:nvPr/>
              </p14:nvContentPartPr>
              <p14:xfrm>
                <a:off x="1781531" y="247735"/>
                <a:ext cx="1200960" cy="585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C51C9FA-590C-74CD-16CB-A05015AF2A3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63891" y="230095"/>
                  <a:ext cx="123660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E90E0E5-0B5D-BEE2-3790-EE94B2CFFF85}"/>
                    </a:ext>
                  </a:extLst>
                </p14:cNvPr>
                <p14:cNvContentPartPr/>
                <p14:nvPr/>
              </p14:nvContentPartPr>
              <p14:xfrm>
                <a:off x="2580011" y="438175"/>
                <a:ext cx="21960" cy="61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E90E0E5-0B5D-BEE2-3790-EE94B2CFFF8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62011" y="420175"/>
                  <a:ext cx="576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897190D-BF44-40F5-6899-9D9FEBFDB5D2}"/>
                    </a:ext>
                  </a:extLst>
                </p14:cNvPr>
                <p14:cNvContentPartPr/>
                <p14:nvPr/>
              </p14:nvContentPartPr>
              <p14:xfrm>
                <a:off x="2148731" y="333055"/>
                <a:ext cx="49320" cy="10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897190D-BF44-40F5-6899-9D9FEBFDB5D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30731" y="315415"/>
                  <a:ext cx="84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617D065-5855-15F3-E320-05749B63957F}"/>
                    </a:ext>
                  </a:extLst>
                </p14:cNvPr>
                <p14:cNvContentPartPr/>
                <p14:nvPr/>
              </p14:nvContentPartPr>
              <p14:xfrm>
                <a:off x="3328811" y="400735"/>
                <a:ext cx="1146240" cy="339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617D065-5855-15F3-E320-05749B63957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11171" y="382735"/>
                  <a:ext cx="11818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2ECDD89-4C46-FD1F-975A-9B7186A2B402}"/>
                    </a:ext>
                  </a:extLst>
                </p14:cNvPr>
                <p14:cNvContentPartPr/>
                <p14:nvPr/>
              </p14:nvContentPartPr>
              <p14:xfrm>
                <a:off x="4839011" y="200575"/>
                <a:ext cx="272160" cy="493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2ECDD89-4C46-FD1F-975A-9B7186A2B40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21371" y="182935"/>
                  <a:ext cx="307800" cy="52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958A1A8-A191-D4BD-0386-482C9EBF33B2}"/>
                  </a:ext>
                </a:extLst>
              </p14:cNvPr>
              <p14:cNvContentPartPr/>
              <p14:nvPr/>
            </p14:nvContentPartPr>
            <p14:xfrm>
              <a:off x="5680691" y="308215"/>
              <a:ext cx="168120" cy="205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958A1A8-A191-D4BD-0386-482C9EBF33B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63051" y="290575"/>
                <a:ext cx="203760" cy="24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B6805522-BE7B-B205-6A5D-19D322930C60}"/>
              </a:ext>
            </a:extLst>
          </p:cNvPr>
          <p:cNvGrpSpPr/>
          <p:nvPr/>
        </p:nvGrpSpPr>
        <p:grpSpPr>
          <a:xfrm>
            <a:off x="3905531" y="1193455"/>
            <a:ext cx="2534040" cy="478080"/>
            <a:chOff x="3905531" y="1193455"/>
            <a:chExt cx="2534040" cy="4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4546342-BBA3-E359-BA07-5F8FA58C0660}"/>
                    </a:ext>
                  </a:extLst>
                </p14:cNvPr>
                <p14:cNvContentPartPr/>
                <p14:nvPr/>
              </p14:nvContentPartPr>
              <p14:xfrm>
                <a:off x="3905531" y="1280935"/>
                <a:ext cx="406440" cy="336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4546342-BBA3-E359-BA07-5F8FA58C066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87891" y="1262935"/>
                  <a:ext cx="4420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73A810C-53FC-6342-A385-9F0FC01904DF}"/>
                    </a:ext>
                  </a:extLst>
                </p14:cNvPr>
                <p14:cNvContentPartPr/>
                <p14:nvPr/>
              </p14:nvContentPartPr>
              <p14:xfrm>
                <a:off x="4479371" y="1193455"/>
                <a:ext cx="68040" cy="467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73A810C-53FC-6342-A385-9F0FC01904D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61731" y="1175455"/>
                  <a:ext cx="10368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882C21C-5065-A1CF-248C-403D0C40C6EB}"/>
                    </a:ext>
                  </a:extLst>
                </p14:cNvPr>
                <p14:cNvContentPartPr/>
                <p14:nvPr/>
              </p14:nvContentPartPr>
              <p14:xfrm>
                <a:off x="4657931" y="1299655"/>
                <a:ext cx="212040" cy="273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882C21C-5065-A1CF-248C-403D0C40C6E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39931" y="1281655"/>
                  <a:ext cx="2476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1898D8E-0D1F-84B5-CC63-DC77D3097C44}"/>
                    </a:ext>
                  </a:extLst>
                </p14:cNvPr>
                <p14:cNvContentPartPr/>
                <p14:nvPr/>
              </p14:nvContentPartPr>
              <p14:xfrm>
                <a:off x="4717331" y="1488655"/>
                <a:ext cx="79920" cy="6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1898D8E-0D1F-84B5-CC63-DC77D3097C4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99331" y="1470655"/>
                  <a:ext cx="1155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6D3B4A6-CBC5-08D7-8E30-0BD167F2D047}"/>
                    </a:ext>
                  </a:extLst>
                </p14:cNvPr>
                <p14:cNvContentPartPr/>
                <p14:nvPr/>
              </p14:nvContentPartPr>
              <p14:xfrm>
                <a:off x="4947011" y="1444735"/>
                <a:ext cx="112320" cy="8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6D3B4A6-CBC5-08D7-8E30-0BD167F2D04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929011" y="1426735"/>
                  <a:ext cx="147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7575A77-E810-7784-B7CD-F557A6C54BEE}"/>
                    </a:ext>
                  </a:extLst>
                </p14:cNvPr>
                <p14:cNvContentPartPr/>
                <p14:nvPr/>
              </p14:nvContentPartPr>
              <p14:xfrm>
                <a:off x="5266331" y="1283455"/>
                <a:ext cx="20880" cy="252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7575A77-E810-7784-B7CD-F557A6C54BE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48331" y="1265815"/>
                  <a:ext cx="565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0DFAA2B-6C8E-2564-EE21-D78A8FE4CF39}"/>
                    </a:ext>
                  </a:extLst>
                </p14:cNvPr>
                <p14:cNvContentPartPr/>
                <p14:nvPr/>
              </p14:nvContentPartPr>
              <p14:xfrm>
                <a:off x="5163731" y="1283095"/>
                <a:ext cx="187920" cy="175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0DFAA2B-6C8E-2564-EE21-D78A8FE4CF3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46091" y="1265095"/>
                  <a:ext cx="2235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96D964A-526C-227C-8F3A-A9BDC2DD4DA1}"/>
                    </a:ext>
                  </a:extLst>
                </p14:cNvPr>
                <p14:cNvContentPartPr/>
                <p14:nvPr/>
              </p14:nvContentPartPr>
              <p14:xfrm>
                <a:off x="5438411" y="1546975"/>
                <a:ext cx="46440" cy="124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96D964A-526C-227C-8F3A-A9BDC2DD4DA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20411" y="1529335"/>
                  <a:ext cx="82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84D0CBF-1727-C38E-16B7-1C4A8B11AFD7}"/>
                    </a:ext>
                  </a:extLst>
                </p14:cNvPr>
                <p14:cNvContentPartPr/>
                <p14:nvPr/>
              </p14:nvContentPartPr>
              <p14:xfrm>
                <a:off x="5657651" y="1287055"/>
                <a:ext cx="210600" cy="230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84D0CBF-1727-C38E-16B7-1C4A8B11AFD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40011" y="1269415"/>
                  <a:ext cx="246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AE59EF7-EFC6-D4BC-2744-CBACB28903D7}"/>
                    </a:ext>
                  </a:extLst>
                </p14:cNvPr>
                <p14:cNvContentPartPr/>
                <p14:nvPr/>
              </p14:nvContentPartPr>
              <p14:xfrm>
                <a:off x="5985251" y="1404415"/>
                <a:ext cx="113760" cy="21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AE59EF7-EFC6-D4BC-2744-CBACB28903D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67251" y="1386775"/>
                  <a:ext cx="1494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1D4112E-867D-A0CF-1AFB-8787BBBFFC15}"/>
                    </a:ext>
                  </a:extLst>
                </p14:cNvPr>
                <p14:cNvContentPartPr/>
                <p14:nvPr/>
              </p14:nvContentPartPr>
              <p14:xfrm>
                <a:off x="6317891" y="1232335"/>
                <a:ext cx="121680" cy="420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1D4112E-867D-A0CF-1AFB-8787BBBFFC1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99891" y="1214335"/>
                  <a:ext cx="15732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F8B8A12-431F-ACB9-CD2C-0060EAD40FD2}"/>
                    </a:ext>
                  </a:extLst>
                </p14:cNvPr>
                <p14:cNvContentPartPr/>
                <p14:nvPr/>
              </p14:nvContentPartPr>
              <p14:xfrm>
                <a:off x="6183971" y="1297135"/>
                <a:ext cx="107280" cy="248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F8B8A12-431F-ACB9-CD2C-0060EAD40FD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66331" y="1279135"/>
                  <a:ext cx="14292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A6297-835C-E551-D6A6-135E98B1B6C0}"/>
              </a:ext>
            </a:extLst>
          </p:cNvPr>
          <p:cNvGrpSpPr/>
          <p:nvPr/>
        </p:nvGrpSpPr>
        <p:grpSpPr>
          <a:xfrm>
            <a:off x="6700571" y="1262215"/>
            <a:ext cx="1671480" cy="293760"/>
            <a:chOff x="6700571" y="1262215"/>
            <a:chExt cx="167148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6D860D6-05D1-940D-A260-C639F9FF719F}"/>
                    </a:ext>
                  </a:extLst>
                </p14:cNvPr>
                <p14:cNvContentPartPr/>
                <p14:nvPr/>
              </p14:nvContentPartPr>
              <p14:xfrm>
                <a:off x="6759971" y="1300015"/>
                <a:ext cx="3600" cy="199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6D860D6-05D1-940D-A260-C639F9FF719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741971" y="1282375"/>
                  <a:ext cx="39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A6F1330-ED82-A7DA-754F-3D01E2567284}"/>
                    </a:ext>
                  </a:extLst>
                </p14:cNvPr>
                <p14:cNvContentPartPr/>
                <p14:nvPr/>
              </p14:nvContentPartPr>
              <p14:xfrm>
                <a:off x="6700571" y="1410895"/>
                <a:ext cx="156240" cy="30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A6F1330-ED82-A7DA-754F-3D01E256728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682931" y="1393255"/>
                  <a:ext cx="1918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3DD8830-C6A3-B960-E7E1-E7751889156C}"/>
                    </a:ext>
                  </a:extLst>
                </p14:cNvPr>
                <p14:cNvContentPartPr/>
                <p14:nvPr/>
              </p14:nvContentPartPr>
              <p14:xfrm>
                <a:off x="7154531" y="1269055"/>
                <a:ext cx="13320" cy="277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3DD8830-C6A3-B960-E7E1-E7751889156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36891" y="1251055"/>
                  <a:ext cx="489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F29274D-05BA-2319-FE4F-8E41CB2D0D16}"/>
                    </a:ext>
                  </a:extLst>
                </p14:cNvPr>
                <p14:cNvContentPartPr/>
                <p14:nvPr/>
              </p14:nvContentPartPr>
              <p14:xfrm>
                <a:off x="7014491" y="1262215"/>
                <a:ext cx="209520" cy="199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F29274D-05BA-2319-FE4F-8E41CB2D0D1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996491" y="1244215"/>
                  <a:ext cx="2451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2F5D324-5500-A3EB-6A11-01F6623948AE}"/>
                    </a:ext>
                  </a:extLst>
                </p14:cNvPr>
                <p14:cNvContentPartPr/>
                <p14:nvPr/>
              </p14:nvContentPartPr>
              <p14:xfrm>
                <a:off x="7347131" y="1495495"/>
                <a:ext cx="22680" cy="60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2F5D324-5500-A3EB-6A11-01F6623948A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29491" y="1477855"/>
                  <a:ext cx="58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E31AFD2-4196-2F6C-1BDA-D58308978EA0}"/>
                    </a:ext>
                  </a:extLst>
                </p14:cNvPr>
                <p14:cNvContentPartPr/>
                <p14:nvPr/>
              </p14:nvContentPartPr>
              <p14:xfrm>
                <a:off x="7427771" y="1305775"/>
                <a:ext cx="114120" cy="222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E31AFD2-4196-2F6C-1BDA-D58308978EA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10131" y="1287775"/>
                  <a:ext cx="1497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6B55632-5F65-D139-E393-2F46D7F731DF}"/>
                    </a:ext>
                  </a:extLst>
                </p14:cNvPr>
                <p14:cNvContentPartPr/>
                <p14:nvPr/>
              </p14:nvContentPartPr>
              <p14:xfrm>
                <a:off x="7611011" y="1319815"/>
                <a:ext cx="78480" cy="200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6B55632-5F65-D139-E393-2F46D7F731D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93011" y="1302175"/>
                  <a:ext cx="1141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7BCBE6A-E701-17D9-17CE-845C771D6BB9}"/>
                    </a:ext>
                  </a:extLst>
                </p14:cNvPr>
                <p14:cNvContentPartPr/>
                <p14:nvPr/>
              </p14:nvContentPartPr>
              <p14:xfrm>
                <a:off x="7800731" y="1281655"/>
                <a:ext cx="140040" cy="245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7BCBE6A-E701-17D9-17CE-845C771D6BB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782731" y="1263655"/>
                  <a:ext cx="1756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4AD4FC0-6CA3-86AC-FD30-A5B87FD3B37F}"/>
                    </a:ext>
                  </a:extLst>
                </p14:cNvPr>
                <p14:cNvContentPartPr/>
                <p14:nvPr/>
              </p14:nvContentPartPr>
              <p14:xfrm>
                <a:off x="8053811" y="1307575"/>
                <a:ext cx="107280" cy="226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4AD4FC0-6CA3-86AC-FD30-A5B87FD3B37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036171" y="1289575"/>
                  <a:ext cx="1429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F3F00D3-3C8D-2349-524A-0B6B6C69C684}"/>
                    </a:ext>
                  </a:extLst>
                </p14:cNvPr>
                <p14:cNvContentPartPr/>
                <p14:nvPr/>
              </p14:nvContentPartPr>
              <p14:xfrm>
                <a:off x="8221931" y="1329895"/>
                <a:ext cx="150120" cy="191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F3F00D3-3C8D-2349-524A-0B6B6C69C68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204291" y="1312255"/>
                  <a:ext cx="185760" cy="22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F28A0B3-FD1A-392A-BD99-B973AF50C072}"/>
                  </a:ext>
                </a:extLst>
              </p14:cNvPr>
              <p14:cNvContentPartPr/>
              <p14:nvPr/>
            </p14:nvContentPartPr>
            <p14:xfrm>
              <a:off x="8490851" y="1439695"/>
              <a:ext cx="319320" cy="295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F28A0B3-FD1A-392A-BD99-B973AF50C07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473211" y="1421695"/>
                <a:ext cx="354960" cy="6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D532DC54-5B55-4F18-A32C-F0D00E057EFA}"/>
              </a:ext>
            </a:extLst>
          </p:cNvPr>
          <p:cNvGrpSpPr/>
          <p:nvPr/>
        </p:nvGrpSpPr>
        <p:grpSpPr>
          <a:xfrm>
            <a:off x="9093851" y="1206775"/>
            <a:ext cx="1325880" cy="487080"/>
            <a:chOff x="9093851" y="1206775"/>
            <a:chExt cx="1325880" cy="48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1900F8D-F07F-5A78-9E6A-198B2039C3B4}"/>
                    </a:ext>
                  </a:extLst>
                </p14:cNvPr>
                <p14:cNvContentPartPr/>
                <p14:nvPr/>
              </p14:nvContentPartPr>
              <p14:xfrm>
                <a:off x="9093851" y="1262215"/>
                <a:ext cx="292320" cy="258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1900F8D-F07F-5A78-9E6A-198B2039C3B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075851" y="1244215"/>
                  <a:ext cx="3279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87741D5-33D3-58EA-3024-FF29F1A35CFB}"/>
                    </a:ext>
                  </a:extLst>
                </p14:cNvPr>
                <p14:cNvContentPartPr/>
                <p14:nvPr/>
              </p14:nvContentPartPr>
              <p14:xfrm>
                <a:off x="9537011" y="1206775"/>
                <a:ext cx="102240" cy="374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87741D5-33D3-58EA-3024-FF29F1A35CF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519371" y="1188775"/>
                  <a:ext cx="13788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7BC1090-BB1C-0EE3-D0D8-C048495697FB}"/>
                    </a:ext>
                  </a:extLst>
                </p14:cNvPr>
                <p14:cNvContentPartPr/>
                <p14:nvPr/>
              </p14:nvContentPartPr>
              <p14:xfrm>
                <a:off x="9651491" y="1269055"/>
                <a:ext cx="212040" cy="242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7BC1090-BB1C-0EE3-D0D8-C048495697F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633851" y="1251055"/>
                  <a:ext cx="2476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E1F9135-A9A6-0E77-05B8-E0FE115F2BD8}"/>
                    </a:ext>
                  </a:extLst>
                </p14:cNvPr>
                <p14:cNvContentPartPr/>
                <p14:nvPr/>
              </p14:nvContentPartPr>
              <p14:xfrm>
                <a:off x="9738251" y="1421695"/>
                <a:ext cx="80640" cy="29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E1F9135-A9A6-0E77-05B8-E0FE115F2BD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720611" y="1404055"/>
                  <a:ext cx="1162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D4B23B7-DEFE-CC84-8201-A937F969BE65}"/>
                    </a:ext>
                  </a:extLst>
                </p14:cNvPr>
                <p14:cNvContentPartPr/>
                <p14:nvPr/>
              </p14:nvContentPartPr>
              <p14:xfrm>
                <a:off x="9903851" y="1519615"/>
                <a:ext cx="48240" cy="133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D4B23B7-DEFE-CC84-8201-A937F969BE6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886211" y="1501615"/>
                  <a:ext cx="838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9DC0098-3DDC-EB8F-5E2D-3C03AD89D88F}"/>
                    </a:ext>
                  </a:extLst>
                </p14:cNvPr>
                <p14:cNvContentPartPr/>
                <p14:nvPr/>
              </p14:nvContentPartPr>
              <p14:xfrm>
                <a:off x="10085651" y="1306855"/>
                <a:ext cx="209160" cy="213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9DC0098-3DDC-EB8F-5E2D-3C03AD89D88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067651" y="1288855"/>
                  <a:ext cx="244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8A7C06A-780D-326E-654D-EDC4897D2544}"/>
                    </a:ext>
                  </a:extLst>
                </p14:cNvPr>
                <p14:cNvContentPartPr/>
                <p14:nvPr/>
              </p14:nvContentPartPr>
              <p14:xfrm>
                <a:off x="10297331" y="1239895"/>
                <a:ext cx="122400" cy="453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8A7C06A-780D-326E-654D-EDC4897D254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279691" y="1221895"/>
                  <a:ext cx="158040" cy="48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7294A4C-0BE4-08C8-22D1-933E2956E66B}"/>
              </a:ext>
            </a:extLst>
          </p:cNvPr>
          <p:cNvGrpSpPr/>
          <p:nvPr/>
        </p:nvGrpSpPr>
        <p:grpSpPr>
          <a:xfrm>
            <a:off x="4329611" y="1883215"/>
            <a:ext cx="1416240" cy="560520"/>
            <a:chOff x="4329611" y="1883215"/>
            <a:chExt cx="1416240" cy="56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C2AB736-DBBA-5A4D-A483-19B4155E7B43}"/>
                    </a:ext>
                  </a:extLst>
                </p14:cNvPr>
                <p14:cNvContentPartPr/>
                <p14:nvPr/>
              </p14:nvContentPartPr>
              <p14:xfrm>
                <a:off x="4329611" y="1883215"/>
                <a:ext cx="1416240" cy="560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C2AB736-DBBA-5A4D-A483-19B4155E7B4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11611" y="1865575"/>
                  <a:ext cx="145188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2DE15BB-B230-8EE1-BFAC-DFBD030BD9F8}"/>
                    </a:ext>
                  </a:extLst>
                </p14:cNvPr>
                <p14:cNvContentPartPr/>
                <p14:nvPr/>
              </p14:nvContentPartPr>
              <p14:xfrm>
                <a:off x="5513651" y="2010295"/>
                <a:ext cx="11520" cy="7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2DE15BB-B230-8EE1-BFAC-DFBD030BD9F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495651" y="1992655"/>
                  <a:ext cx="47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0E51BF7-CDF6-1257-6C37-2B6D37F4A210}"/>
                    </a:ext>
                  </a:extLst>
                </p14:cNvPr>
                <p14:cNvContentPartPr/>
                <p14:nvPr/>
              </p14:nvContentPartPr>
              <p14:xfrm>
                <a:off x="5264531" y="1979335"/>
                <a:ext cx="360360" cy="41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0E51BF7-CDF6-1257-6C37-2B6D37F4A21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46531" y="1961695"/>
                  <a:ext cx="39600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CB1D84A-CD8C-6C8B-2388-32A7C4067AA8}"/>
              </a:ext>
            </a:extLst>
          </p:cNvPr>
          <p:cNvGrpSpPr/>
          <p:nvPr/>
        </p:nvGrpSpPr>
        <p:grpSpPr>
          <a:xfrm>
            <a:off x="5991371" y="1817695"/>
            <a:ext cx="2660760" cy="455040"/>
            <a:chOff x="5991371" y="1817695"/>
            <a:chExt cx="2660760" cy="45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57CE3BF-676B-6B13-4FAC-0CD7119C6DD2}"/>
                    </a:ext>
                  </a:extLst>
                </p14:cNvPr>
                <p14:cNvContentPartPr/>
                <p14:nvPr/>
              </p14:nvContentPartPr>
              <p14:xfrm>
                <a:off x="5991371" y="2077255"/>
                <a:ext cx="443520" cy="153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57CE3BF-676B-6B13-4FAC-0CD7119C6DD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973731" y="2059255"/>
                  <a:ext cx="4791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1186833-A8CB-571F-F239-471BB6C6496F}"/>
                    </a:ext>
                  </a:extLst>
                </p14:cNvPr>
                <p14:cNvContentPartPr/>
                <p14:nvPr/>
              </p14:nvContentPartPr>
              <p14:xfrm>
                <a:off x="6282611" y="1953055"/>
                <a:ext cx="22680" cy="14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1186833-A8CB-571F-F239-471BB6C6496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64971" y="1935415"/>
                  <a:ext cx="58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94B9052-1AC5-6B26-4A97-6C239BDA0FB4}"/>
                    </a:ext>
                  </a:extLst>
                </p14:cNvPr>
                <p14:cNvContentPartPr/>
                <p14:nvPr/>
              </p14:nvContentPartPr>
              <p14:xfrm>
                <a:off x="6657011" y="1873495"/>
                <a:ext cx="542160" cy="399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94B9052-1AC5-6B26-4A97-6C239BDA0FB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639371" y="1855855"/>
                  <a:ext cx="57780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3D173F6-8766-673C-5753-90B6E0649C73}"/>
                    </a:ext>
                  </a:extLst>
                </p14:cNvPr>
                <p14:cNvContentPartPr/>
                <p14:nvPr/>
              </p14:nvContentPartPr>
              <p14:xfrm>
                <a:off x="6720371" y="2049895"/>
                <a:ext cx="266040" cy="57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3D173F6-8766-673C-5753-90B6E0649C7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702731" y="2032255"/>
                  <a:ext cx="301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9C3CC02-7DF0-4024-7F0A-122A002DA86B}"/>
                    </a:ext>
                  </a:extLst>
                </p14:cNvPr>
                <p14:cNvContentPartPr/>
                <p14:nvPr/>
              </p14:nvContentPartPr>
              <p14:xfrm>
                <a:off x="7378811" y="2034415"/>
                <a:ext cx="547920" cy="196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9C3CC02-7DF0-4024-7F0A-122A002DA86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360811" y="2016415"/>
                  <a:ext cx="583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27AAA06-74FD-D39E-1DC4-D4FC082D2514}"/>
                    </a:ext>
                  </a:extLst>
                </p14:cNvPr>
                <p14:cNvContentPartPr/>
                <p14:nvPr/>
              </p14:nvContentPartPr>
              <p14:xfrm>
                <a:off x="7893971" y="1982215"/>
                <a:ext cx="20880" cy="17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27AAA06-74FD-D39E-1DC4-D4FC082D251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876331" y="1964575"/>
                  <a:ext cx="56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2719651-2A42-CE73-FFD3-0623F38561F7}"/>
                    </a:ext>
                  </a:extLst>
                </p14:cNvPr>
                <p14:cNvContentPartPr/>
                <p14:nvPr/>
              </p14:nvContentPartPr>
              <p14:xfrm>
                <a:off x="7979291" y="1817695"/>
                <a:ext cx="672840" cy="396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2719651-2A42-CE73-FFD3-0623F38561F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61291" y="1799695"/>
                  <a:ext cx="708480" cy="43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11D8E30-77D8-2CED-6E3C-65097D6E273D}"/>
              </a:ext>
            </a:extLst>
          </p:cNvPr>
          <p:cNvGrpSpPr/>
          <p:nvPr/>
        </p:nvGrpSpPr>
        <p:grpSpPr>
          <a:xfrm>
            <a:off x="8933291" y="1798975"/>
            <a:ext cx="906120" cy="540360"/>
            <a:chOff x="8933291" y="1798975"/>
            <a:chExt cx="90612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D7E014E-09F8-EF10-4143-3A04A71B83DA}"/>
                    </a:ext>
                  </a:extLst>
                </p14:cNvPr>
                <p14:cNvContentPartPr/>
                <p14:nvPr/>
              </p14:nvContentPartPr>
              <p14:xfrm>
                <a:off x="8933291" y="1878535"/>
                <a:ext cx="255240" cy="460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D7E014E-09F8-EF10-4143-3A04A71B83D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915651" y="1860535"/>
                  <a:ext cx="29088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165E3B6-D527-04D2-E6BA-CB0151ACC599}"/>
                    </a:ext>
                  </a:extLst>
                </p14:cNvPr>
                <p14:cNvContentPartPr/>
                <p14:nvPr/>
              </p14:nvContentPartPr>
              <p14:xfrm>
                <a:off x="9294011" y="1798975"/>
                <a:ext cx="545400" cy="412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165E3B6-D527-04D2-E6BA-CB0151ACC59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276371" y="1781335"/>
                  <a:ext cx="58104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C73D8FE-5CE1-48E8-5865-193AFE8F1B45}"/>
                    </a:ext>
                  </a:extLst>
                </p14:cNvPr>
                <p14:cNvContentPartPr/>
                <p14:nvPr/>
              </p14:nvContentPartPr>
              <p14:xfrm>
                <a:off x="9375371" y="2016055"/>
                <a:ext cx="243720" cy="14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C73D8FE-5CE1-48E8-5865-193AFE8F1B4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357371" y="1998415"/>
                  <a:ext cx="27936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EC7AC8E-0DC9-064C-32CF-B9E6F8CC2D90}"/>
              </a:ext>
            </a:extLst>
          </p:cNvPr>
          <p:cNvGrpSpPr/>
          <p:nvPr/>
        </p:nvGrpSpPr>
        <p:grpSpPr>
          <a:xfrm>
            <a:off x="1030571" y="1963495"/>
            <a:ext cx="3120840" cy="1033560"/>
            <a:chOff x="1030571" y="1963495"/>
            <a:chExt cx="3120840" cy="103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58EA8A4-292D-6200-CB1B-B02FBEEB8A1D}"/>
                    </a:ext>
                  </a:extLst>
                </p14:cNvPr>
                <p14:cNvContentPartPr/>
                <p14:nvPr/>
              </p14:nvContentPartPr>
              <p14:xfrm>
                <a:off x="1036691" y="2023615"/>
                <a:ext cx="110880" cy="232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58EA8A4-292D-6200-CB1B-B02FBEEB8A1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18691" y="2005615"/>
                  <a:ext cx="1465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B53DEC2-F614-DDAC-8AF7-7C8D68250EAB}"/>
                    </a:ext>
                  </a:extLst>
                </p14:cNvPr>
                <p14:cNvContentPartPr/>
                <p14:nvPr/>
              </p14:nvContentPartPr>
              <p14:xfrm>
                <a:off x="1030571" y="1998415"/>
                <a:ext cx="319320" cy="77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B53DEC2-F614-DDAC-8AF7-7C8D68250EA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12931" y="1980775"/>
                  <a:ext cx="3549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5176DDA-0287-98E9-00D0-311EC698E396}"/>
                    </a:ext>
                  </a:extLst>
                </p14:cNvPr>
                <p14:cNvContentPartPr/>
                <p14:nvPr/>
              </p14:nvContentPartPr>
              <p14:xfrm>
                <a:off x="1289771" y="1967095"/>
                <a:ext cx="414720" cy="308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5176DDA-0287-98E9-00D0-311EC698E39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271771" y="1949455"/>
                  <a:ext cx="45036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55D105C-DDC2-D8E8-461E-876CF2D0FB4D}"/>
                    </a:ext>
                  </a:extLst>
                </p14:cNvPr>
                <p14:cNvContentPartPr/>
                <p14:nvPr/>
              </p14:nvContentPartPr>
              <p14:xfrm>
                <a:off x="1594331" y="2059975"/>
                <a:ext cx="19080" cy="40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55D105C-DDC2-D8E8-461E-876CF2D0FB4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576331" y="2041975"/>
                  <a:ext cx="54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49C323E-1A74-072B-DFC9-7FD9C353E485}"/>
                    </a:ext>
                  </a:extLst>
                </p14:cNvPr>
                <p14:cNvContentPartPr/>
                <p14:nvPr/>
              </p14:nvContentPartPr>
              <p14:xfrm>
                <a:off x="1962611" y="1963495"/>
                <a:ext cx="1075320" cy="350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49C323E-1A74-072B-DFC9-7FD9C353E48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944611" y="1945495"/>
                  <a:ext cx="111096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3A71939-E846-DFFE-4948-E1AAE846DBA5}"/>
                    </a:ext>
                  </a:extLst>
                </p14:cNvPr>
                <p14:cNvContentPartPr/>
                <p14:nvPr/>
              </p14:nvContentPartPr>
              <p14:xfrm>
                <a:off x="2256011" y="2092015"/>
                <a:ext cx="265320" cy="21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3A71939-E846-DFFE-4948-E1AAE846DBA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238011" y="2074375"/>
                  <a:ext cx="3009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40D7514-B4A0-D1C9-B362-A3F209CCCEF2}"/>
                    </a:ext>
                  </a:extLst>
                </p14:cNvPr>
                <p14:cNvContentPartPr/>
                <p14:nvPr/>
              </p14:nvContentPartPr>
              <p14:xfrm>
                <a:off x="3013811" y="2171575"/>
                <a:ext cx="122040" cy="264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40D7514-B4A0-D1C9-B362-A3F209CCCEF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995811" y="2153935"/>
                  <a:ext cx="1576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3A6211F-D2A6-7A7F-0CB7-8B4E59425297}"/>
                    </a:ext>
                  </a:extLst>
                </p14:cNvPr>
                <p14:cNvContentPartPr/>
                <p14:nvPr/>
              </p14:nvContentPartPr>
              <p14:xfrm>
                <a:off x="3482891" y="2065735"/>
                <a:ext cx="668520" cy="371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3A6211F-D2A6-7A7F-0CB7-8B4E5942529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465251" y="2047735"/>
                  <a:ext cx="70416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254079B-5476-7DE2-3647-3BB41BBFB515}"/>
                    </a:ext>
                  </a:extLst>
                </p14:cNvPr>
                <p14:cNvContentPartPr/>
                <p14:nvPr/>
              </p14:nvContentPartPr>
              <p14:xfrm>
                <a:off x="1054331" y="2616535"/>
                <a:ext cx="1121400" cy="380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254079B-5476-7DE2-3647-3BB41BBFB51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36331" y="2598895"/>
                  <a:ext cx="115704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BFFCF07-94B0-252F-5C5F-33847DAD9149}"/>
                    </a:ext>
                  </a:extLst>
                </p14:cNvPr>
                <p14:cNvContentPartPr/>
                <p14:nvPr/>
              </p14:nvContentPartPr>
              <p14:xfrm>
                <a:off x="2271851" y="2747215"/>
                <a:ext cx="63000" cy="165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BFFCF07-94B0-252F-5C5F-33847DAD914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254211" y="2729575"/>
                  <a:ext cx="986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107212F-2C51-E859-32FF-FA6D52D005A1}"/>
                    </a:ext>
                  </a:extLst>
                </p14:cNvPr>
                <p14:cNvContentPartPr/>
                <p14:nvPr/>
              </p14:nvContentPartPr>
              <p14:xfrm>
                <a:off x="1813571" y="2646415"/>
                <a:ext cx="8640" cy="13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107212F-2C51-E859-32FF-FA6D52D005A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795931" y="2628775"/>
                  <a:ext cx="44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A89908F-33FF-7A05-8506-52EE818C61E6}"/>
                    </a:ext>
                  </a:extLst>
                </p14:cNvPr>
                <p14:cNvContentPartPr/>
                <p14:nvPr/>
              </p14:nvContentPartPr>
              <p14:xfrm>
                <a:off x="2631851" y="2489455"/>
                <a:ext cx="1006560" cy="426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A89908F-33FF-7A05-8506-52EE818C61E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613851" y="2471815"/>
                  <a:ext cx="104220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961C7B1-A588-C674-A757-8ADD600F04ED}"/>
                    </a:ext>
                  </a:extLst>
                </p14:cNvPr>
                <p14:cNvContentPartPr/>
                <p14:nvPr/>
              </p14:nvContentPartPr>
              <p14:xfrm>
                <a:off x="2707811" y="2685655"/>
                <a:ext cx="298440" cy="6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961C7B1-A588-C674-A757-8ADD600F04E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689811" y="2667655"/>
                  <a:ext cx="33408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DDDAF32-6302-5FAD-EA87-F7A263DC1817}"/>
              </a:ext>
            </a:extLst>
          </p:cNvPr>
          <p:cNvGrpSpPr/>
          <p:nvPr/>
        </p:nvGrpSpPr>
        <p:grpSpPr>
          <a:xfrm>
            <a:off x="3817691" y="2476855"/>
            <a:ext cx="1020240" cy="552240"/>
            <a:chOff x="3817691" y="2476855"/>
            <a:chExt cx="1020240" cy="5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3873FC6-C0F6-DF7A-1CBA-8A842ED9D9CE}"/>
                    </a:ext>
                  </a:extLst>
                </p14:cNvPr>
                <p14:cNvContentPartPr/>
                <p14:nvPr/>
              </p14:nvContentPartPr>
              <p14:xfrm>
                <a:off x="3817691" y="2853055"/>
                <a:ext cx="78120" cy="113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3873FC6-C0F6-DF7A-1CBA-8A842ED9D9C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799691" y="2835415"/>
                  <a:ext cx="1137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A4980D2-E18E-22DB-3420-F1B11967FA1A}"/>
                    </a:ext>
                  </a:extLst>
                </p14:cNvPr>
                <p14:cNvContentPartPr/>
                <p14:nvPr/>
              </p14:nvContentPartPr>
              <p14:xfrm>
                <a:off x="4164371" y="2476855"/>
                <a:ext cx="673560" cy="552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A4980D2-E18E-22DB-3420-F1B11967FA1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146731" y="2459215"/>
                  <a:ext cx="709200" cy="58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55F10416-A568-F7A4-EB6F-883D6703AD52}"/>
                  </a:ext>
                </a:extLst>
              </p14:cNvPr>
              <p14:cNvContentPartPr/>
              <p14:nvPr/>
            </p14:nvContentPartPr>
            <p14:xfrm>
              <a:off x="5129531" y="2453095"/>
              <a:ext cx="839520" cy="3891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55F10416-A568-F7A4-EB6F-883D6703AD52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111531" y="2435455"/>
                <a:ext cx="875160" cy="42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9640E29-AE66-1585-6F65-D6FCE228C8B9}"/>
              </a:ext>
            </a:extLst>
          </p:cNvPr>
          <p:cNvGrpSpPr/>
          <p:nvPr/>
        </p:nvGrpSpPr>
        <p:grpSpPr>
          <a:xfrm>
            <a:off x="6319331" y="2447335"/>
            <a:ext cx="1917720" cy="384120"/>
            <a:chOff x="6319331" y="2447335"/>
            <a:chExt cx="191772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65779FA-3FE1-72ED-BC47-973443106DDE}"/>
                    </a:ext>
                  </a:extLst>
                </p14:cNvPr>
                <p14:cNvContentPartPr/>
                <p14:nvPr/>
              </p14:nvContentPartPr>
              <p14:xfrm>
                <a:off x="6319331" y="2447335"/>
                <a:ext cx="57600" cy="101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65779FA-3FE1-72ED-BC47-973443106DD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301331" y="2429335"/>
                  <a:ext cx="932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2B61937-E9B5-2C49-A2CD-A2AC13B17DFF}"/>
                    </a:ext>
                  </a:extLst>
                </p14:cNvPr>
                <p14:cNvContentPartPr/>
                <p14:nvPr/>
              </p14:nvContentPartPr>
              <p14:xfrm>
                <a:off x="6443891" y="2448415"/>
                <a:ext cx="24120" cy="104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2B61937-E9B5-2C49-A2CD-A2AC13B17DF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425891" y="2430775"/>
                  <a:ext cx="59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BC1F8F3-81AA-4E69-8827-97C7EAF79FEF}"/>
                    </a:ext>
                  </a:extLst>
                </p14:cNvPr>
                <p14:cNvContentPartPr/>
                <p14:nvPr/>
              </p14:nvContentPartPr>
              <p14:xfrm>
                <a:off x="6432371" y="2472895"/>
                <a:ext cx="1198440" cy="358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BC1F8F3-81AA-4E69-8827-97C7EAF79FE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414731" y="2454895"/>
                  <a:ext cx="123408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A1B04E0-E834-0592-B7A2-608776048CA2}"/>
                    </a:ext>
                  </a:extLst>
                </p14:cNvPr>
                <p14:cNvContentPartPr/>
                <p14:nvPr/>
              </p14:nvContentPartPr>
              <p14:xfrm>
                <a:off x="6941771" y="2587375"/>
                <a:ext cx="161280" cy="14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A1B04E0-E834-0592-B7A2-608776048CA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923771" y="2569735"/>
                  <a:ext cx="196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CF28712-D7E9-72F6-7E93-85E0E55AFE03}"/>
                    </a:ext>
                  </a:extLst>
                </p14:cNvPr>
                <p14:cNvContentPartPr/>
                <p14:nvPr/>
              </p14:nvContentPartPr>
              <p14:xfrm>
                <a:off x="7886411" y="2541295"/>
                <a:ext cx="158760" cy="175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CF28712-D7E9-72F6-7E93-85E0E55AFE0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868771" y="2523655"/>
                  <a:ext cx="1944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484C36A-F5ED-5979-3EB6-6879CB83FA94}"/>
                    </a:ext>
                  </a:extLst>
                </p14:cNvPr>
                <p14:cNvContentPartPr/>
                <p14:nvPr/>
              </p14:nvContentPartPr>
              <p14:xfrm>
                <a:off x="8149571" y="2671615"/>
                <a:ext cx="87480" cy="5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484C36A-F5ED-5979-3EB6-6879CB83FA9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131931" y="2653615"/>
                  <a:ext cx="12312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9A022425-6777-4DD4-A83C-9E9E9C370D1D}"/>
              </a:ext>
            </a:extLst>
          </p:cNvPr>
          <p:cNvGrpSpPr/>
          <p:nvPr/>
        </p:nvGrpSpPr>
        <p:grpSpPr>
          <a:xfrm>
            <a:off x="8372051" y="2376775"/>
            <a:ext cx="3372480" cy="372600"/>
            <a:chOff x="8372051" y="2376775"/>
            <a:chExt cx="337248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5A1FAA8-CFA7-DE78-0EE5-EDA406E7C99E}"/>
                    </a:ext>
                  </a:extLst>
                </p14:cNvPr>
                <p14:cNvContentPartPr/>
                <p14:nvPr/>
              </p14:nvContentPartPr>
              <p14:xfrm>
                <a:off x="8372051" y="2459215"/>
                <a:ext cx="1216440" cy="281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5A1FAA8-CFA7-DE78-0EE5-EDA406E7C99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354411" y="2441575"/>
                  <a:ext cx="12520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6E33ECC-2F86-3597-4D8A-61A4F364492A}"/>
                    </a:ext>
                  </a:extLst>
                </p14:cNvPr>
                <p14:cNvContentPartPr/>
                <p14:nvPr/>
              </p14:nvContentPartPr>
              <p14:xfrm>
                <a:off x="8998451" y="2600335"/>
                <a:ext cx="205200" cy="11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6E33ECC-2F86-3597-4D8A-61A4F364492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980451" y="2582335"/>
                  <a:ext cx="240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ADE364C-3421-B9C0-2CA3-C6A9BD61A8F9}"/>
                    </a:ext>
                  </a:extLst>
                </p14:cNvPr>
                <p14:cNvContentPartPr/>
                <p14:nvPr/>
              </p14:nvContentPartPr>
              <p14:xfrm>
                <a:off x="8854091" y="2496295"/>
                <a:ext cx="14400" cy="12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ADE364C-3421-B9C0-2CA3-C6A9BD61A8F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836451" y="2478655"/>
                  <a:ext cx="500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91579E1-3C11-B28A-0B8C-92EBC4042A34}"/>
                    </a:ext>
                  </a:extLst>
                </p14:cNvPr>
                <p14:cNvContentPartPr/>
                <p14:nvPr/>
              </p14:nvContentPartPr>
              <p14:xfrm>
                <a:off x="9831491" y="2619415"/>
                <a:ext cx="148680" cy="77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91579E1-3C11-B28A-0B8C-92EBC4042A3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813491" y="2601415"/>
                  <a:ext cx="184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00E2B21-A2A9-3074-06AA-868993019473}"/>
                    </a:ext>
                  </a:extLst>
                </p14:cNvPr>
                <p14:cNvContentPartPr/>
                <p14:nvPr/>
              </p14:nvContentPartPr>
              <p14:xfrm>
                <a:off x="9561491" y="2425735"/>
                <a:ext cx="11520" cy="57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00E2B21-A2A9-3074-06AA-86899301947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543491" y="2408095"/>
                  <a:ext cx="471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5CC762B-C6F0-462C-A0BC-E204CBDC189F}"/>
                    </a:ext>
                  </a:extLst>
                </p14:cNvPr>
                <p14:cNvContentPartPr/>
                <p14:nvPr/>
              </p14:nvContentPartPr>
              <p14:xfrm>
                <a:off x="9640331" y="2376775"/>
                <a:ext cx="24120" cy="102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5CC762B-C6F0-462C-A0BC-E204CBDC189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622331" y="2359135"/>
                  <a:ext cx="59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F14E242-D7B3-9883-0191-EE87D02813CB}"/>
                    </a:ext>
                  </a:extLst>
                </p14:cNvPr>
                <p14:cNvContentPartPr/>
                <p14:nvPr/>
              </p14:nvContentPartPr>
              <p14:xfrm>
                <a:off x="9942011" y="2621935"/>
                <a:ext cx="213480" cy="78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F14E242-D7B3-9883-0191-EE87D02813C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924011" y="2603935"/>
                  <a:ext cx="249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736D96F-7FE1-2B21-B2AF-502E9CA38D02}"/>
                    </a:ext>
                  </a:extLst>
                </p14:cNvPr>
                <p14:cNvContentPartPr/>
                <p14:nvPr/>
              </p14:nvContentPartPr>
              <p14:xfrm>
                <a:off x="10131731" y="2622295"/>
                <a:ext cx="172440" cy="82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736D96F-7FE1-2B21-B2AF-502E9CA38D0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113731" y="2604655"/>
                  <a:ext cx="208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838463F-D871-E8C6-2BD1-D3CDB4F09C2F}"/>
                    </a:ext>
                  </a:extLst>
                </p14:cNvPr>
                <p14:cNvContentPartPr/>
                <p14:nvPr/>
              </p14:nvContentPartPr>
              <p14:xfrm>
                <a:off x="10426931" y="2440495"/>
                <a:ext cx="1259640" cy="301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838463F-D871-E8C6-2BD1-D3CDB4F09C2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408931" y="2422855"/>
                  <a:ext cx="12952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FCEA4E6-5FB1-64B6-8D50-E0485F579E8D}"/>
                    </a:ext>
                  </a:extLst>
                </p14:cNvPr>
                <p14:cNvContentPartPr/>
                <p14:nvPr/>
              </p14:nvContentPartPr>
              <p14:xfrm>
                <a:off x="11741291" y="2729215"/>
                <a:ext cx="3240" cy="20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FCEA4E6-5FB1-64B6-8D50-E0485F579E8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723291" y="2711575"/>
                  <a:ext cx="3888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E84EB99-C6A2-9FFB-B5E2-BF9BA2776CF1}"/>
              </a:ext>
            </a:extLst>
          </p:cNvPr>
          <p:cNvGrpSpPr/>
          <p:nvPr/>
        </p:nvGrpSpPr>
        <p:grpSpPr>
          <a:xfrm>
            <a:off x="3230171" y="3346255"/>
            <a:ext cx="1818000" cy="423360"/>
            <a:chOff x="3230171" y="3346255"/>
            <a:chExt cx="1818000" cy="42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5FC49B5-359D-9C9A-D789-DA7810B3D8BB}"/>
                    </a:ext>
                  </a:extLst>
                </p14:cNvPr>
                <p14:cNvContentPartPr/>
                <p14:nvPr/>
              </p14:nvContentPartPr>
              <p14:xfrm>
                <a:off x="3230171" y="3346255"/>
                <a:ext cx="1035000" cy="423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5FC49B5-359D-9C9A-D789-DA7810B3D8B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212171" y="3328255"/>
                  <a:ext cx="107064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EFF6991-173A-1392-1244-A400FF49310B}"/>
                    </a:ext>
                  </a:extLst>
                </p14:cNvPr>
                <p14:cNvContentPartPr/>
                <p14:nvPr/>
              </p14:nvContentPartPr>
              <p14:xfrm>
                <a:off x="4253651" y="3471535"/>
                <a:ext cx="14400" cy="212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EFF6991-173A-1392-1244-A400FF49310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235651" y="3453895"/>
                  <a:ext cx="500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9CD1292-B48F-47EF-82C7-AAAB905115C0}"/>
                    </a:ext>
                  </a:extLst>
                </p14:cNvPr>
                <p14:cNvContentPartPr/>
                <p14:nvPr/>
              </p14:nvContentPartPr>
              <p14:xfrm>
                <a:off x="4526531" y="3595015"/>
                <a:ext cx="521640" cy="98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9CD1292-B48F-47EF-82C7-AAAB905115C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508891" y="3577015"/>
                  <a:ext cx="55728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B3E12AD-9824-F07A-2E3D-D3484F9C443C}"/>
              </a:ext>
            </a:extLst>
          </p:cNvPr>
          <p:cNvGrpSpPr/>
          <p:nvPr/>
        </p:nvGrpSpPr>
        <p:grpSpPr>
          <a:xfrm>
            <a:off x="5333291" y="3255175"/>
            <a:ext cx="1366200" cy="464040"/>
            <a:chOff x="5333291" y="3255175"/>
            <a:chExt cx="1366200" cy="46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60246CE-F9BE-79D8-B9E6-44CD7083E67C}"/>
                    </a:ext>
                  </a:extLst>
                </p14:cNvPr>
                <p14:cNvContentPartPr/>
                <p14:nvPr/>
              </p14:nvContentPartPr>
              <p14:xfrm>
                <a:off x="5333291" y="3255175"/>
                <a:ext cx="1366200" cy="464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60246CE-F9BE-79D8-B9E6-44CD7083E67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315651" y="3237535"/>
                  <a:ext cx="140184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1BF6356-6500-874C-C577-AD9ABFA2E00E}"/>
                    </a:ext>
                  </a:extLst>
                </p14:cNvPr>
                <p14:cNvContentPartPr/>
                <p14:nvPr/>
              </p14:nvContentPartPr>
              <p14:xfrm>
                <a:off x="5774651" y="3380455"/>
                <a:ext cx="324360" cy="21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1BF6356-6500-874C-C577-AD9ABFA2E00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756651" y="3362815"/>
                  <a:ext cx="36000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98AD237-6260-A5F5-7DE9-1FE6F0963DE5}"/>
              </a:ext>
            </a:extLst>
          </p:cNvPr>
          <p:cNvGrpSpPr/>
          <p:nvPr/>
        </p:nvGrpSpPr>
        <p:grpSpPr>
          <a:xfrm>
            <a:off x="7097651" y="3135295"/>
            <a:ext cx="4083120" cy="479160"/>
            <a:chOff x="7097651" y="3135295"/>
            <a:chExt cx="4083120" cy="47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707A31E-CF60-575C-6395-1D5B027FB75E}"/>
                    </a:ext>
                  </a:extLst>
                </p14:cNvPr>
                <p14:cNvContentPartPr/>
                <p14:nvPr/>
              </p14:nvContentPartPr>
              <p14:xfrm>
                <a:off x="7097651" y="3183535"/>
                <a:ext cx="1462680" cy="363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707A31E-CF60-575C-6395-1D5B027FB75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079651" y="3165535"/>
                  <a:ext cx="149832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8901A8D-6698-C30C-9C31-75D41836A29E}"/>
                    </a:ext>
                  </a:extLst>
                </p14:cNvPr>
                <p14:cNvContentPartPr/>
                <p14:nvPr/>
              </p14:nvContentPartPr>
              <p14:xfrm>
                <a:off x="7688771" y="3328615"/>
                <a:ext cx="253080" cy="20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8901A8D-6698-C30C-9C31-75D41836A29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670771" y="3310975"/>
                  <a:ext cx="288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C7A2068-AF15-8950-6777-6F33D97E9BD0}"/>
                    </a:ext>
                  </a:extLst>
                </p14:cNvPr>
                <p14:cNvContentPartPr/>
                <p14:nvPr/>
              </p14:nvContentPartPr>
              <p14:xfrm>
                <a:off x="8708651" y="3186775"/>
                <a:ext cx="418680" cy="357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C7A2068-AF15-8950-6777-6F33D97E9BD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691011" y="3169135"/>
                  <a:ext cx="45432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C9CC2FA-FB10-1BD5-C7AF-194CD6C44F8F}"/>
                    </a:ext>
                  </a:extLst>
                </p14:cNvPr>
                <p14:cNvContentPartPr/>
                <p14:nvPr/>
              </p14:nvContentPartPr>
              <p14:xfrm>
                <a:off x="8883971" y="3283615"/>
                <a:ext cx="201240" cy="27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C9CC2FA-FB10-1BD5-C7AF-194CD6C44F8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865971" y="3265975"/>
                  <a:ext cx="2368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7C3E659-36A1-7865-47AB-AF6F05662FC0}"/>
                    </a:ext>
                  </a:extLst>
                </p14:cNvPr>
                <p14:cNvContentPartPr/>
                <p14:nvPr/>
              </p14:nvContentPartPr>
              <p14:xfrm>
                <a:off x="9429371" y="3309895"/>
                <a:ext cx="198720" cy="171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7C3E659-36A1-7865-47AB-AF6F05662FC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411731" y="3292255"/>
                  <a:ext cx="2343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F9D42C7-A67D-332A-FF27-5582B5E8447C}"/>
                    </a:ext>
                  </a:extLst>
                </p14:cNvPr>
                <p14:cNvContentPartPr/>
                <p14:nvPr/>
              </p14:nvContentPartPr>
              <p14:xfrm>
                <a:off x="9780731" y="3401695"/>
                <a:ext cx="107640" cy="104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F9D42C7-A67D-332A-FF27-5582B5E8447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763091" y="3383695"/>
                  <a:ext cx="143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BB41AB4-B053-AEC6-E958-D09897C57CDC}"/>
                    </a:ext>
                  </a:extLst>
                </p14:cNvPr>
                <p14:cNvContentPartPr/>
                <p14:nvPr/>
              </p14:nvContentPartPr>
              <p14:xfrm>
                <a:off x="10047491" y="3135295"/>
                <a:ext cx="1062360" cy="4791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BB41AB4-B053-AEC6-E958-D09897C57CD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029851" y="3117655"/>
                  <a:ext cx="109800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A212FEA-B5ED-E910-DA5A-04966737C60B}"/>
                    </a:ext>
                  </a:extLst>
                </p14:cNvPr>
                <p14:cNvContentPartPr/>
                <p14:nvPr/>
              </p14:nvContentPartPr>
              <p14:xfrm>
                <a:off x="11159891" y="3463615"/>
                <a:ext cx="20880" cy="41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A212FEA-B5ED-E910-DA5A-04966737C60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142251" y="3445615"/>
                  <a:ext cx="5652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3107C17-ED8D-07EF-5663-F7F1E0E6BD7F}"/>
              </a:ext>
            </a:extLst>
          </p:cNvPr>
          <p:cNvGrpSpPr/>
          <p:nvPr/>
        </p:nvGrpSpPr>
        <p:grpSpPr>
          <a:xfrm>
            <a:off x="2184371" y="1225855"/>
            <a:ext cx="1385640" cy="380880"/>
            <a:chOff x="2184371" y="1225855"/>
            <a:chExt cx="1385640" cy="38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3806434-C0C8-C3F2-F991-2027DE47ED6A}"/>
                    </a:ext>
                  </a:extLst>
                </p14:cNvPr>
                <p14:cNvContentPartPr/>
                <p14:nvPr/>
              </p14:nvContentPartPr>
              <p14:xfrm>
                <a:off x="2644451" y="1225855"/>
                <a:ext cx="139320" cy="322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3806434-C0C8-C3F2-F991-2027DE47ED6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626451" y="1208215"/>
                  <a:ext cx="17496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9EEE49D-C191-AC45-8181-0B93B8364221}"/>
                    </a:ext>
                  </a:extLst>
                </p14:cNvPr>
                <p14:cNvContentPartPr/>
                <p14:nvPr/>
              </p14:nvContentPartPr>
              <p14:xfrm>
                <a:off x="2823371" y="1298935"/>
                <a:ext cx="138240" cy="213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9EEE49D-C191-AC45-8181-0B93B836422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805731" y="1280935"/>
                  <a:ext cx="1738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456356D-FE4C-267B-BCEE-912DA686F419}"/>
                    </a:ext>
                  </a:extLst>
                </p14:cNvPr>
                <p14:cNvContentPartPr/>
                <p14:nvPr/>
              </p14:nvContentPartPr>
              <p14:xfrm>
                <a:off x="3048371" y="1252135"/>
                <a:ext cx="57600" cy="354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456356D-FE4C-267B-BCEE-912DA686F41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030731" y="1234495"/>
                  <a:ext cx="9324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8166244-2F55-2921-05A5-1D2EAC491610}"/>
                    </a:ext>
                  </a:extLst>
                </p14:cNvPr>
                <p14:cNvContentPartPr/>
                <p14:nvPr/>
              </p14:nvContentPartPr>
              <p14:xfrm>
                <a:off x="3342491" y="1375255"/>
                <a:ext cx="226800" cy="40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8166244-2F55-2921-05A5-1D2EAC49161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324851" y="1357615"/>
                  <a:ext cx="2624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058AEC9-66AA-3E46-2DD2-0030814C3729}"/>
                    </a:ext>
                  </a:extLst>
                </p14:cNvPr>
                <p14:cNvContentPartPr/>
                <p14:nvPr/>
              </p14:nvContentPartPr>
              <p14:xfrm>
                <a:off x="3361571" y="1483615"/>
                <a:ext cx="208440" cy="10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058AEC9-66AA-3E46-2DD2-0030814C372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343571" y="1465975"/>
                  <a:ext cx="2440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DD55383-CC45-F7E1-EE30-1E9A39DFA926}"/>
                    </a:ext>
                  </a:extLst>
                </p14:cNvPr>
                <p14:cNvContentPartPr/>
                <p14:nvPr/>
              </p14:nvContentPartPr>
              <p14:xfrm>
                <a:off x="2184371" y="1261855"/>
                <a:ext cx="149040" cy="242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DD55383-CC45-F7E1-EE30-1E9A39DFA92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166731" y="1243855"/>
                  <a:ext cx="1846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75299DB-4994-571D-7778-44E71324CFB7}"/>
                    </a:ext>
                  </a:extLst>
                </p14:cNvPr>
                <p14:cNvContentPartPr/>
                <p14:nvPr/>
              </p14:nvContentPartPr>
              <p14:xfrm>
                <a:off x="2425931" y="1284895"/>
                <a:ext cx="143640" cy="226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75299DB-4994-571D-7778-44E71324CFB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408291" y="1267255"/>
                  <a:ext cx="1792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B1D71F4-A0B3-F817-5591-02A9CEBEF440}"/>
                    </a:ext>
                  </a:extLst>
                </p14:cNvPr>
                <p14:cNvContentPartPr/>
                <p14:nvPr/>
              </p14:nvContentPartPr>
              <p14:xfrm>
                <a:off x="2442851" y="1410175"/>
                <a:ext cx="111600" cy="19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B1D71F4-A0B3-F817-5591-02A9CEBEF44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424851" y="1392535"/>
                  <a:ext cx="1472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79AE02B-5FFC-E1C5-6089-45A9057CFAD8}"/>
                    </a:ext>
                  </a:extLst>
                </p14:cNvPr>
                <p14:cNvContentPartPr/>
                <p14:nvPr/>
              </p14:nvContentPartPr>
              <p14:xfrm>
                <a:off x="2428091" y="1298935"/>
                <a:ext cx="118800" cy="4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79AE02B-5FFC-E1C5-6089-45A9057CFAD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410451" y="1280935"/>
                  <a:ext cx="15444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38897570-D55E-DFA6-7948-27DC4E04B16C}"/>
              </a:ext>
            </a:extLst>
          </p:cNvPr>
          <p:cNvGrpSpPr/>
          <p:nvPr/>
        </p:nvGrpSpPr>
        <p:grpSpPr>
          <a:xfrm>
            <a:off x="1194011" y="4340215"/>
            <a:ext cx="1463400" cy="402480"/>
            <a:chOff x="1194011" y="4340215"/>
            <a:chExt cx="146340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A278CCA-413E-FF42-E538-FB9D0C8D0885}"/>
                    </a:ext>
                  </a:extLst>
                </p14:cNvPr>
                <p14:cNvContentPartPr/>
                <p14:nvPr/>
              </p14:nvContentPartPr>
              <p14:xfrm>
                <a:off x="1194011" y="4340215"/>
                <a:ext cx="49680" cy="246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A278CCA-413E-FF42-E538-FB9D0C8D088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76011" y="4322575"/>
                  <a:ext cx="853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CEC1C22-8DBA-1675-B88F-198B6FA3443A}"/>
                    </a:ext>
                  </a:extLst>
                </p14:cNvPr>
                <p14:cNvContentPartPr/>
                <p14:nvPr/>
              </p14:nvContentPartPr>
              <p14:xfrm>
                <a:off x="1317491" y="4340215"/>
                <a:ext cx="82800" cy="248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CEC1C22-8DBA-1675-B88F-198B6FA3443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299851" y="4322215"/>
                  <a:ext cx="1184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9699E73-5283-8B66-8774-26B407D64E4C}"/>
                    </a:ext>
                  </a:extLst>
                </p14:cNvPr>
                <p14:cNvContentPartPr/>
                <p14:nvPr/>
              </p14:nvContentPartPr>
              <p14:xfrm>
                <a:off x="1201931" y="4478455"/>
                <a:ext cx="203040" cy="37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9699E73-5283-8B66-8774-26B407D64E4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83931" y="4460455"/>
                  <a:ext cx="2386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D5C9E7E-0708-F923-1E15-005DCEA31C40}"/>
                    </a:ext>
                  </a:extLst>
                </p14:cNvPr>
                <p14:cNvContentPartPr/>
                <p14:nvPr/>
              </p14:nvContentPartPr>
              <p14:xfrm>
                <a:off x="1485251" y="4414735"/>
                <a:ext cx="1066320" cy="1746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D5C9E7E-0708-F923-1E15-005DCEA31C4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467611" y="4397095"/>
                  <a:ext cx="11019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FCFEEF9-167D-8709-D48B-EC38160C99CD}"/>
                    </a:ext>
                  </a:extLst>
                </p14:cNvPr>
                <p14:cNvContentPartPr/>
                <p14:nvPr/>
              </p14:nvContentPartPr>
              <p14:xfrm>
                <a:off x="2631851" y="4592215"/>
                <a:ext cx="25560" cy="1504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FCFEEF9-167D-8709-D48B-EC38160C99C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613851" y="4574215"/>
                  <a:ext cx="6120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5739749-DEF0-71EB-F0DB-69087753AD9A}"/>
              </a:ext>
            </a:extLst>
          </p:cNvPr>
          <p:cNvGrpSpPr/>
          <p:nvPr/>
        </p:nvGrpSpPr>
        <p:grpSpPr>
          <a:xfrm>
            <a:off x="926171" y="3402775"/>
            <a:ext cx="2035800" cy="532080"/>
            <a:chOff x="926171" y="3402775"/>
            <a:chExt cx="2035800" cy="53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3CFA761-3CF4-D697-FE39-59EECCCDC06D}"/>
                    </a:ext>
                  </a:extLst>
                </p14:cNvPr>
                <p14:cNvContentPartPr/>
                <p14:nvPr/>
              </p14:nvContentPartPr>
              <p14:xfrm>
                <a:off x="1848851" y="3452095"/>
                <a:ext cx="28080" cy="89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3CFA761-3CF4-D697-FE39-59EECCCDC06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831211" y="3434095"/>
                  <a:ext cx="637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6812843-68BC-D085-AACD-497C97A2527C}"/>
                    </a:ext>
                  </a:extLst>
                </p14:cNvPr>
                <p14:cNvContentPartPr/>
                <p14:nvPr/>
              </p14:nvContentPartPr>
              <p14:xfrm>
                <a:off x="1912571" y="3435535"/>
                <a:ext cx="48240" cy="116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6812843-68BC-D085-AACD-497C97A2527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894931" y="3417535"/>
                  <a:ext cx="838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03BC787-85CE-871B-2B82-4366BCCA7C10}"/>
                    </a:ext>
                  </a:extLst>
                </p14:cNvPr>
                <p14:cNvContentPartPr/>
                <p14:nvPr/>
              </p14:nvContentPartPr>
              <p14:xfrm>
                <a:off x="1911131" y="3429415"/>
                <a:ext cx="927720" cy="370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03BC787-85CE-871B-2B82-4366BCCA7C1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893131" y="3411775"/>
                  <a:ext cx="96336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AC67E0C-4E42-DC4B-9CB7-0274D8E513DE}"/>
                    </a:ext>
                  </a:extLst>
                </p14:cNvPr>
                <p14:cNvContentPartPr/>
                <p14:nvPr/>
              </p14:nvContentPartPr>
              <p14:xfrm>
                <a:off x="2108771" y="3556135"/>
                <a:ext cx="204120" cy="14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AC67E0C-4E42-DC4B-9CB7-0274D8E513D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091131" y="3538495"/>
                  <a:ext cx="239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02ACDA4-BF4D-0064-1667-EEDAE6D3A396}"/>
                    </a:ext>
                  </a:extLst>
                </p14:cNvPr>
                <p14:cNvContentPartPr/>
                <p14:nvPr/>
              </p14:nvContentPartPr>
              <p14:xfrm>
                <a:off x="2857571" y="3415735"/>
                <a:ext cx="18000" cy="101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02ACDA4-BF4D-0064-1667-EEDAE6D3A39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839931" y="3397735"/>
                  <a:ext cx="53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B611CBE-ED0D-C9B9-EC36-048EF0163239}"/>
                    </a:ext>
                  </a:extLst>
                </p14:cNvPr>
                <p14:cNvContentPartPr/>
                <p14:nvPr/>
              </p14:nvContentPartPr>
              <p14:xfrm>
                <a:off x="2944691" y="3402775"/>
                <a:ext cx="17280" cy="90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B611CBE-ED0D-C9B9-EC36-048EF016323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926691" y="3384775"/>
                  <a:ext cx="52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A0C3D1C-B1F8-AD34-A7EB-DBEA9131CB7D}"/>
                    </a:ext>
                  </a:extLst>
                </p14:cNvPr>
                <p14:cNvContentPartPr/>
                <p14:nvPr/>
              </p14:nvContentPartPr>
              <p14:xfrm>
                <a:off x="926171" y="3479815"/>
                <a:ext cx="145800" cy="2340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A0C3D1C-B1F8-AD34-A7EB-DBEA9131CB7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08171" y="3462175"/>
                  <a:ext cx="1814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CB08DA6-2278-6829-4519-696A56A3F119}"/>
                    </a:ext>
                  </a:extLst>
                </p14:cNvPr>
                <p14:cNvContentPartPr/>
                <p14:nvPr/>
              </p14:nvContentPartPr>
              <p14:xfrm>
                <a:off x="1116971" y="3632815"/>
                <a:ext cx="469440" cy="3020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CB08DA6-2278-6829-4519-696A56A3F11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98971" y="3614815"/>
                  <a:ext cx="505080" cy="33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0A9FE93F-BD78-7002-07B3-AF63E81B1D42}"/>
              </a:ext>
            </a:extLst>
          </p:cNvPr>
          <p:cNvGrpSpPr/>
          <p:nvPr/>
        </p:nvGrpSpPr>
        <p:grpSpPr>
          <a:xfrm>
            <a:off x="2931731" y="4275415"/>
            <a:ext cx="2235240" cy="517320"/>
            <a:chOff x="2931731" y="4275415"/>
            <a:chExt cx="2235240" cy="51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2285011-83D9-E8F3-FF24-D6E66F95DB75}"/>
                    </a:ext>
                  </a:extLst>
                </p14:cNvPr>
                <p14:cNvContentPartPr/>
                <p14:nvPr/>
              </p14:nvContentPartPr>
              <p14:xfrm>
                <a:off x="2931731" y="4275415"/>
                <a:ext cx="1353240" cy="5173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2285011-83D9-E8F3-FF24-D6E66F95DB7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914091" y="4257775"/>
                  <a:ext cx="138888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BB409F8-B060-587F-3ED1-C8C13DDD026E}"/>
                    </a:ext>
                  </a:extLst>
                </p14:cNvPr>
                <p14:cNvContentPartPr/>
                <p14:nvPr/>
              </p14:nvContentPartPr>
              <p14:xfrm>
                <a:off x="3658211" y="4364335"/>
                <a:ext cx="441000" cy="763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BB409F8-B060-587F-3ED1-C8C13DDD026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640571" y="4346695"/>
                  <a:ext cx="4766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44F2C9E-9280-6700-B823-E68A6BC3D113}"/>
                    </a:ext>
                  </a:extLst>
                </p14:cNvPr>
                <p14:cNvContentPartPr/>
                <p14:nvPr/>
              </p14:nvContentPartPr>
              <p14:xfrm>
                <a:off x="4560371" y="4295215"/>
                <a:ext cx="163440" cy="284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44F2C9E-9280-6700-B823-E68A6BC3D11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542371" y="4277575"/>
                  <a:ext cx="1990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9E52D02-9362-3912-8718-AAA67C0E6E5A}"/>
                    </a:ext>
                  </a:extLst>
                </p14:cNvPr>
                <p14:cNvContentPartPr/>
                <p14:nvPr/>
              </p14:nvContentPartPr>
              <p14:xfrm>
                <a:off x="4785011" y="4339495"/>
                <a:ext cx="174240" cy="2350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9E52D02-9362-3912-8718-AAA67C0E6E5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767011" y="4321495"/>
                  <a:ext cx="2098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218381B-16B7-C97D-5E59-5995044BF544}"/>
                    </a:ext>
                  </a:extLst>
                </p14:cNvPr>
                <p14:cNvContentPartPr/>
                <p14:nvPr/>
              </p14:nvContentPartPr>
              <p14:xfrm>
                <a:off x="4807691" y="4461535"/>
                <a:ext cx="169920" cy="410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218381B-16B7-C97D-5E59-5995044BF54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790051" y="4443535"/>
                  <a:ext cx="2055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626B843-83F3-3652-AFFF-DC88F3393CBA}"/>
                    </a:ext>
                  </a:extLst>
                </p14:cNvPr>
                <p14:cNvContentPartPr/>
                <p14:nvPr/>
              </p14:nvContentPartPr>
              <p14:xfrm>
                <a:off x="4803371" y="4347415"/>
                <a:ext cx="188280" cy="27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626B843-83F3-3652-AFFF-DC88F3393CB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785731" y="4329775"/>
                  <a:ext cx="223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5DAB836-B841-75B7-7507-32EA0006D603}"/>
                    </a:ext>
                  </a:extLst>
                </p14:cNvPr>
                <p14:cNvContentPartPr/>
                <p14:nvPr/>
              </p14:nvContentPartPr>
              <p14:xfrm>
                <a:off x="5044931" y="4516255"/>
                <a:ext cx="122040" cy="748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5DAB836-B841-75B7-7507-32EA0006D60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027291" y="4498255"/>
                  <a:ext cx="15768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5AE8308B-5327-0125-B23A-A5C84FAF4711}"/>
              </a:ext>
            </a:extLst>
          </p:cNvPr>
          <p:cNvGrpSpPr/>
          <p:nvPr/>
        </p:nvGrpSpPr>
        <p:grpSpPr>
          <a:xfrm>
            <a:off x="5531291" y="4138255"/>
            <a:ext cx="2710080" cy="443160"/>
            <a:chOff x="5531291" y="4138255"/>
            <a:chExt cx="2710080" cy="4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1383223-00D6-62A8-0647-ED30B6D8DAF5}"/>
                    </a:ext>
                  </a:extLst>
                </p14:cNvPr>
                <p14:cNvContentPartPr/>
                <p14:nvPr/>
              </p14:nvContentPartPr>
              <p14:xfrm>
                <a:off x="5531291" y="4402855"/>
                <a:ext cx="548280" cy="1422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1383223-00D6-62A8-0647-ED30B6D8DAF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513291" y="4385215"/>
                  <a:ext cx="583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11762F3-C7A6-4A39-4BA9-834171B9A5F1}"/>
                    </a:ext>
                  </a:extLst>
                </p14:cNvPr>
                <p14:cNvContentPartPr/>
                <p14:nvPr/>
              </p14:nvContentPartPr>
              <p14:xfrm>
                <a:off x="6218171" y="4333735"/>
                <a:ext cx="400680" cy="247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11762F3-C7A6-4A39-4BA9-834171B9A5F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200171" y="4315735"/>
                  <a:ext cx="4363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FBE307D-FB68-EFD9-9FDB-F7507CCD8980}"/>
                    </a:ext>
                  </a:extLst>
                </p14:cNvPr>
                <p14:cNvContentPartPr/>
                <p14:nvPr/>
              </p14:nvContentPartPr>
              <p14:xfrm>
                <a:off x="6541451" y="4370455"/>
                <a:ext cx="149040" cy="34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FBE307D-FB68-EFD9-9FDB-F7507CCD898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523811" y="4352455"/>
                  <a:ext cx="1846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A08C071-E50E-97BB-A8C0-F56E086D9A36}"/>
                    </a:ext>
                  </a:extLst>
                </p14:cNvPr>
                <p14:cNvContentPartPr/>
                <p14:nvPr/>
              </p14:nvContentPartPr>
              <p14:xfrm>
                <a:off x="6914411" y="4138255"/>
                <a:ext cx="1326960" cy="4226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A08C071-E50E-97BB-A8C0-F56E086D9A3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896411" y="4120615"/>
                  <a:ext cx="1362600" cy="45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E9478B25-AAA6-0E27-EC6B-D03E239BAF76}"/>
                  </a:ext>
                </a:extLst>
              </p14:cNvPr>
              <p14:cNvContentPartPr/>
              <p14:nvPr/>
            </p14:nvContentPartPr>
            <p14:xfrm>
              <a:off x="8241371" y="4524535"/>
              <a:ext cx="105120" cy="8208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E9478B25-AAA6-0E27-EC6B-D03E239BAF76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8223371" y="4506895"/>
                <a:ext cx="140760" cy="11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8AC730DA-1487-E589-B682-DD64D7EF2DD9}"/>
              </a:ext>
            </a:extLst>
          </p:cNvPr>
          <p:cNvGrpSpPr/>
          <p:nvPr/>
        </p:nvGrpSpPr>
        <p:grpSpPr>
          <a:xfrm>
            <a:off x="8628371" y="4115575"/>
            <a:ext cx="2183760" cy="401400"/>
            <a:chOff x="8628371" y="4115575"/>
            <a:chExt cx="218376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AF6C15C-40B7-6D94-C546-A8089CF1D63A}"/>
                    </a:ext>
                  </a:extLst>
                </p14:cNvPr>
                <p14:cNvContentPartPr/>
                <p14:nvPr/>
              </p14:nvContentPartPr>
              <p14:xfrm>
                <a:off x="8628371" y="4115575"/>
                <a:ext cx="721080" cy="3870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AF6C15C-40B7-6D94-C546-A8089CF1D63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610371" y="4097935"/>
                  <a:ext cx="75672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FEF7352-ABD3-71D3-77A0-FAD87A2722BE}"/>
                    </a:ext>
                  </a:extLst>
                </p14:cNvPr>
                <p14:cNvContentPartPr/>
                <p14:nvPr/>
              </p14:nvContentPartPr>
              <p14:xfrm>
                <a:off x="9234611" y="4312495"/>
                <a:ext cx="132840" cy="144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FEF7352-ABD3-71D3-77A0-FAD87A2722B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216971" y="4294855"/>
                  <a:ext cx="168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CB35F5D-99B1-E8FE-C708-9B6CE1923A9C}"/>
                    </a:ext>
                  </a:extLst>
                </p14:cNvPr>
                <p14:cNvContentPartPr/>
                <p14:nvPr/>
              </p14:nvContentPartPr>
              <p14:xfrm>
                <a:off x="8661491" y="4330495"/>
                <a:ext cx="224640" cy="162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CB35F5D-99B1-E8FE-C708-9B6CE1923A9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643851" y="4312855"/>
                  <a:ext cx="2602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B3B8B0F-ACAE-65FF-831C-E8FC1779FF3B}"/>
                    </a:ext>
                  </a:extLst>
                </p14:cNvPr>
                <p14:cNvContentPartPr/>
                <p14:nvPr/>
              </p14:nvContentPartPr>
              <p14:xfrm>
                <a:off x="9592811" y="4121335"/>
                <a:ext cx="418680" cy="395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B3B8B0F-ACAE-65FF-831C-E8FC1779FF3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575171" y="4103335"/>
                  <a:ext cx="45432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F3B1C0C-B0F8-2E4A-47B6-E780F0731739}"/>
                    </a:ext>
                  </a:extLst>
                </p14:cNvPr>
                <p14:cNvContentPartPr/>
                <p14:nvPr/>
              </p14:nvContentPartPr>
              <p14:xfrm>
                <a:off x="9816011" y="4269295"/>
                <a:ext cx="22680" cy="86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F3B1C0C-B0F8-2E4A-47B6-E780F073173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798011" y="4251655"/>
                  <a:ext cx="583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60B1697-338D-AC38-E182-7CBF39AFB9A2}"/>
                    </a:ext>
                  </a:extLst>
                </p14:cNvPr>
                <p14:cNvContentPartPr/>
                <p14:nvPr/>
              </p14:nvContentPartPr>
              <p14:xfrm>
                <a:off x="9989171" y="4128895"/>
                <a:ext cx="822960" cy="3168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60B1697-338D-AC38-E182-7CBF39AFB9A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971531" y="4111255"/>
                  <a:ext cx="8586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49F07AC-35E4-E673-EDAC-904F90173A50}"/>
                    </a:ext>
                  </a:extLst>
                </p14:cNvPr>
                <p14:cNvContentPartPr/>
                <p14:nvPr/>
              </p14:nvContentPartPr>
              <p14:xfrm>
                <a:off x="10431611" y="4263535"/>
                <a:ext cx="51120" cy="104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49F07AC-35E4-E673-EDAC-904F90173A5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413611" y="4245895"/>
                  <a:ext cx="86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7B49686-3DB2-B4BF-BA15-67D0EDFAB41E}"/>
                    </a:ext>
                  </a:extLst>
                </p14:cNvPr>
                <p14:cNvContentPartPr/>
                <p14:nvPr/>
              </p14:nvContentPartPr>
              <p14:xfrm>
                <a:off x="10101851" y="4238335"/>
                <a:ext cx="290880" cy="38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7B49686-3DB2-B4BF-BA15-67D0EDFAB41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083851" y="4220695"/>
                  <a:ext cx="326520" cy="7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77616CE3-A8BA-9895-B07B-03071792654B}"/>
                  </a:ext>
                </a:extLst>
              </p14:cNvPr>
              <p14:cNvContentPartPr/>
              <p14:nvPr/>
            </p14:nvContentPartPr>
            <p14:xfrm>
              <a:off x="1150811" y="5043655"/>
              <a:ext cx="445680" cy="7992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77616CE3-A8BA-9895-B07B-03071792654B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132811" y="5025655"/>
                <a:ext cx="481320" cy="11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oup 187">
            <a:extLst>
              <a:ext uri="{FF2B5EF4-FFF2-40B4-BE49-F238E27FC236}">
                <a16:creationId xmlns:a16="http://schemas.microsoft.com/office/drawing/2014/main" id="{E3F2BE1A-D7FF-6BBD-C2AD-5E3CB55C33EA}"/>
              </a:ext>
            </a:extLst>
          </p:cNvPr>
          <p:cNvGrpSpPr/>
          <p:nvPr/>
        </p:nvGrpSpPr>
        <p:grpSpPr>
          <a:xfrm>
            <a:off x="1821851" y="4785895"/>
            <a:ext cx="2074320" cy="501480"/>
            <a:chOff x="1821851" y="4785895"/>
            <a:chExt cx="2074320" cy="50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6B9D8CD-4356-BBC5-AE83-119BC9C5D24F}"/>
                    </a:ext>
                  </a:extLst>
                </p14:cNvPr>
                <p14:cNvContentPartPr/>
                <p14:nvPr/>
              </p14:nvContentPartPr>
              <p14:xfrm>
                <a:off x="1821851" y="4785895"/>
                <a:ext cx="2074320" cy="5014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6B9D8CD-4356-BBC5-AE83-119BC9C5D24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803851" y="4768255"/>
                  <a:ext cx="210996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235BD62-962B-B754-A7DA-E597478F7187}"/>
                    </a:ext>
                  </a:extLst>
                </p14:cNvPr>
                <p14:cNvContentPartPr/>
                <p14:nvPr/>
              </p14:nvContentPartPr>
              <p14:xfrm>
                <a:off x="1962251" y="4851775"/>
                <a:ext cx="16200" cy="8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235BD62-962B-B754-A7DA-E597478F718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944611" y="4834135"/>
                  <a:ext cx="5184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AFED35F1-CFDB-A11F-079A-9D76CEA58C9B}"/>
              </a:ext>
            </a:extLst>
          </p:cNvPr>
          <p:cNvGrpSpPr/>
          <p:nvPr/>
        </p:nvGrpSpPr>
        <p:grpSpPr>
          <a:xfrm>
            <a:off x="4125131" y="4761775"/>
            <a:ext cx="983520" cy="525240"/>
            <a:chOff x="4125131" y="4761775"/>
            <a:chExt cx="983520" cy="52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AEEA094-F9C4-3B81-951E-3C197760ED7C}"/>
                    </a:ext>
                  </a:extLst>
                </p14:cNvPr>
                <p14:cNvContentPartPr/>
                <p14:nvPr/>
              </p14:nvContentPartPr>
              <p14:xfrm>
                <a:off x="4125131" y="4761775"/>
                <a:ext cx="849960" cy="5252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AEEA094-F9C4-3B81-951E-3C197760ED7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107131" y="4744135"/>
                  <a:ext cx="88560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CD3DB62-0A85-48F0-09DF-69396D778839}"/>
                    </a:ext>
                  </a:extLst>
                </p14:cNvPr>
                <p14:cNvContentPartPr/>
                <p14:nvPr/>
              </p14:nvContentPartPr>
              <p14:xfrm>
                <a:off x="5081291" y="5090455"/>
                <a:ext cx="27360" cy="126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CD3DB62-0A85-48F0-09DF-69396D77883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063291" y="5072815"/>
                  <a:ext cx="6300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5EB13570-641A-97D0-BD50-FD902E5ACF76}"/>
              </a:ext>
            </a:extLst>
          </p:cNvPr>
          <p:cNvGrpSpPr/>
          <p:nvPr/>
        </p:nvGrpSpPr>
        <p:grpSpPr>
          <a:xfrm>
            <a:off x="1197251" y="5562775"/>
            <a:ext cx="1248840" cy="404640"/>
            <a:chOff x="1197251" y="5562775"/>
            <a:chExt cx="1248840" cy="40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6A9473C-C24B-9AD7-39AF-E74F206259A9}"/>
                    </a:ext>
                  </a:extLst>
                </p14:cNvPr>
                <p14:cNvContentPartPr/>
                <p14:nvPr/>
              </p14:nvContentPartPr>
              <p14:xfrm>
                <a:off x="1197251" y="5562775"/>
                <a:ext cx="173160" cy="3823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6A9473C-C24B-9AD7-39AF-E74F206259A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79611" y="5545135"/>
                  <a:ext cx="20880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3D9EF15-09DD-C200-EE88-9A5961EF0CFA}"/>
                    </a:ext>
                  </a:extLst>
                </p14:cNvPr>
                <p14:cNvContentPartPr/>
                <p14:nvPr/>
              </p14:nvContentPartPr>
              <p14:xfrm>
                <a:off x="1370051" y="5777695"/>
                <a:ext cx="387000" cy="1677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3D9EF15-09DD-C200-EE88-9A5961EF0CF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352051" y="5759695"/>
                  <a:ext cx="4226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C4EB8BB-EEF4-24D0-E6F3-CFB85C32E800}"/>
                    </a:ext>
                  </a:extLst>
                </p14:cNvPr>
                <p14:cNvContentPartPr/>
                <p14:nvPr/>
              </p14:nvContentPartPr>
              <p14:xfrm>
                <a:off x="1706291" y="5611375"/>
                <a:ext cx="739800" cy="3560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C4EB8BB-EEF4-24D0-E6F3-CFB85C32E80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688291" y="5593375"/>
                  <a:ext cx="77544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9497C3D-A862-654F-C606-1F31D1BB9A4B}"/>
                    </a:ext>
                  </a:extLst>
                </p14:cNvPr>
                <p14:cNvContentPartPr/>
                <p14:nvPr/>
              </p14:nvContentPartPr>
              <p14:xfrm>
                <a:off x="2227211" y="5707855"/>
                <a:ext cx="32040" cy="302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9497C3D-A862-654F-C606-1F31D1BB9A4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209571" y="5690215"/>
                  <a:ext cx="676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6305E17-4546-67BE-B3F0-2A0DD4267E5C}"/>
                    </a:ext>
                  </a:extLst>
                </p14:cNvPr>
                <p14:cNvContentPartPr/>
                <p14:nvPr/>
              </p14:nvContentPartPr>
              <p14:xfrm>
                <a:off x="1706291" y="5689855"/>
                <a:ext cx="28800" cy="172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6305E17-4546-67BE-B3F0-2A0DD4267E5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688291" y="5671855"/>
                  <a:ext cx="6444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9A278787-4F03-61D9-B642-595389707980}"/>
              </a:ext>
            </a:extLst>
          </p:cNvPr>
          <p:cNvGrpSpPr/>
          <p:nvPr/>
        </p:nvGrpSpPr>
        <p:grpSpPr>
          <a:xfrm>
            <a:off x="2735531" y="5553415"/>
            <a:ext cx="913680" cy="418320"/>
            <a:chOff x="2735531" y="5553415"/>
            <a:chExt cx="91368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46A45E7-13F8-9F4D-C3BF-F125D04119F3}"/>
                    </a:ext>
                  </a:extLst>
                </p14:cNvPr>
                <p14:cNvContentPartPr/>
                <p14:nvPr/>
              </p14:nvContentPartPr>
              <p14:xfrm>
                <a:off x="2735531" y="5553415"/>
                <a:ext cx="913680" cy="4183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46A45E7-13F8-9F4D-C3BF-F125D04119F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717891" y="5535775"/>
                  <a:ext cx="94932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C7E83A6-0602-C396-8E91-9093C629E97B}"/>
                    </a:ext>
                  </a:extLst>
                </p14:cNvPr>
                <p14:cNvContentPartPr/>
                <p14:nvPr/>
              </p14:nvContentPartPr>
              <p14:xfrm>
                <a:off x="2746691" y="5639095"/>
                <a:ext cx="183600" cy="763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C7E83A6-0602-C396-8E91-9093C629E97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729051" y="5621095"/>
                  <a:ext cx="219240" cy="11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31AE9C66-A31B-00D8-BDF6-42695C24A9B4}"/>
                  </a:ext>
                </a:extLst>
              </p14:cNvPr>
              <p14:cNvContentPartPr/>
              <p14:nvPr/>
            </p14:nvContentPartPr>
            <p14:xfrm>
              <a:off x="3939731" y="5653495"/>
              <a:ext cx="848160" cy="30528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31AE9C66-A31B-00D8-BDF6-42695C24A9B4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3921731" y="5635495"/>
                <a:ext cx="8838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A0EFD99C-6DAF-C11C-A371-0FD93D36D192}"/>
                  </a:ext>
                </a:extLst>
              </p14:cNvPr>
              <p14:cNvContentPartPr/>
              <p14:nvPr/>
            </p14:nvContentPartPr>
            <p14:xfrm>
              <a:off x="5079851" y="5602375"/>
              <a:ext cx="1072440" cy="32184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A0EFD99C-6DAF-C11C-A371-0FD93D36D192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5062211" y="5584735"/>
                <a:ext cx="1108080" cy="35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oup 214">
            <a:extLst>
              <a:ext uri="{FF2B5EF4-FFF2-40B4-BE49-F238E27FC236}">
                <a16:creationId xmlns:a16="http://schemas.microsoft.com/office/drawing/2014/main" id="{ADE1E46C-B996-20B5-1DF0-5970AFDE3C9E}"/>
              </a:ext>
            </a:extLst>
          </p:cNvPr>
          <p:cNvGrpSpPr/>
          <p:nvPr/>
        </p:nvGrpSpPr>
        <p:grpSpPr>
          <a:xfrm>
            <a:off x="6423731" y="5630095"/>
            <a:ext cx="2046600" cy="321120"/>
            <a:chOff x="6423731" y="5630095"/>
            <a:chExt cx="2046600" cy="3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E4B3350-392F-CF6C-D6F4-4E59421E7C2F}"/>
                    </a:ext>
                  </a:extLst>
                </p14:cNvPr>
                <p14:cNvContentPartPr/>
                <p14:nvPr/>
              </p14:nvContentPartPr>
              <p14:xfrm>
                <a:off x="6423731" y="5630095"/>
                <a:ext cx="290880" cy="279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E4B3350-392F-CF6C-D6F4-4E59421E7C2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405731" y="5612095"/>
                  <a:ext cx="3265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EAB08DA-FACD-A62B-E472-4E1538DDB59A}"/>
                    </a:ext>
                  </a:extLst>
                </p14:cNvPr>
                <p14:cNvContentPartPr/>
                <p14:nvPr/>
              </p14:nvContentPartPr>
              <p14:xfrm>
                <a:off x="6825131" y="5766535"/>
                <a:ext cx="138600" cy="108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EAB08DA-FACD-A62B-E472-4E1538DDB59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807491" y="5748535"/>
                  <a:ext cx="174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A4CE3A6-2BA0-C961-A304-C251CFE32E94}"/>
                    </a:ext>
                  </a:extLst>
                </p14:cNvPr>
                <p14:cNvContentPartPr/>
                <p14:nvPr/>
              </p14:nvContentPartPr>
              <p14:xfrm>
                <a:off x="6765011" y="5863735"/>
                <a:ext cx="180000" cy="284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A4CE3A6-2BA0-C961-A304-C251CFE32E9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747011" y="5845735"/>
                  <a:ext cx="2156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7FDD9A7-EF91-31DE-693A-F680414549B0}"/>
                    </a:ext>
                  </a:extLst>
                </p14:cNvPr>
                <p14:cNvContentPartPr/>
                <p14:nvPr/>
              </p14:nvContentPartPr>
              <p14:xfrm>
                <a:off x="7178291" y="5666095"/>
                <a:ext cx="161640" cy="2678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7FDD9A7-EF91-31DE-693A-F680414549B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160651" y="5648095"/>
                  <a:ext cx="1972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DC6AAC9-7D31-4F86-A786-D0FC1D127B71}"/>
                    </a:ext>
                  </a:extLst>
                </p14:cNvPr>
                <p14:cNvContentPartPr/>
                <p14:nvPr/>
              </p14:nvContentPartPr>
              <p14:xfrm>
                <a:off x="7413731" y="5727655"/>
                <a:ext cx="196200" cy="1656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DC6AAC9-7D31-4F86-A786-D0FC1D127B7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396091" y="5710015"/>
                  <a:ext cx="2318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0CE3D33-0705-45F3-9D15-981F2227CB1E}"/>
                    </a:ext>
                  </a:extLst>
                </p14:cNvPr>
                <p14:cNvContentPartPr/>
                <p14:nvPr/>
              </p14:nvContentPartPr>
              <p14:xfrm>
                <a:off x="7683731" y="5785975"/>
                <a:ext cx="169920" cy="442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0CE3D33-0705-45F3-9D15-981F2227CB1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665731" y="5767975"/>
                  <a:ext cx="2055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A90C5BC-388E-0BAB-0FFD-FC13187BE833}"/>
                    </a:ext>
                  </a:extLst>
                </p14:cNvPr>
                <p14:cNvContentPartPr/>
                <p14:nvPr/>
              </p14:nvContentPartPr>
              <p14:xfrm>
                <a:off x="7930691" y="5679775"/>
                <a:ext cx="86760" cy="2714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A90C5BC-388E-0BAB-0FFD-FC13187BE83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912691" y="5661775"/>
                  <a:ext cx="1224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024A9BB-F7EB-63CD-F3F6-DC7F6E17B675}"/>
                    </a:ext>
                  </a:extLst>
                </p14:cNvPr>
                <p14:cNvContentPartPr/>
                <p14:nvPr/>
              </p14:nvContentPartPr>
              <p14:xfrm>
                <a:off x="8143451" y="5730535"/>
                <a:ext cx="109440" cy="1764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024A9BB-F7EB-63CD-F3F6-DC7F6E17B67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125451" y="5712895"/>
                  <a:ext cx="1450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886A862-824C-E800-25DA-6510F5774F5E}"/>
                    </a:ext>
                  </a:extLst>
                </p14:cNvPr>
                <p14:cNvContentPartPr/>
                <p14:nvPr/>
              </p14:nvContentPartPr>
              <p14:xfrm>
                <a:off x="8355131" y="5711095"/>
                <a:ext cx="115200" cy="1764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886A862-824C-E800-25DA-6510F5774F5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337491" y="5693095"/>
                  <a:ext cx="150840" cy="21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B033D463-195F-609B-F3B4-D114D70340F7}"/>
                  </a:ext>
                </a:extLst>
              </p14:cNvPr>
              <p14:cNvContentPartPr/>
              <p14:nvPr/>
            </p14:nvContentPartPr>
            <p14:xfrm>
              <a:off x="8911331" y="5672215"/>
              <a:ext cx="732600" cy="3009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B033D463-195F-609B-F3B4-D114D70340F7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8893691" y="5654215"/>
                <a:ext cx="768240" cy="33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8" name="Group 227">
            <a:extLst>
              <a:ext uri="{FF2B5EF4-FFF2-40B4-BE49-F238E27FC236}">
                <a16:creationId xmlns:a16="http://schemas.microsoft.com/office/drawing/2014/main" id="{E82A0ACA-04B2-E1AF-8550-10D92EAB5EBD}"/>
              </a:ext>
            </a:extLst>
          </p:cNvPr>
          <p:cNvGrpSpPr/>
          <p:nvPr/>
        </p:nvGrpSpPr>
        <p:grpSpPr>
          <a:xfrm>
            <a:off x="1188611" y="6223375"/>
            <a:ext cx="901440" cy="376200"/>
            <a:chOff x="1188611" y="6223375"/>
            <a:chExt cx="90144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10877FC-0899-9B37-7816-A67912AB294E}"/>
                    </a:ext>
                  </a:extLst>
                </p14:cNvPr>
                <p14:cNvContentPartPr/>
                <p14:nvPr/>
              </p14:nvContentPartPr>
              <p14:xfrm>
                <a:off x="1188611" y="6223375"/>
                <a:ext cx="191160" cy="2865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10877FC-0899-9B37-7816-A67912AB294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70971" y="6205735"/>
                  <a:ext cx="2268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D338480-EC08-E079-64DA-5EB01AEBB79F}"/>
                    </a:ext>
                  </a:extLst>
                </p14:cNvPr>
                <p14:cNvContentPartPr/>
                <p14:nvPr/>
              </p14:nvContentPartPr>
              <p14:xfrm>
                <a:off x="1447091" y="6262255"/>
                <a:ext cx="159480" cy="2322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D338480-EC08-E079-64DA-5EB01AEBB79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429451" y="6244255"/>
                  <a:ext cx="1951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89B01E7-8E78-C54D-B281-E66FB333B174}"/>
                    </a:ext>
                  </a:extLst>
                </p14:cNvPr>
                <p14:cNvContentPartPr/>
                <p14:nvPr/>
              </p14:nvContentPartPr>
              <p14:xfrm>
                <a:off x="1474811" y="6379615"/>
                <a:ext cx="159120" cy="417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89B01E7-8E78-C54D-B281-E66FB333B17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457171" y="6361975"/>
                  <a:ext cx="1947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66D4483-4D11-F1DC-1420-370AB1B06C32}"/>
                    </a:ext>
                  </a:extLst>
                </p14:cNvPr>
                <p14:cNvContentPartPr/>
                <p14:nvPr/>
              </p14:nvContentPartPr>
              <p14:xfrm>
                <a:off x="1481651" y="6252535"/>
                <a:ext cx="186840" cy="284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66D4483-4D11-F1DC-1420-370AB1B06C3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464011" y="6234535"/>
                  <a:ext cx="222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C180C18-198D-2C68-9E38-A42760747F22}"/>
                    </a:ext>
                  </a:extLst>
                </p14:cNvPr>
                <p14:cNvContentPartPr/>
                <p14:nvPr/>
              </p14:nvContentPartPr>
              <p14:xfrm>
                <a:off x="1799171" y="6318415"/>
                <a:ext cx="135000" cy="1720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C180C18-198D-2C68-9E38-A42760747F2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781171" y="6300415"/>
                  <a:ext cx="1706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2F80282-819B-A763-24C4-6408C178F846}"/>
                    </a:ext>
                  </a:extLst>
                </p14:cNvPr>
                <p14:cNvContentPartPr/>
                <p14:nvPr/>
              </p14:nvContentPartPr>
              <p14:xfrm>
                <a:off x="1714211" y="6246775"/>
                <a:ext cx="83880" cy="2923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2F80282-819B-A763-24C4-6408C178F84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696211" y="6229135"/>
                  <a:ext cx="1195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13F0668-A256-5717-CCED-5B6CC02B5A67}"/>
                    </a:ext>
                  </a:extLst>
                </p14:cNvPr>
                <p14:cNvContentPartPr/>
                <p14:nvPr/>
              </p14:nvContentPartPr>
              <p14:xfrm>
                <a:off x="1962251" y="6241015"/>
                <a:ext cx="127800" cy="3585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13F0668-A256-5717-CCED-5B6CC02B5A6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944611" y="6223015"/>
                  <a:ext cx="163440" cy="39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0CDC824F-4AD5-B105-98EE-194C35F93A7E}"/>
                  </a:ext>
                </a:extLst>
              </p14:cNvPr>
              <p14:cNvContentPartPr/>
              <p14:nvPr/>
            </p14:nvContentPartPr>
            <p14:xfrm>
              <a:off x="2666411" y="6245695"/>
              <a:ext cx="480600" cy="20412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0CDC824F-4AD5-B105-98EE-194C35F93A7E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2648411" y="6227695"/>
                <a:ext cx="516240" cy="23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" name="Group 245">
            <a:extLst>
              <a:ext uri="{FF2B5EF4-FFF2-40B4-BE49-F238E27FC236}">
                <a16:creationId xmlns:a16="http://schemas.microsoft.com/office/drawing/2014/main" id="{0AE43F7A-28B4-8857-A45A-B40DCC487AA6}"/>
              </a:ext>
            </a:extLst>
          </p:cNvPr>
          <p:cNvGrpSpPr/>
          <p:nvPr/>
        </p:nvGrpSpPr>
        <p:grpSpPr>
          <a:xfrm>
            <a:off x="3341771" y="6097375"/>
            <a:ext cx="3115080" cy="405720"/>
            <a:chOff x="3341771" y="6097375"/>
            <a:chExt cx="311508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B26618F-A7F6-76AD-2FA6-28F33498C0DE}"/>
                    </a:ext>
                  </a:extLst>
                </p14:cNvPr>
                <p14:cNvContentPartPr/>
                <p14:nvPr/>
              </p14:nvContentPartPr>
              <p14:xfrm>
                <a:off x="3341771" y="6191335"/>
                <a:ext cx="141840" cy="2559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B26618F-A7F6-76AD-2FA6-28F33498C0D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324131" y="6173695"/>
                  <a:ext cx="1774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DAFB08B-D8C3-E241-B820-CD50E9645E8E}"/>
                    </a:ext>
                  </a:extLst>
                </p14:cNvPr>
                <p14:cNvContentPartPr/>
                <p14:nvPr/>
              </p14:nvContentPartPr>
              <p14:xfrm>
                <a:off x="3584051" y="6205015"/>
                <a:ext cx="124560" cy="2246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DAFB08B-D8C3-E241-B820-CD50E9645E8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566411" y="6187375"/>
                  <a:ext cx="1602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8A1F820-18FE-97A9-6353-472BE976D2E5}"/>
                    </a:ext>
                  </a:extLst>
                </p14:cNvPr>
                <p14:cNvContentPartPr/>
                <p14:nvPr/>
              </p14:nvContentPartPr>
              <p14:xfrm>
                <a:off x="3608171" y="6313015"/>
                <a:ext cx="149760" cy="313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8A1F820-18FE-97A9-6353-472BE976D2E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590171" y="6295375"/>
                  <a:ext cx="1854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925C8F1-5D84-0F73-DA12-C3120CB5844D}"/>
                    </a:ext>
                  </a:extLst>
                </p14:cNvPr>
                <p14:cNvContentPartPr/>
                <p14:nvPr/>
              </p14:nvContentPartPr>
              <p14:xfrm>
                <a:off x="3639131" y="6186295"/>
                <a:ext cx="160200" cy="302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925C8F1-5D84-0F73-DA12-C3120CB5844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621131" y="6168655"/>
                  <a:ext cx="1958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E7080EA-EB3D-9BBD-9D15-A413266A10C0}"/>
                    </a:ext>
                  </a:extLst>
                </p14:cNvPr>
                <p14:cNvContentPartPr/>
                <p14:nvPr/>
              </p14:nvContentPartPr>
              <p14:xfrm>
                <a:off x="3897251" y="6140215"/>
                <a:ext cx="98280" cy="3607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E7080EA-EB3D-9BBD-9D15-A413266A10C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879251" y="6122575"/>
                  <a:ext cx="13392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DAA75C1-2187-413D-2B41-F27B0E858B97}"/>
                    </a:ext>
                  </a:extLst>
                </p14:cNvPr>
                <p14:cNvContentPartPr/>
                <p14:nvPr/>
              </p14:nvContentPartPr>
              <p14:xfrm>
                <a:off x="4017851" y="6183055"/>
                <a:ext cx="829440" cy="2977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DAA75C1-2187-413D-2B41-F27B0E858B9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000211" y="6165055"/>
                  <a:ext cx="86508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6CB21FE-95E5-A438-4164-8CC53C677AD2}"/>
                    </a:ext>
                  </a:extLst>
                </p14:cNvPr>
                <p14:cNvContentPartPr/>
                <p14:nvPr/>
              </p14:nvContentPartPr>
              <p14:xfrm>
                <a:off x="4564691" y="6220135"/>
                <a:ext cx="8640" cy="61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6CB21FE-95E5-A438-4164-8CC53C677AD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546691" y="6202495"/>
                  <a:ext cx="44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3B4C5A2-E30B-F984-B42C-3AA673D1A8D4}"/>
                    </a:ext>
                  </a:extLst>
                </p14:cNvPr>
                <p14:cNvContentPartPr/>
                <p14:nvPr/>
              </p14:nvContentPartPr>
              <p14:xfrm>
                <a:off x="4258331" y="6273415"/>
                <a:ext cx="11520" cy="104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3B4C5A2-E30B-F984-B42C-3AA673D1A8D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240331" y="6255415"/>
                  <a:ext cx="471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43DD728-86A8-88C2-E028-8F10A65B8F7E}"/>
                    </a:ext>
                  </a:extLst>
                </p14:cNvPr>
                <p14:cNvContentPartPr/>
                <p14:nvPr/>
              </p14:nvContentPartPr>
              <p14:xfrm>
                <a:off x="4847291" y="6191335"/>
                <a:ext cx="128520" cy="3117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43DD728-86A8-88C2-E028-8F10A65B8F7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829291" y="6173695"/>
                  <a:ext cx="16416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2058EEC-BBA4-08C5-25B4-21A081E838DA}"/>
                    </a:ext>
                  </a:extLst>
                </p14:cNvPr>
                <p14:cNvContentPartPr/>
                <p14:nvPr/>
              </p14:nvContentPartPr>
              <p14:xfrm>
                <a:off x="5232851" y="6097375"/>
                <a:ext cx="1224000" cy="3920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2058EEC-BBA4-08C5-25B4-21A081E838D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215211" y="6079735"/>
                  <a:ext cx="1259640" cy="42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430018D2-6096-804B-0B82-F1F93036C164}"/>
              </a:ext>
            </a:extLst>
          </p:cNvPr>
          <p:cNvGrpSpPr/>
          <p:nvPr/>
        </p:nvGrpSpPr>
        <p:grpSpPr>
          <a:xfrm>
            <a:off x="6669611" y="6123655"/>
            <a:ext cx="1873440" cy="563760"/>
            <a:chOff x="6669611" y="6123655"/>
            <a:chExt cx="1873440" cy="56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8EC0E15-038F-A1CC-5273-1CBB3F22D330}"/>
                    </a:ext>
                  </a:extLst>
                </p14:cNvPr>
                <p14:cNvContentPartPr/>
                <p14:nvPr/>
              </p14:nvContentPartPr>
              <p14:xfrm>
                <a:off x="6669611" y="6123655"/>
                <a:ext cx="1873440" cy="5637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8EC0E15-038F-A1CC-5273-1CBB3F22D33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651971" y="6106015"/>
                  <a:ext cx="1909080" cy="59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44DDC0A-E965-31D6-A8EE-F4BD85CF972D}"/>
                    </a:ext>
                  </a:extLst>
                </p14:cNvPr>
                <p14:cNvContentPartPr/>
                <p14:nvPr/>
              </p14:nvContentPartPr>
              <p14:xfrm>
                <a:off x="8078651" y="6358015"/>
                <a:ext cx="194760" cy="172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44DDC0A-E965-31D6-A8EE-F4BD85CF972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060651" y="6340375"/>
                  <a:ext cx="230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CC6F5D0-7613-5E24-37F9-AE05EC03595D}"/>
                    </a:ext>
                  </a:extLst>
                </p14:cNvPr>
                <p14:cNvContentPartPr/>
                <p14:nvPr/>
              </p14:nvContentPartPr>
              <p14:xfrm>
                <a:off x="7773731" y="6241375"/>
                <a:ext cx="22680" cy="212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CC6F5D0-7613-5E24-37F9-AE05EC03595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756091" y="6223375"/>
                  <a:ext cx="5832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D182C8A6-0564-049C-81BE-F10E414381DB}"/>
              </a:ext>
            </a:extLst>
          </p:cNvPr>
          <p:cNvGrpSpPr/>
          <p:nvPr/>
        </p:nvGrpSpPr>
        <p:grpSpPr>
          <a:xfrm>
            <a:off x="8792171" y="6146335"/>
            <a:ext cx="1541520" cy="534600"/>
            <a:chOff x="8792171" y="6146335"/>
            <a:chExt cx="1541520" cy="53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ECCE1B3-97D4-3C5E-D654-8E0BF18114AC}"/>
                    </a:ext>
                  </a:extLst>
                </p14:cNvPr>
                <p14:cNvContentPartPr/>
                <p14:nvPr/>
              </p14:nvContentPartPr>
              <p14:xfrm>
                <a:off x="8792171" y="6146335"/>
                <a:ext cx="1541520" cy="5346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ECCE1B3-97D4-3C5E-D654-8E0BF18114A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774531" y="6128695"/>
                  <a:ext cx="1577160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05682A4-C31A-1F73-F02E-FF107F2BAC7B}"/>
                    </a:ext>
                  </a:extLst>
                </p14:cNvPr>
                <p14:cNvContentPartPr/>
                <p14:nvPr/>
              </p14:nvContentPartPr>
              <p14:xfrm>
                <a:off x="10113011" y="6248215"/>
                <a:ext cx="7920" cy="104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05682A4-C31A-1F73-F02E-FF107F2BAC7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095011" y="6230575"/>
                  <a:ext cx="43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17A4B45-1756-E0AF-6E85-30DD7852F4E0}"/>
                    </a:ext>
                  </a:extLst>
                </p14:cNvPr>
                <p14:cNvContentPartPr/>
                <p14:nvPr/>
              </p14:nvContentPartPr>
              <p14:xfrm>
                <a:off x="9754091" y="6237055"/>
                <a:ext cx="335520" cy="802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17A4B45-1756-E0AF-6E85-30DD7852F4E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736091" y="6219415"/>
                  <a:ext cx="371160" cy="11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CF34BC67-1442-8902-5DF6-5BDEF6840E5C}"/>
                  </a:ext>
                </a:extLst>
              </p14:cNvPr>
              <p14:cNvContentPartPr/>
              <p14:nvPr/>
            </p14:nvContentPartPr>
            <p14:xfrm>
              <a:off x="6780131" y="163135"/>
              <a:ext cx="141120" cy="39312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CF34BC67-1442-8902-5DF6-5BDEF6840E5C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6762491" y="145495"/>
                <a:ext cx="176760" cy="42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oup 257">
            <a:extLst>
              <a:ext uri="{FF2B5EF4-FFF2-40B4-BE49-F238E27FC236}">
                <a16:creationId xmlns:a16="http://schemas.microsoft.com/office/drawing/2014/main" id="{89EE2F19-1428-60CF-8B03-FA9BF45538F7}"/>
              </a:ext>
            </a:extLst>
          </p:cNvPr>
          <p:cNvGrpSpPr/>
          <p:nvPr/>
        </p:nvGrpSpPr>
        <p:grpSpPr>
          <a:xfrm>
            <a:off x="7032131" y="179695"/>
            <a:ext cx="1581480" cy="441360"/>
            <a:chOff x="7032131" y="179695"/>
            <a:chExt cx="158148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6CF9D0F-4128-7B32-4B8D-E78E6A40AD42}"/>
                    </a:ext>
                  </a:extLst>
                </p14:cNvPr>
                <p14:cNvContentPartPr/>
                <p14:nvPr/>
              </p14:nvContentPartPr>
              <p14:xfrm>
                <a:off x="7032131" y="181495"/>
                <a:ext cx="50400" cy="835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6CF9D0F-4128-7B32-4B8D-E78E6A40AD4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014491" y="163495"/>
                  <a:ext cx="86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4FC3D4D-8C66-D46A-808A-0064205B8DF0}"/>
                    </a:ext>
                  </a:extLst>
                </p14:cNvPr>
                <p14:cNvContentPartPr/>
                <p14:nvPr/>
              </p14:nvContentPartPr>
              <p14:xfrm>
                <a:off x="7126091" y="180055"/>
                <a:ext cx="35280" cy="1224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4FC3D4D-8C66-D46A-808A-0064205B8DF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108091" y="162415"/>
                  <a:ext cx="70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259B804-89A7-88A2-3DD4-A936A90CAA87}"/>
                    </a:ext>
                  </a:extLst>
                </p14:cNvPr>
                <p14:cNvContentPartPr/>
                <p14:nvPr/>
              </p14:nvContentPartPr>
              <p14:xfrm>
                <a:off x="7121411" y="179695"/>
                <a:ext cx="1492200" cy="4413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259B804-89A7-88A2-3DD4-A936A90CAA8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103771" y="162055"/>
                  <a:ext cx="152784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17E133D-11EC-B608-85CD-EC1FCF2E5B41}"/>
                    </a:ext>
                  </a:extLst>
                </p14:cNvPr>
                <p14:cNvContentPartPr/>
                <p14:nvPr/>
              </p14:nvContentPartPr>
              <p14:xfrm>
                <a:off x="8237771" y="316135"/>
                <a:ext cx="65160" cy="144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17E133D-11EC-B608-85CD-EC1FCF2E5B4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220131" y="298495"/>
                  <a:ext cx="100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55093EE-C846-7AB2-1719-103FA8BC6FC7}"/>
                    </a:ext>
                  </a:extLst>
                </p14:cNvPr>
                <p14:cNvContentPartPr/>
                <p14:nvPr/>
              </p14:nvContentPartPr>
              <p14:xfrm>
                <a:off x="8061371" y="276895"/>
                <a:ext cx="325800" cy="172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55093EE-C846-7AB2-1719-103FA8BC6FC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043371" y="259255"/>
                  <a:ext cx="36144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B8C61D45-FF1F-B102-DFCA-0ED0111E4150}"/>
              </a:ext>
            </a:extLst>
          </p:cNvPr>
          <p:cNvGrpSpPr/>
          <p:nvPr/>
        </p:nvGrpSpPr>
        <p:grpSpPr>
          <a:xfrm>
            <a:off x="8816291" y="135415"/>
            <a:ext cx="1743120" cy="536760"/>
            <a:chOff x="8816291" y="135415"/>
            <a:chExt cx="1743120" cy="53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94CFE43-5ED6-FA5D-A839-680AFDCEA961}"/>
                    </a:ext>
                  </a:extLst>
                </p14:cNvPr>
                <p14:cNvContentPartPr/>
                <p14:nvPr/>
              </p14:nvContentPartPr>
              <p14:xfrm>
                <a:off x="8816291" y="370135"/>
                <a:ext cx="969840" cy="3020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94CFE43-5ED6-FA5D-A839-680AFDCEA96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798291" y="352495"/>
                  <a:ext cx="10054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551B8DA4-01DC-1607-269A-1547298886A5}"/>
                    </a:ext>
                  </a:extLst>
                </p14:cNvPr>
                <p14:cNvContentPartPr/>
                <p14:nvPr/>
              </p14:nvContentPartPr>
              <p14:xfrm>
                <a:off x="10197971" y="195535"/>
                <a:ext cx="147960" cy="2725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551B8DA4-01DC-1607-269A-1547298886A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180331" y="177535"/>
                  <a:ext cx="1836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EDC2C1F-C222-D5D1-14C8-689A988886B8}"/>
                    </a:ext>
                  </a:extLst>
                </p14:cNvPr>
                <p14:cNvContentPartPr/>
                <p14:nvPr/>
              </p14:nvContentPartPr>
              <p14:xfrm>
                <a:off x="10384451" y="381295"/>
                <a:ext cx="174960" cy="1839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EDC2C1F-C222-D5D1-14C8-689A988886B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366811" y="363655"/>
                  <a:ext cx="2106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85578B6-A8AA-CF46-C66D-049954FC264F}"/>
                    </a:ext>
                  </a:extLst>
                </p14:cNvPr>
                <p14:cNvContentPartPr/>
                <p14:nvPr/>
              </p14:nvContentPartPr>
              <p14:xfrm>
                <a:off x="9902771" y="146215"/>
                <a:ext cx="41400" cy="1382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85578B6-A8AA-CF46-C66D-049954FC264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885131" y="128575"/>
                  <a:ext cx="77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AAEB938-3EAD-16B3-1AF7-B1DBEC3A8FF5}"/>
                    </a:ext>
                  </a:extLst>
                </p14:cNvPr>
                <p14:cNvContentPartPr/>
                <p14:nvPr/>
              </p14:nvContentPartPr>
              <p14:xfrm>
                <a:off x="10033451" y="135415"/>
                <a:ext cx="17280" cy="1180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AAEB938-3EAD-16B3-1AF7-B1DBEC3A8FF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015811" y="117415"/>
                  <a:ext cx="52920" cy="15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6CB2E06C-2316-FE8A-4070-52490B5038B7}"/>
                  </a:ext>
                </a:extLst>
              </p14:cNvPr>
              <p14:cNvContentPartPr/>
              <p14:nvPr/>
            </p14:nvContentPartPr>
            <p14:xfrm>
              <a:off x="10692611" y="119215"/>
              <a:ext cx="120600" cy="53064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6CB2E06C-2316-FE8A-4070-52490B5038B7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0674611" y="101575"/>
                <a:ext cx="156240" cy="5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AD5EE47-DC59-64D7-0FEC-18BEC1F6BE00}"/>
                  </a:ext>
                </a:extLst>
              </p14:cNvPr>
              <p14:cNvContentPartPr/>
              <p14:nvPr/>
            </p14:nvContentPartPr>
            <p14:xfrm>
              <a:off x="10460051" y="6491215"/>
              <a:ext cx="28800" cy="25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AD5EE47-DC59-64D7-0FEC-18BEC1F6BE00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10451411" y="6482215"/>
                <a:ext cx="46440" cy="4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3620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97CD4E5-6F38-DE35-403C-F6CE5E3E6BB2}"/>
              </a:ext>
            </a:extLst>
          </p:cNvPr>
          <p:cNvGrpSpPr/>
          <p:nvPr/>
        </p:nvGrpSpPr>
        <p:grpSpPr>
          <a:xfrm>
            <a:off x="1497851" y="235135"/>
            <a:ext cx="273600" cy="198000"/>
            <a:chOff x="1497851" y="235135"/>
            <a:chExt cx="27360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9232872-0622-32BC-1477-40E5ED0FEDE9}"/>
                    </a:ext>
                  </a:extLst>
                </p14:cNvPr>
                <p14:cNvContentPartPr/>
                <p14:nvPr/>
              </p14:nvContentPartPr>
              <p14:xfrm>
                <a:off x="1497851" y="240535"/>
                <a:ext cx="178920" cy="192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9232872-0622-32BC-1477-40E5ED0FEDE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89211" y="231895"/>
                  <a:ext cx="1965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F3523EE-7C3E-9E8A-847C-408B7AA7721A}"/>
                    </a:ext>
                  </a:extLst>
                </p14:cNvPr>
                <p14:cNvContentPartPr/>
                <p14:nvPr/>
              </p14:nvContentPartPr>
              <p14:xfrm>
                <a:off x="1502531" y="235135"/>
                <a:ext cx="268920" cy="64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F3523EE-7C3E-9E8A-847C-408B7AA7721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93891" y="226495"/>
                  <a:ext cx="286560" cy="8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92A8D99-180F-08D3-A971-EE063872CB3D}"/>
                  </a:ext>
                </a:extLst>
              </p14:cNvPr>
              <p14:cNvContentPartPr/>
              <p14:nvPr/>
            </p14:nvContentPartPr>
            <p14:xfrm>
              <a:off x="1866491" y="435295"/>
              <a:ext cx="26280" cy="68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92A8D99-180F-08D3-A971-EE063872CB3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57851" y="426295"/>
                <a:ext cx="43920" cy="8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A1CA6179-345B-D630-6C39-21E424AEF034}"/>
              </a:ext>
            </a:extLst>
          </p:cNvPr>
          <p:cNvGrpSpPr/>
          <p:nvPr/>
        </p:nvGrpSpPr>
        <p:grpSpPr>
          <a:xfrm>
            <a:off x="2068451" y="269335"/>
            <a:ext cx="271440" cy="177120"/>
            <a:chOff x="2068451" y="269335"/>
            <a:chExt cx="271440" cy="17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0D473F0-5C9E-EF1C-1E02-009FCFDEA139}"/>
                    </a:ext>
                  </a:extLst>
                </p14:cNvPr>
                <p14:cNvContentPartPr/>
                <p14:nvPr/>
              </p14:nvContentPartPr>
              <p14:xfrm>
                <a:off x="2068451" y="269335"/>
                <a:ext cx="125640" cy="165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0D473F0-5C9E-EF1C-1E02-009FCFDEA13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59451" y="260695"/>
                  <a:ext cx="1432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35C6711-CFEC-3293-827A-53C61D522489}"/>
                    </a:ext>
                  </a:extLst>
                </p14:cNvPr>
                <p14:cNvContentPartPr/>
                <p14:nvPr/>
              </p14:nvContentPartPr>
              <p14:xfrm>
                <a:off x="2307851" y="415855"/>
                <a:ext cx="32040" cy="30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35C6711-CFEC-3293-827A-53C61D52248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99211" y="407215"/>
                  <a:ext cx="4968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A37D9F-F733-7ADE-CB16-66B92B6B7757}"/>
              </a:ext>
            </a:extLst>
          </p:cNvPr>
          <p:cNvGrpSpPr/>
          <p:nvPr/>
        </p:nvGrpSpPr>
        <p:grpSpPr>
          <a:xfrm>
            <a:off x="2529251" y="201295"/>
            <a:ext cx="164160" cy="281520"/>
            <a:chOff x="2529251" y="201295"/>
            <a:chExt cx="16416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E1E64A4-BA5A-6BBE-D45A-5C223D805A82}"/>
                    </a:ext>
                  </a:extLst>
                </p14:cNvPr>
                <p14:cNvContentPartPr/>
                <p14:nvPr/>
              </p14:nvContentPartPr>
              <p14:xfrm>
                <a:off x="2614211" y="221455"/>
                <a:ext cx="6840" cy="261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E1E64A4-BA5A-6BBE-D45A-5C223D805A8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05571" y="212815"/>
                  <a:ext cx="244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829BE7C-83F3-0BAE-2454-AC02A1E9F426}"/>
                    </a:ext>
                  </a:extLst>
                </p14:cNvPr>
                <p14:cNvContentPartPr/>
                <p14:nvPr/>
              </p14:nvContentPartPr>
              <p14:xfrm>
                <a:off x="2529251" y="201295"/>
                <a:ext cx="164160" cy="138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829BE7C-83F3-0BAE-2454-AC02A1E9F42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20611" y="192295"/>
                  <a:ext cx="18180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3BA4EE-FC2B-AF53-4421-5BEDEF2143D6}"/>
              </a:ext>
            </a:extLst>
          </p:cNvPr>
          <p:cNvGrpSpPr/>
          <p:nvPr/>
        </p:nvGrpSpPr>
        <p:grpSpPr>
          <a:xfrm>
            <a:off x="3116051" y="66655"/>
            <a:ext cx="2551320" cy="489240"/>
            <a:chOff x="3116051" y="66655"/>
            <a:chExt cx="2551320" cy="4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DB2CCB2-2C7A-995E-79D6-5E8BE42F8917}"/>
                    </a:ext>
                  </a:extLst>
                </p14:cNvPr>
                <p14:cNvContentPartPr/>
                <p14:nvPr/>
              </p14:nvContentPartPr>
              <p14:xfrm>
                <a:off x="3116051" y="242335"/>
                <a:ext cx="192600" cy="313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DB2CCB2-2C7A-995E-79D6-5E8BE42F891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07051" y="233335"/>
                  <a:ext cx="2102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F14BF07-4C9F-4B0B-8A97-FC7E5A9832FE}"/>
                    </a:ext>
                  </a:extLst>
                </p14:cNvPr>
                <p14:cNvContentPartPr/>
                <p14:nvPr/>
              </p14:nvContentPartPr>
              <p14:xfrm>
                <a:off x="3320891" y="171775"/>
                <a:ext cx="947160" cy="370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F14BF07-4C9F-4B0B-8A97-FC7E5A9832F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12251" y="163135"/>
                  <a:ext cx="96480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F5C3766-ED12-96CD-36ED-0F220DB794AD}"/>
                    </a:ext>
                  </a:extLst>
                </p14:cNvPr>
                <p14:cNvContentPartPr/>
                <p14:nvPr/>
              </p14:nvContentPartPr>
              <p14:xfrm>
                <a:off x="4226651" y="307855"/>
                <a:ext cx="19080" cy="15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F5C3766-ED12-96CD-36ED-0F220DB794A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18011" y="299215"/>
                  <a:ext cx="36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4B457AB-983B-387B-8550-2540A7F5F522}"/>
                    </a:ext>
                  </a:extLst>
                </p14:cNvPr>
                <p14:cNvContentPartPr/>
                <p14:nvPr/>
              </p14:nvContentPartPr>
              <p14:xfrm>
                <a:off x="3767651" y="244495"/>
                <a:ext cx="669600" cy="265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4B457AB-983B-387B-8550-2540A7F5F52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58651" y="235495"/>
                  <a:ext cx="6872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DAE7E48-093D-728D-86D8-56EDB77E6595}"/>
                    </a:ext>
                  </a:extLst>
                </p14:cNvPr>
                <p14:cNvContentPartPr/>
                <p14:nvPr/>
              </p14:nvContentPartPr>
              <p14:xfrm>
                <a:off x="4660811" y="66655"/>
                <a:ext cx="1006560" cy="464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DAE7E48-093D-728D-86D8-56EDB77E659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52171" y="57655"/>
                  <a:ext cx="1024200" cy="48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B63265-2816-A138-FC35-05A1A114F530}"/>
              </a:ext>
            </a:extLst>
          </p:cNvPr>
          <p:cNvGrpSpPr/>
          <p:nvPr/>
        </p:nvGrpSpPr>
        <p:grpSpPr>
          <a:xfrm>
            <a:off x="5886611" y="73135"/>
            <a:ext cx="1776960" cy="384480"/>
            <a:chOff x="5886611" y="73135"/>
            <a:chExt cx="177696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8EA95CB-E132-1D51-C3D5-D393322C8909}"/>
                    </a:ext>
                  </a:extLst>
                </p14:cNvPr>
                <p14:cNvContentPartPr/>
                <p14:nvPr/>
              </p14:nvContentPartPr>
              <p14:xfrm>
                <a:off x="5886611" y="73135"/>
                <a:ext cx="1776960" cy="384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8EA95CB-E132-1D51-C3D5-D393322C890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77611" y="64495"/>
                  <a:ext cx="179460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3A0E446-76F3-E69C-891A-4F22C82D3721}"/>
                    </a:ext>
                  </a:extLst>
                </p14:cNvPr>
                <p14:cNvContentPartPr/>
                <p14:nvPr/>
              </p14:nvContentPartPr>
              <p14:xfrm>
                <a:off x="6720731" y="254215"/>
                <a:ext cx="243360" cy="25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3A0E446-76F3-E69C-891A-4F22C82D372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11731" y="245575"/>
                  <a:ext cx="261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B72D03F-D1DD-7C14-371B-D014A7182BCE}"/>
                    </a:ext>
                  </a:extLst>
                </p14:cNvPr>
                <p14:cNvContentPartPr/>
                <p14:nvPr/>
              </p14:nvContentPartPr>
              <p14:xfrm>
                <a:off x="6181811" y="218215"/>
                <a:ext cx="246600" cy="22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B72D03F-D1DD-7C14-371B-D014A7182BC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173171" y="209215"/>
                  <a:ext cx="26424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79DF637-C007-C2C9-CD13-8D666849DF64}"/>
                  </a:ext>
                </a:extLst>
              </p14:cNvPr>
              <p14:cNvContentPartPr/>
              <p14:nvPr/>
            </p14:nvContentPartPr>
            <p14:xfrm>
              <a:off x="774971" y="903295"/>
              <a:ext cx="195840" cy="344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79DF637-C007-C2C9-CD13-8D666849DF6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5971" y="894655"/>
                <a:ext cx="213480" cy="36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B7D86DCE-F4B0-89AF-B0C0-E47D69A238FD}"/>
              </a:ext>
            </a:extLst>
          </p:cNvPr>
          <p:cNvGrpSpPr/>
          <p:nvPr/>
        </p:nvGrpSpPr>
        <p:grpSpPr>
          <a:xfrm>
            <a:off x="8617211" y="825535"/>
            <a:ext cx="592560" cy="347400"/>
            <a:chOff x="8617211" y="825535"/>
            <a:chExt cx="592560" cy="3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04D15B2-8BD7-7817-36C4-4A428CD88BE2}"/>
                    </a:ext>
                  </a:extLst>
                </p14:cNvPr>
                <p14:cNvContentPartPr/>
                <p14:nvPr/>
              </p14:nvContentPartPr>
              <p14:xfrm>
                <a:off x="8617211" y="825895"/>
                <a:ext cx="198000" cy="321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04D15B2-8BD7-7817-36C4-4A428CD88BE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608211" y="816895"/>
                  <a:ext cx="2156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8EFC51D-EA18-B798-BE59-0529871EA1FB}"/>
                    </a:ext>
                  </a:extLst>
                </p14:cNvPr>
                <p14:cNvContentPartPr/>
                <p14:nvPr/>
              </p14:nvContentPartPr>
              <p14:xfrm>
                <a:off x="8932211" y="831295"/>
                <a:ext cx="187920" cy="341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8EFC51D-EA18-B798-BE59-0529871EA1F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923211" y="822655"/>
                  <a:ext cx="2055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CBBA02B-C8E1-7E47-1732-3F13BAA3ABE3}"/>
                    </a:ext>
                  </a:extLst>
                </p14:cNvPr>
                <p14:cNvContentPartPr/>
                <p14:nvPr/>
              </p14:nvContentPartPr>
              <p14:xfrm>
                <a:off x="8971451" y="1002295"/>
                <a:ext cx="212760" cy="33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CBBA02B-C8E1-7E47-1732-3F13BAA3ABE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962451" y="993655"/>
                  <a:ext cx="2304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327B3CA-4658-5468-0A0E-F83B789FC33A}"/>
                    </a:ext>
                  </a:extLst>
                </p14:cNvPr>
                <p14:cNvContentPartPr/>
                <p14:nvPr/>
              </p14:nvContentPartPr>
              <p14:xfrm>
                <a:off x="8923571" y="825535"/>
                <a:ext cx="286200" cy="21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327B3CA-4658-5468-0A0E-F83B789FC33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914571" y="816895"/>
                  <a:ext cx="30384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223C49E-388B-19AC-CBEF-63D5327CAE31}"/>
                  </a:ext>
                </a:extLst>
              </p14:cNvPr>
              <p14:cNvContentPartPr/>
              <p14:nvPr/>
            </p14:nvContentPartPr>
            <p14:xfrm>
              <a:off x="9256931" y="1213255"/>
              <a:ext cx="91440" cy="1198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223C49E-388B-19AC-CBEF-63D5327CAE3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247931" y="1204615"/>
                <a:ext cx="109080" cy="13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A94167FA-AA45-4E97-DACA-40488FBAB030}"/>
              </a:ext>
            </a:extLst>
          </p:cNvPr>
          <p:cNvGrpSpPr/>
          <p:nvPr/>
        </p:nvGrpSpPr>
        <p:grpSpPr>
          <a:xfrm>
            <a:off x="758051" y="790615"/>
            <a:ext cx="7335000" cy="1230840"/>
            <a:chOff x="758051" y="790615"/>
            <a:chExt cx="7335000" cy="12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4F24FF0-1D1B-DE76-F51B-C1A5E12A8DE0}"/>
                    </a:ext>
                  </a:extLst>
                </p14:cNvPr>
                <p14:cNvContentPartPr/>
                <p14:nvPr/>
              </p14:nvContentPartPr>
              <p14:xfrm>
                <a:off x="1113371" y="853615"/>
                <a:ext cx="851400" cy="418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4F24FF0-1D1B-DE76-F51B-C1A5E12A8DE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04371" y="844975"/>
                  <a:ext cx="86904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C9EBEB5-7CAF-7DA7-684C-EAC9203BDCEB}"/>
                    </a:ext>
                  </a:extLst>
                </p14:cNvPr>
                <p14:cNvContentPartPr/>
                <p14:nvPr/>
              </p14:nvContentPartPr>
              <p14:xfrm>
                <a:off x="1884851" y="984295"/>
                <a:ext cx="9720" cy="23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C9EBEB5-7CAF-7DA7-684C-EAC9203BDCE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75851" y="975655"/>
                  <a:ext cx="27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4B46C8F-3503-621A-AAF7-3BEDCF8F50E2}"/>
                    </a:ext>
                  </a:extLst>
                </p14:cNvPr>
                <p14:cNvContentPartPr/>
                <p14:nvPr/>
              </p14:nvContentPartPr>
              <p14:xfrm>
                <a:off x="2295971" y="887815"/>
                <a:ext cx="795600" cy="379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4B46C8F-3503-621A-AAF7-3BEDCF8F50E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87331" y="879175"/>
                  <a:ext cx="8132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0151076-1E7F-FEA8-DB3F-D1F9FFDB3C66}"/>
                    </a:ext>
                  </a:extLst>
                </p14:cNvPr>
                <p14:cNvContentPartPr/>
                <p14:nvPr/>
              </p14:nvContentPartPr>
              <p14:xfrm>
                <a:off x="3354731" y="900775"/>
                <a:ext cx="1380600" cy="541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0151076-1E7F-FEA8-DB3F-D1F9FFDB3C6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46091" y="892135"/>
                  <a:ext cx="1398240" cy="5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70CF180-D4E0-E12C-15A7-9329F16A5EB7}"/>
                    </a:ext>
                  </a:extLst>
                </p14:cNvPr>
                <p14:cNvContentPartPr/>
                <p14:nvPr/>
              </p14:nvContentPartPr>
              <p14:xfrm>
                <a:off x="4697891" y="1032895"/>
                <a:ext cx="213120" cy="195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70CF180-D4E0-E12C-15A7-9329F16A5EB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89251" y="1024255"/>
                  <a:ext cx="2307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5D02649-7890-0D98-7417-0B1403348C9E}"/>
                    </a:ext>
                  </a:extLst>
                </p14:cNvPr>
                <p14:cNvContentPartPr/>
                <p14:nvPr/>
              </p14:nvContentPartPr>
              <p14:xfrm>
                <a:off x="4160411" y="980335"/>
                <a:ext cx="28800" cy="20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5D02649-7890-0D98-7417-0B1403348C9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151411" y="971335"/>
                  <a:ext cx="464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8A3A538-BD56-A465-7002-7B9D9704D7B9}"/>
                    </a:ext>
                  </a:extLst>
                </p14:cNvPr>
                <p14:cNvContentPartPr/>
                <p14:nvPr/>
              </p14:nvContentPartPr>
              <p14:xfrm>
                <a:off x="5224571" y="790615"/>
                <a:ext cx="2180160" cy="429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8A3A538-BD56-A465-7002-7B9D9704D7B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15931" y="781975"/>
                  <a:ext cx="219780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FA28195-A0E2-AA5C-DA76-42A5E653E38A}"/>
                    </a:ext>
                  </a:extLst>
                </p14:cNvPr>
                <p14:cNvContentPartPr/>
                <p14:nvPr/>
              </p14:nvContentPartPr>
              <p14:xfrm>
                <a:off x="6848171" y="932455"/>
                <a:ext cx="58680" cy="20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FA28195-A0E2-AA5C-DA76-42A5E653E38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39531" y="923455"/>
                  <a:ext cx="76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A07E84D-9CC3-2479-DDE6-152423B208CA}"/>
                    </a:ext>
                  </a:extLst>
                </p14:cNvPr>
                <p14:cNvContentPartPr/>
                <p14:nvPr/>
              </p14:nvContentPartPr>
              <p14:xfrm>
                <a:off x="6195851" y="859375"/>
                <a:ext cx="683280" cy="98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A07E84D-9CC3-2479-DDE6-152423B208C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86851" y="850735"/>
                  <a:ext cx="700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F5FA81C-B3B6-EA41-28B9-A25727B21D8F}"/>
                    </a:ext>
                  </a:extLst>
                </p14:cNvPr>
                <p14:cNvContentPartPr/>
                <p14:nvPr/>
              </p14:nvContentPartPr>
              <p14:xfrm>
                <a:off x="7560251" y="1003735"/>
                <a:ext cx="532800" cy="135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F5FA81C-B3B6-EA41-28B9-A25727B21D8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551251" y="995095"/>
                  <a:ext cx="550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A906DD0-3B86-C85D-AD93-D102631B65FF}"/>
                    </a:ext>
                  </a:extLst>
                </p14:cNvPr>
                <p14:cNvContentPartPr/>
                <p14:nvPr/>
              </p14:nvContentPartPr>
              <p14:xfrm>
                <a:off x="7835291" y="872335"/>
                <a:ext cx="33480" cy="12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A906DD0-3B86-C85D-AD93-D102631B65F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826291" y="863335"/>
                  <a:ext cx="51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F0AEA61-64A3-842F-4C03-4FEE9915E305}"/>
                    </a:ext>
                  </a:extLst>
                </p14:cNvPr>
                <p14:cNvContentPartPr/>
                <p14:nvPr/>
              </p14:nvContentPartPr>
              <p14:xfrm>
                <a:off x="758051" y="1465255"/>
                <a:ext cx="1092960" cy="449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F0AEA61-64A3-842F-4C03-4FEE9915E30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49411" y="1456615"/>
                  <a:ext cx="111060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AFF4B4E-1027-908D-45AE-055FE46FD99B}"/>
                    </a:ext>
                  </a:extLst>
                </p14:cNvPr>
                <p14:cNvContentPartPr/>
                <p14:nvPr/>
              </p14:nvContentPartPr>
              <p14:xfrm>
                <a:off x="1511891" y="1611775"/>
                <a:ext cx="33480" cy="21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AFF4B4E-1027-908D-45AE-055FE46FD99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503251" y="1602775"/>
                  <a:ext cx="51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9E34D43-87D4-E910-E92E-D51F9008DA5E}"/>
                    </a:ext>
                  </a:extLst>
                </p14:cNvPr>
                <p14:cNvContentPartPr/>
                <p14:nvPr/>
              </p14:nvContentPartPr>
              <p14:xfrm>
                <a:off x="2146931" y="1758295"/>
                <a:ext cx="564120" cy="156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9E34D43-87D4-E910-E92E-D51F9008DA5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138291" y="1749655"/>
                  <a:ext cx="581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A0CD5AE-72A0-5E94-BA2A-160D58137168}"/>
                    </a:ext>
                  </a:extLst>
                </p14:cNvPr>
                <p14:cNvContentPartPr/>
                <p14:nvPr/>
              </p14:nvContentPartPr>
              <p14:xfrm>
                <a:off x="2944331" y="1551295"/>
                <a:ext cx="695160" cy="382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A0CD5AE-72A0-5E94-BA2A-160D5813716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935691" y="1542295"/>
                  <a:ext cx="71280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8FAABB0-9084-B683-A72C-A532A6812813}"/>
                    </a:ext>
                  </a:extLst>
                </p14:cNvPr>
                <p14:cNvContentPartPr/>
                <p14:nvPr/>
              </p14:nvContentPartPr>
              <p14:xfrm>
                <a:off x="3474971" y="1682335"/>
                <a:ext cx="232560" cy="12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8FAABB0-9084-B683-A72C-A532A681281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66331" y="1673695"/>
                  <a:ext cx="250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6FF259A-CB14-3E9E-D861-1F5A91870D11}"/>
                    </a:ext>
                  </a:extLst>
                </p14:cNvPr>
                <p14:cNvContentPartPr/>
                <p14:nvPr/>
              </p14:nvContentPartPr>
              <p14:xfrm>
                <a:off x="4047011" y="1469215"/>
                <a:ext cx="990000" cy="552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6FF259A-CB14-3E9E-D861-1F5A91870D1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038371" y="1460215"/>
                  <a:ext cx="100764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0778D83-D404-A1EA-3548-D625D4DBF159}"/>
                    </a:ext>
                  </a:extLst>
                </p14:cNvPr>
                <p14:cNvContentPartPr/>
                <p14:nvPr/>
              </p14:nvContentPartPr>
              <p14:xfrm>
                <a:off x="5002451" y="1501975"/>
                <a:ext cx="451800" cy="329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0778D83-D404-A1EA-3548-D625D4DBF15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93811" y="1493335"/>
                  <a:ext cx="46944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5503FEB-55C1-ECA2-503A-763F145E6889}"/>
                    </a:ext>
                  </a:extLst>
                </p14:cNvPr>
                <p14:cNvContentPartPr/>
                <p14:nvPr/>
              </p14:nvContentPartPr>
              <p14:xfrm>
                <a:off x="5271731" y="1640215"/>
                <a:ext cx="198720" cy="50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5503FEB-55C1-ECA2-503A-763F145E688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262731" y="1631575"/>
                  <a:ext cx="2163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428F955-2455-1F44-95A1-BAB3A2CD4E84}"/>
                    </a:ext>
                  </a:extLst>
                </p14:cNvPr>
                <p14:cNvContentPartPr/>
                <p14:nvPr/>
              </p14:nvContentPartPr>
              <p14:xfrm>
                <a:off x="5471171" y="1471375"/>
                <a:ext cx="414000" cy="344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428F955-2455-1F44-95A1-BAB3A2CD4E8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462171" y="1462375"/>
                  <a:ext cx="4316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1660851-ACFB-69B8-9716-58434DD6B434}"/>
                    </a:ext>
                  </a:extLst>
                </p14:cNvPr>
                <p14:cNvContentPartPr/>
                <p14:nvPr/>
              </p14:nvContentPartPr>
              <p14:xfrm>
                <a:off x="6227891" y="1485415"/>
                <a:ext cx="415080" cy="496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1660851-ACFB-69B8-9716-58434DD6B43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219251" y="1476415"/>
                  <a:ext cx="43272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FFD874A-F337-69F1-C0EE-FB4D205A92CF}"/>
                    </a:ext>
                  </a:extLst>
                </p14:cNvPr>
                <p14:cNvContentPartPr/>
                <p14:nvPr/>
              </p14:nvContentPartPr>
              <p14:xfrm>
                <a:off x="6909731" y="1318735"/>
                <a:ext cx="742680" cy="468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FFD874A-F337-69F1-C0EE-FB4D205A92C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00731" y="1310095"/>
                  <a:ext cx="76032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12CD32E-6B8F-5704-4D11-7932292BDB11}"/>
                    </a:ext>
                  </a:extLst>
                </p14:cNvPr>
                <p14:cNvContentPartPr/>
                <p14:nvPr/>
              </p14:nvContentPartPr>
              <p14:xfrm>
                <a:off x="7066691" y="1566775"/>
                <a:ext cx="273600" cy="56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12CD32E-6B8F-5704-4D11-7932292BDB1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57691" y="1558135"/>
                  <a:ext cx="29124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71513B6-8DB5-9CC0-872E-73FAF9B12A99}"/>
              </a:ext>
            </a:extLst>
          </p:cNvPr>
          <p:cNvGrpSpPr/>
          <p:nvPr/>
        </p:nvGrpSpPr>
        <p:grpSpPr>
          <a:xfrm>
            <a:off x="685691" y="2090935"/>
            <a:ext cx="4878720" cy="711000"/>
            <a:chOff x="685691" y="2090935"/>
            <a:chExt cx="4878720" cy="71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0D41CBE-26A3-7D69-FB4D-4D00482DD77D}"/>
                    </a:ext>
                  </a:extLst>
                </p14:cNvPr>
                <p14:cNvContentPartPr/>
                <p14:nvPr/>
              </p14:nvContentPartPr>
              <p14:xfrm>
                <a:off x="685691" y="2177695"/>
                <a:ext cx="1370880" cy="624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0D41CBE-26A3-7D69-FB4D-4D00482DD77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77051" y="2169055"/>
                  <a:ext cx="1388520" cy="64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E6ABEBD-B43B-C033-4DEE-DA497D3FD738}"/>
                    </a:ext>
                  </a:extLst>
                </p14:cNvPr>
                <p14:cNvContentPartPr/>
                <p14:nvPr/>
              </p14:nvContentPartPr>
              <p14:xfrm>
                <a:off x="1242251" y="2229895"/>
                <a:ext cx="481680" cy="18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E6ABEBD-B43B-C033-4DEE-DA497D3FD73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233611" y="2220895"/>
                  <a:ext cx="499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2F79418-D818-E3A4-ACD1-EAC049E7BB06}"/>
                    </a:ext>
                  </a:extLst>
                </p14:cNvPr>
                <p14:cNvContentPartPr/>
                <p14:nvPr/>
              </p14:nvContentPartPr>
              <p14:xfrm>
                <a:off x="2316131" y="2218735"/>
                <a:ext cx="766800" cy="456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2F79418-D818-E3A4-ACD1-EAC049E7BB0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307491" y="2210095"/>
                  <a:ext cx="78444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3E70EB8-8396-D020-AE07-0D9EA5084474}"/>
                    </a:ext>
                  </a:extLst>
                </p14:cNvPr>
                <p14:cNvContentPartPr/>
                <p14:nvPr/>
              </p14:nvContentPartPr>
              <p14:xfrm>
                <a:off x="3276251" y="2111095"/>
                <a:ext cx="1277640" cy="417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3E70EB8-8396-D020-AE07-0D9EA508447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267611" y="2102455"/>
                  <a:ext cx="129528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6BEFBD6-E36D-788A-ED05-131474C38620}"/>
                    </a:ext>
                  </a:extLst>
                </p14:cNvPr>
                <p14:cNvContentPartPr/>
                <p14:nvPr/>
              </p14:nvContentPartPr>
              <p14:xfrm>
                <a:off x="4838651" y="2090935"/>
                <a:ext cx="725760" cy="358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6BEFBD6-E36D-788A-ED05-131474C3862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829651" y="2082295"/>
                  <a:ext cx="743400" cy="37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9B19B8A-29DF-1BAC-C850-0DA134E696B5}"/>
              </a:ext>
            </a:extLst>
          </p:cNvPr>
          <p:cNvGrpSpPr/>
          <p:nvPr/>
        </p:nvGrpSpPr>
        <p:grpSpPr>
          <a:xfrm>
            <a:off x="5771411" y="2024695"/>
            <a:ext cx="4043160" cy="547920"/>
            <a:chOff x="5771411" y="2024695"/>
            <a:chExt cx="4043160" cy="54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6EAF901-2721-A13C-93C3-1E03E11AE8F0}"/>
                    </a:ext>
                  </a:extLst>
                </p14:cNvPr>
                <p14:cNvContentPartPr/>
                <p14:nvPr/>
              </p14:nvContentPartPr>
              <p14:xfrm>
                <a:off x="5771411" y="2024695"/>
                <a:ext cx="595800" cy="439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6EAF901-2721-A13C-93C3-1E03E11AE8F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762771" y="2016055"/>
                  <a:ext cx="61344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AF98528-2F14-2C9C-431D-A3A550DB0004}"/>
                    </a:ext>
                  </a:extLst>
                </p14:cNvPr>
                <p14:cNvContentPartPr/>
                <p14:nvPr/>
              </p14:nvContentPartPr>
              <p14:xfrm>
                <a:off x="5922611" y="2219815"/>
                <a:ext cx="256680" cy="11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AF98528-2F14-2C9C-431D-A3A550DB000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913971" y="2211175"/>
                  <a:ext cx="274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C9234E2-E51B-5FAF-146E-D1068FBFD695}"/>
                    </a:ext>
                  </a:extLst>
                </p14:cNvPr>
                <p14:cNvContentPartPr/>
                <p14:nvPr/>
              </p14:nvContentPartPr>
              <p14:xfrm>
                <a:off x="6669251" y="2233855"/>
                <a:ext cx="961200" cy="216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C9234E2-E51B-5FAF-146E-D1068FBFD69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660611" y="2225215"/>
                  <a:ext cx="9788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0B4A9CB-B6AB-5764-6140-B6DBFB92708F}"/>
                    </a:ext>
                  </a:extLst>
                </p14:cNvPr>
                <p14:cNvContentPartPr/>
                <p14:nvPr/>
              </p14:nvContentPartPr>
              <p14:xfrm>
                <a:off x="7577891" y="2191735"/>
                <a:ext cx="16200" cy="10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0B4A9CB-B6AB-5764-6140-B6DBFB92708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568891" y="2183095"/>
                  <a:ext cx="33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740F8B4-9009-FB42-5769-8FACE5D3B25A}"/>
                    </a:ext>
                  </a:extLst>
                </p14:cNvPr>
                <p14:cNvContentPartPr/>
                <p14:nvPr/>
              </p14:nvContentPartPr>
              <p14:xfrm>
                <a:off x="7674371" y="2386855"/>
                <a:ext cx="177120" cy="21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740F8B4-9009-FB42-5769-8FACE5D3B25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665371" y="2377855"/>
                  <a:ext cx="194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C482023-E965-83FF-8764-2F25862508F5}"/>
                    </a:ext>
                  </a:extLst>
                </p14:cNvPr>
                <p14:cNvContentPartPr/>
                <p14:nvPr/>
              </p14:nvContentPartPr>
              <p14:xfrm>
                <a:off x="7949411" y="2071495"/>
                <a:ext cx="1865160" cy="501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C482023-E965-83FF-8764-2F25862508F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940771" y="2062855"/>
                  <a:ext cx="188280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0EA7D63-0738-D207-8E80-C5D4F5D4EA9E}"/>
                    </a:ext>
                  </a:extLst>
                </p14:cNvPr>
                <p14:cNvContentPartPr/>
                <p14:nvPr/>
              </p14:nvContentPartPr>
              <p14:xfrm>
                <a:off x="9146051" y="2043055"/>
                <a:ext cx="24120" cy="22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0EA7D63-0738-D207-8E80-C5D4F5D4EA9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137051" y="2034055"/>
                  <a:ext cx="41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4E07228-B1AB-D196-1844-38498BC6130D}"/>
                    </a:ext>
                  </a:extLst>
                </p14:cNvPr>
                <p14:cNvContentPartPr/>
                <p14:nvPr/>
              </p14:nvContentPartPr>
              <p14:xfrm>
                <a:off x="8778131" y="2126935"/>
                <a:ext cx="55800" cy="15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4E07228-B1AB-D196-1844-38498BC6130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769491" y="2118295"/>
                  <a:ext cx="7344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188FB6D-209D-4507-4383-C16A0FC3DD7A}"/>
              </a:ext>
            </a:extLst>
          </p:cNvPr>
          <p:cNvGrpSpPr/>
          <p:nvPr/>
        </p:nvGrpSpPr>
        <p:grpSpPr>
          <a:xfrm>
            <a:off x="9930851" y="2212255"/>
            <a:ext cx="1843200" cy="258840"/>
            <a:chOff x="9930851" y="2212255"/>
            <a:chExt cx="184320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47132C9-439E-4DE7-744D-8D42C51E9917}"/>
                    </a:ext>
                  </a:extLst>
                </p14:cNvPr>
                <p14:cNvContentPartPr/>
                <p14:nvPr/>
              </p14:nvContentPartPr>
              <p14:xfrm>
                <a:off x="9930851" y="2212255"/>
                <a:ext cx="952920" cy="214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47132C9-439E-4DE7-744D-8D42C51E991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921851" y="2203255"/>
                  <a:ext cx="970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67F1F90-E36F-D0E8-6E77-CF0A3FF4285F}"/>
                    </a:ext>
                  </a:extLst>
                </p14:cNvPr>
                <p14:cNvContentPartPr/>
                <p14:nvPr/>
              </p14:nvContentPartPr>
              <p14:xfrm>
                <a:off x="11756771" y="2435815"/>
                <a:ext cx="17280" cy="35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67F1F90-E36F-D0E8-6E77-CF0A3FF4285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748131" y="2426815"/>
                  <a:ext cx="3492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742B979-996E-BB08-99E5-32729505592F}"/>
              </a:ext>
            </a:extLst>
          </p:cNvPr>
          <p:cNvGrpSpPr/>
          <p:nvPr/>
        </p:nvGrpSpPr>
        <p:grpSpPr>
          <a:xfrm>
            <a:off x="627011" y="2814895"/>
            <a:ext cx="1233000" cy="514080"/>
            <a:chOff x="627011" y="2814895"/>
            <a:chExt cx="1233000" cy="51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774A296-D5C9-1A0B-6F49-ABE3320FEAFD}"/>
                    </a:ext>
                  </a:extLst>
                </p14:cNvPr>
                <p14:cNvContentPartPr/>
                <p14:nvPr/>
              </p14:nvContentPartPr>
              <p14:xfrm>
                <a:off x="627011" y="2814895"/>
                <a:ext cx="1017720" cy="514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774A296-D5C9-1A0B-6F49-ABE3320FEAF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18011" y="2805895"/>
                  <a:ext cx="103536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DF50EF4-6CF2-2A4C-0164-1EE7BEEAEE06}"/>
                    </a:ext>
                  </a:extLst>
                </p14:cNvPr>
                <p14:cNvContentPartPr/>
                <p14:nvPr/>
              </p14:nvContentPartPr>
              <p14:xfrm>
                <a:off x="1482011" y="3132775"/>
                <a:ext cx="29880" cy="105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DF50EF4-6CF2-2A4C-0164-1EE7BEEAEE0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473371" y="3123775"/>
                  <a:ext cx="47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0B853FA-8DA4-D9DD-0414-FE8722B8DCC3}"/>
                    </a:ext>
                  </a:extLst>
                </p14:cNvPr>
                <p14:cNvContentPartPr/>
                <p14:nvPr/>
              </p14:nvContentPartPr>
              <p14:xfrm>
                <a:off x="1645091" y="3145015"/>
                <a:ext cx="214920" cy="105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0B853FA-8DA4-D9DD-0414-FE8722B8DCC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636451" y="3136015"/>
                  <a:ext cx="23256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DD9BCFA-4F2C-72F3-C860-AFDC04F25760}"/>
              </a:ext>
            </a:extLst>
          </p:cNvPr>
          <p:cNvGrpSpPr/>
          <p:nvPr/>
        </p:nvGrpSpPr>
        <p:grpSpPr>
          <a:xfrm>
            <a:off x="738611" y="3746215"/>
            <a:ext cx="3755160" cy="573120"/>
            <a:chOff x="738611" y="3746215"/>
            <a:chExt cx="3755160" cy="57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7211EE5-F024-B733-98D8-E6DABC227F7F}"/>
                    </a:ext>
                  </a:extLst>
                </p14:cNvPr>
                <p14:cNvContentPartPr/>
                <p14:nvPr/>
              </p14:nvContentPartPr>
              <p14:xfrm>
                <a:off x="738611" y="3790495"/>
                <a:ext cx="889200" cy="528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7211EE5-F024-B733-98D8-E6DABC227F7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29611" y="3781495"/>
                  <a:ext cx="90684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802A8BC-F33B-3154-8B6B-6AE77906798C}"/>
                    </a:ext>
                  </a:extLst>
                </p14:cNvPr>
                <p14:cNvContentPartPr/>
                <p14:nvPr/>
              </p14:nvContentPartPr>
              <p14:xfrm>
                <a:off x="1620971" y="3998215"/>
                <a:ext cx="257760" cy="140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802A8BC-F33B-3154-8B6B-6AE77906798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612331" y="3989575"/>
                  <a:ext cx="275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936C0E7-93E7-E91F-7696-DE1E24D9CE79}"/>
                    </a:ext>
                  </a:extLst>
                </p14:cNvPr>
                <p14:cNvContentPartPr/>
                <p14:nvPr/>
              </p14:nvContentPartPr>
              <p14:xfrm>
                <a:off x="1136051" y="3888775"/>
                <a:ext cx="38160" cy="19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936C0E7-93E7-E91F-7696-DE1E24D9CE7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27411" y="3880135"/>
                  <a:ext cx="55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C764C3A-3F72-DB73-39C6-B40C05B31032}"/>
                    </a:ext>
                  </a:extLst>
                </p14:cNvPr>
                <p14:cNvContentPartPr/>
                <p14:nvPr/>
              </p14:nvContentPartPr>
              <p14:xfrm>
                <a:off x="2098331" y="3746215"/>
                <a:ext cx="1239120" cy="416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C764C3A-3F72-DB73-39C6-B40C05B3103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089691" y="3737215"/>
                  <a:ext cx="125676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73EF820-BC77-C441-34E0-47026E97054D}"/>
                    </a:ext>
                  </a:extLst>
                </p14:cNvPr>
                <p14:cNvContentPartPr/>
                <p14:nvPr/>
              </p14:nvContentPartPr>
              <p14:xfrm>
                <a:off x="3289931" y="3852055"/>
                <a:ext cx="18000" cy="10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73EF820-BC77-C441-34E0-47026E97054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281291" y="3843415"/>
                  <a:ext cx="35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626F4B0-A000-D630-FB17-BC21F0EE0134}"/>
                    </a:ext>
                  </a:extLst>
                </p14:cNvPr>
                <p14:cNvContentPartPr/>
                <p14:nvPr/>
              </p14:nvContentPartPr>
              <p14:xfrm>
                <a:off x="3698891" y="3799855"/>
                <a:ext cx="794880" cy="314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626F4B0-A000-D630-FB17-BC21F0EE013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690251" y="3791215"/>
                  <a:ext cx="812520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4CC311A-BFFE-3BFF-6A8E-9598EA94C383}"/>
              </a:ext>
            </a:extLst>
          </p:cNvPr>
          <p:cNvGrpSpPr/>
          <p:nvPr/>
        </p:nvGrpSpPr>
        <p:grpSpPr>
          <a:xfrm>
            <a:off x="4803731" y="3643975"/>
            <a:ext cx="3863880" cy="499680"/>
            <a:chOff x="4803731" y="3643975"/>
            <a:chExt cx="3863880" cy="4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26A2099-A934-9AFF-F092-6666AF5EAA5E}"/>
                    </a:ext>
                  </a:extLst>
                </p14:cNvPr>
                <p14:cNvContentPartPr/>
                <p14:nvPr/>
              </p14:nvContentPartPr>
              <p14:xfrm>
                <a:off x="4803731" y="3643975"/>
                <a:ext cx="899280" cy="453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26A2099-A934-9AFF-F092-6666AF5EAA5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794731" y="3634975"/>
                  <a:ext cx="91692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4A908E1-8966-5940-2293-ED60A2B4DDFF}"/>
                    </a:ext>
                  </a:extLst>
                </p14:cNvPr>
                <p14:cNvContentPartPr/>
                <p14:nvPr/>
              </p14:nvContentPartPr>
              <p14:xfrm>
                <a:off x="5160491" y="3804175"/>
                <a:ext cx="287640" cy="30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4A908E1-8966-5940-2293-ED60A2B4DDF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151851" y="3795535"/>
                  <a:ext cx="3052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6D71B52-F22E-7F2D-FCF0-1D3685E5F8BC}"/>
                    </a:ext>
                  </a:extLst>
                </p14:cNvPr>
                <p14:cNvContentPartPr/>
                <p14:nvPr/>
              </p14:nvContentPartPr>
              <p14:xfrm>
                <a:off x="5014691" y="3741175"/>
                <a:ext cx="221400" cy="33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6D71B52-F22E-7F2D-FCF0-1D3685E5F8B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005691" y="3732535"/>
                  <a:ext cx="239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5CD5275-054D-F846-5BAC-6D7981CF5AA5}"/>
                    </a:ext>
                  </a:extLst>
                </p14:cNvPr>
                <p14:cNvContentPartPr/>
                <p14:nvPr/>
              </p14:nvContentPartPr>
              <p14:xfrm>
                <a:off x="5995331" y="3699055"/>
                <a:ext cx="195840" cy="374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5CD5275-054D-F846-5BAC-6D7981CF5AA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986331" y="3690415"/>
                  <a:ext cx="21348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BD0CDCF-A377-21F2-C6B1-7A009751FD34}"/>
                    </a:ext>
                  </a:extLst>
                </p14:cNvPr>
                <p14:cNvContentPartPr/>
                <p14:nvPr/>
              </p14:nvContentPartPr>
              <p14:xfrm>
                <a:off x="6293411" y="3788695"/>
                <a:ext cx="195840" cy="304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BD0CDCF-A377-21F2-C6B1-7A009751FD3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284771" y="3779695"/>
                  <a:ext cx="2134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2526E41-335D-35BB-337E-4A4BF20AD129}"/>
                    </a:ext>
                  </a:extLst>
                </p14:cNvPr>
                <p14:cNvContentPartPr/>
                <p14:nvPr/>
              </p14:nvContentPartPr>
              <p14:xfrm>
                <a:off x="6351011" y="3898855"/>
                <a:ext cx="197640" cy="45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2526E41-335D-35BB-337E-4A4BF20AD12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342371" y="3889855"/>
                  <a:ext cx="215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2C68CBF-7FDC-4416-517A-93EA36BB6B69}"/>
                    </a:ext>
                  </a:extLst>
                </p14:cNvPr>
                <p14:cNvContentPartPr/>
                <p14:nvPr/>
              </p14:nvContentPartPr>
              <p14:xfrm>
                <a:off x="6336611" y="3734335"/>
                <a:ext cx="259560" cy="73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2C68CBF-7FDC-4416-517A-93EA36BB6B6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327611" y="3725335"/>
                  <a:ext cx="2772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ACC8F9D-F008-4996-59C5-E2F2940B5498}"/>
                    </a:ext>
                  </a:extLst>
                </p14:cNvPr>
                <p14:cNvContentPartPr/>
                <p14:nvPr/>
              </p14:nvContentPartPr>
              <p14:xfrm>
                <a:off x="4888691" y="3794815"/>
                <a:ext cx="102960" cy="15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ACC8F9D-F008-4996-59C5-E2F2940B549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879691" y="3786175"/>
                  <a:ext cx="120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B7F638D-8F90-AE0D-964B-9D1F64742287}"/>
                    </a:ext>
                  </a:extLst>
                </p14:cNvPr>
                <p14:cNvContentPartPr/>
                <p14:nvPr/>
              </p14:nvContentPartPr>
              <p14:xfrm>
                <a:off x="6788771" y="3879055"/>
                <a:ext cx="1059480" cy="264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B7F638D-8F90-AE0D-964B-9D1F6474228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779771" y="3870055"/>
                  <a:ext cx="10771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07400D7-F89E-A90A-4E12-990623BC6404}"/>
                    </a:ext>
                  </a:extLst>
                </p14:cNvPr>
                <p14:cNvContentPartPr/>
                <p14:nvPr/>
              </p14:nvContentPartPr>
              <p14:xfrm>
                <a:off x="7670051" y="3909655"/>
                <a:ext cx="202320" cy="181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07400D7-F89E-A90A-4E12-990623BC640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661051" y="3900655"/>
                  <a:ext cx="219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73D9C47-A56E-0E5A-858C-C9883BE4BED4}"/>
                    </a:ext>
                  </a:extLst>
                </p14:cNvPr>
                <p14:cNvContentPartPr/>
                <p14:nvPr/>
              </p14:nvContentPartPr>
              <p14:xfrm>
                <a:off x="7849331" y="3946735"/>
                <a:ext cx="818280" cy="153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73D9C47-A56E-0E5A-858C-C9883BE4BED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840691" y="3938095"/>
                  <a:ext cx="8359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DD52EAD-E6EA-0FD3-44C5-A4A650C853E1}"/>
                    </a:ext>
                  </a:extLst>
                </p14:cNvPr>
                <p14:cNvContentPartPr/>
                <p14:nvPr/>
              </p14:nvContentPartPr>
              <p14:xfrm>
                <a:off x="7966331" y="3748375"/>
                <a:ext cx="88920" cy="17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DD52EAD-E6EA-0FD3-44C5-A4A650C853E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957691" y="3739375"/>
                  <a:ext cx="10656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7185B40-08B5-C681-F10C-6939570F4C50}"/>
              </a:ext>
            </a:extLst>
          </p:cNvPr>
          <p:cNvGrpSpPr/>
          <p:nvPr/>
        </p:nvGrpSpPr>
        <p:grpSpPr>
          <a:xfrm>
            <a:off x="9014291" y="3627055"/>
            <a:ext cx="2275560" cy="629640"/>
            <a:chOff x="9014291" y="3627055"/>
            <a:chExt cx="2275560" cy="62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46EB1A8-CE26-4566-F01E-F15CEC023F87}"/>
                    </a:ext>
                  </a:extLst>
                </p14:cNvPr>
                <p14:cNvContentPartPr/>
                <p14:nvPr/>
              </p14:nvContentPartPr>
              <p14:xfrm>
                <a:off x="9014291" y="3685375"/>
                <a:ext cx="132120" cy="470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46EB1A8-CE26-4566-F01E-F15CEC023F8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005291" y="3676375"/>
                  <a:ext cx="14976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A0C7C5C-CF90-0377-885B-F74D9F704374}"/>
                    </a:ext>
                  </a:extLst>
                </p14:cNvPr>
                <p14:cNvContentPartPr/>
                <p14:nvPr/>
              </p14:nvContentPartPr>
              <p14:xfrm>
                <a:off x="9182411" y="3872215"/>
                <a:ext cx="909720" cy="211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A0C7C5C-CF90-0377-885B-F74D9F70437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173771" y="3863215"/>
                  <a:ext cx="9273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C03E8CB-36E5-986A-D183-79F084445F85}"/>
                    </a:ext>
                  </a:extLst>
                </p14:cNvPr>
                <p14:cNvContentPartPr/>
                <p14:nvPr/>
              </p14:nvContentPartPr>
              <p14:xfrm>
                <a:off x="10280411" y="3892015"/>
                <a:ext cx="772560" cy="182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C03E8CB-36E5-986A-D183-79F084445F8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271411" y="3883015"/>
                  <a:ext cx="7902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997647F-4A54-C39B-53D7-5B337D054D5E}"/>
                    </a:ext>
                  </a:extLst>
                </p14:cNvPr>
                <p14:cNvContentPartPr/>
                <p14:nvPr/>
              </p14:nvContentPartPr>
              <p14:xfrm>
                <a:off x="10755611" y="3742975"/>
                <a:ext cx="63360" cy="29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997647F-4A54-C39B-53D7-5B337D054D5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746611" y="3734335"/>
                  <a:ext cx="810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35973C4-F354-4CC5-DDE7-75F119B9E213}"/>
                    </a:ext>
                  </a:extLst>
                </p14:cNvPr>
                <p14:cNvContentPartPr/>
                <p14:nvPr/>
              </p14:nvContentPartPr>
              <p14:xfrm>
                <a:off x="11066651" y="3627055"/>
                <a:ext cx="223200" cy="629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35973C4-F354-4CC5-DDE7-75F119B9E21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057651" y="3618415"/>
                  <a:ext cx="240840" cy="64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3E40D62-0227-D81D-9AE4-DB73554E63B7}"/>
              </a:ext>
            </a:extLst>
          </p:cNvPr>
          <p:cNvGrpSpPr/>
          <p:nvPr/>
        </p:nvGrpSpPr>
        <p:grpSpPr>
          <a:xfrm>
            <a:off x="698291" y="4477375"/>
            <a:ext cx="471600" cy="336240"/>
            <a:chOff x="698291" y="4477375"/>
            <a:chExt cx="47160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8C9F23B-81B4-D02D-3AB5-7B4CAD8687C5}"/>
                    </a:ext>
                  </a:extLst>
                </p14:cNvPr>
                <p14:cNvContentPartPr/>
                <p14:nvPr/>
              </p14:nvContentPartPr>
              <p14:xfrm>
                <a:off x="698291" y="4477375"/>
                <a:ext cx="469800" cy="336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8C9F23B-81B4-D02D-3AB5-7B4CAD8687C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89291" y="4468735"/>
                  <a:ext cx="4874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2E4BFE0-4059-5202-4B0D-5A5E73F33373}"/>
                    </a:ext>
                  </a:extLst>
                </p14:cNvPr>
                <p14:cNvContentPartPr/>
                <p14:nvPr/>
              </p14:nvContentPartPr>
              <p14:xfrm>
                <a:off x="907091" y="4594735"/>
                <a:ext cx="262800" cy="35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2E4BFE0-4059-5202-4B0D-5A5E73F3337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98091" y="4585735"/>
                  <a:ext cx="28044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5FD9111C-EB5A-D5D7-872E-A3B40BBF3491}"/>
              </a:ext>
            </a:extLst>
          </p:cNvPr>
          <p:cNvGrpSpPr/>
          <p:nvPr/>
        </p:nvGrpSpPr>
        <p:grpSpPr>
          <a:xfrm>
            <a:off x="1777571" y="4478455"/>
            <a:ext cx="2333160" cy="518400"/>
            <a:chOff x="1777571" y="4478455"/>
            <a:chExt cx="2333160" cy="51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8A491FC-7E67-0D17-457A-49E769922356}"/>
                    </a:ext>
                  </a:extLst>
                </p14:cNvPr>
                <p14:cNvContentPartPr/>
                <p14:nvPr/>
              </p14:nvContentPartPr>
              <p14:xfrm>
                <a:off x="1777571" y="4514455"/>
                <a:ext cx="187200" cy="282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8A491FC-7E67-0D17-457A-49E76992235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768571" y="4505455"/>
                  <a:ext cx="2048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CB8064B-A1B9-FBB8-3998-242E6C34AB14}"/>
                    </a:ext>
                  </a:extLst>
                </p14:cNvPr>
                <p14:cNvContentPartPr/>
                <p14:nvPr/>
              </p14:nvContentPartPr>
              <p14:xfrm>
                <a:off x="1848131" y="4724695"/>
                <a:ext cx="81360" cy="16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CB8064B-A1B9-FBB8-3998-242E6C34AB1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839131" y="4715695"/>
                  <a:ext cx="99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6FF6571-7EDD-6E49-5F7C-970F04A4CCF8}"/>
                    </a:ext>
                  </a:extLst>
                </p14:cNvPr>
                <p14:cNvContentPartPr/>
                <p14:nvPr/>
              </p14:nvContentPartPr>
              <p14:xfrm>
                <a:off x="2304611" y="4622095"/>
                <a:ext cx="266400" cy="33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6FF6571-7EDD-6E49-5F7C-970F04A4CCF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295611" y="4613455"/>
                  <a:ext cx="284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E41A2CE-F07E-D8FD-FD65-8900543B66A0}"/>
                    </a:ext>
                  </a:extLst>
                </p14:cNvPr>
                <p14:cNvContentPartPr/>
                <p14:nvPr/>
              </p14:nvContentPartPr>
              <p14:xfrm>
                <a:off x="2267171" y="4765735"/>
                <a:ext cx="144360" cy="17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E41A2CE-F07E-D8FD-FD65-8900543B66A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258171" y="4756735"/>
                  <a:ext cx="162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66DD9E2-0601-FEA6-D0A0-837140B749DD}"/>
                    </a:ext>
                  </a:extLst>
                </p14:cNvPr>
                <p14:cNvContentPartPr/>
                <p14:nvPr/>
              </p14:nvContentPartPr>
              <p14:xfrm>
                <a:off x="3021731" y="4524175"/>
                <a:ext cx="11880" cy="246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66DD9E2-0601-FEA6-D0A0-837140B749D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12731" y="4515535"/>
                  <a:ext cx="295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009E8F7-6CC0-F27C-274A-428580466911}"/>
                    </a:ext>
                  </a:extLst>
                </p14:cNvPr>
                <p14:cNvContentPartPr/>
                <p14:nvPr/>
              </p14:nvContentPartPr>
              <p14:xfrm>
                <a:off x="2866211" y="4502215"/>
                <a:ext cx="209160" cy="200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009E8F7-6CC0-F27C-274A-42858046691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857571" y="4493215"/>
                  <a:ext cx="2268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D92B28A-C533-1E55-FDE3-9B43FDCFA4B0}"/>
                    </a:ext>
                  </a:extLst>
                </p14:cNvPr>
                <p14:cNvContentPartPr/>
                <p14:nvPr/>
              </p14:nvContentPartPr>
              <p14:xfrm>
                <a:off x="3160691" y="4830895"/>
                <a:ext cx="159480" cy="165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D92B28A-C533-1E55-FDE3-9B43FDCFA4B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151691" y="4821895"/>
                  <a:ext cx="177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6FACCC0-0DE3-C6C3-9047-2D133CC08C10}"/>
                    </a:ext>
                  </a:extLst>
                </p14:cNvPr>
                <p14:cNvContentPartPr/>
                <p14:nvPr/>
              </p14:nvContentPartPr>
              <p14:xfrm>
                <a:off x="3640571" y="4478455"/>
                <a:ext cx="168840" cy="168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6FACCC0-0DE3-C6C3-9047-2D133CC08C1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631571" y="4469455"/>
                  <a:ext cx="186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48955C5-14BC-80DE-898E-59A5FE788A56}"/>
                    </a:ext>
                  </a:extLst>
                </p14:cNvPr>
                <p14:cNvContentPartPr/>
                <p14:nvPr/>
              </p14:nvContentPartPr>
              <p14:xfrm>
                <a:off x="3638051" y="4617055"/>
                <a:ext cx="129960" cy="173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48955C5-14BC-80DE-898E-59A5FE788A5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629411" y="4608415"/>
                  <a:ext cx="1476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2855B96-70EB-6A75-27E3-FA060E884264}"/>
                    </a:ext>
                  </a:extLst>
                </p14:cNvPr>
                <p14:cNvContentPartPr/>
                <p14:nvPr/>
              </p14:nvContentPartPr>
              <p14:xfrm>
                <a:off x="3994451" y="4785895"/>
                <a:ext cx="116280" cy="166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2855B96-70EB-6A75-27E3-FA060E88426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985811" y="4776895"/>
                  <a:ext cx="13392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B749927-82FB-9BEF-A40E-EC2DA861C685}"/>
              </a:ext>
            </a:extLst>
          </p:cNvPr>
          <p:cNvGrpSpPr/>
          <p:nvPr/>
        </p:nvGrpSpPr>
        <p:grpSpPr>
          <a:xfrm>
            <a:off x="4606811" y="4530295"/>
            <a:ext cx="1347120" cy="437040"/>
            <a:chOff x="4606811" y="4530295"/>
            <a:chExt cx="134712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26DBCFA-8401-661E-1D0F-5C1A666E5E3D}"/>
                    </a:ext>
                  </a:extLst>
                </p14:cNvPr>
                <p14:cNvContentPartPr/>
                <p14:nvPr/>
              </p14:nvContentPartPr>
              <p14:xfrm>
                <a:off x="4606811" y="4530295"/>
                <a:ext cx="13680" cy="250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26DBCFA-8401-661E-1D0F-5C1A666E5E3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598171" y="4521295"/>
                  <a:ext cx="313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86B7202-705C-829C-0F86-3761F1F27EF6}"/>
                    </a:ext>
                  </a:extLst>
                </p14:cNvPr>
                <p14:cNvContentPartPr/>
                <p14:nvPr/>
              </p14:nvContentPartPr>
              <p14:xfrm>
                <a:off x="4758371" y="4534615"/>
                <a:ext cx="236160" cy="247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86B7202-705C-829C-0F86-3761F1F27EF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749731" y="4525615"/>
                  <a:ext cx="2538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F0858BF-7811-3E43-5BAA-B29058FBD127}"/>
                    </a:ext>
                  </a:extLst>
                </p14:cNvPr>
                <p14:cNvContentPartPr/>
                <p14:nvPr/>
              </p14:nvContentPartPr>
              <p14:xfrm>
                <a:off x="5101451" y="4772215"/>
                <a:ext cx="131760" cy="195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F0858BF-7811-3E43-5BAA-B29058FBD12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092811" y="4763215"/>
                  <a:ext cx="1494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DB1657C-0927-584B-82C6-7139285652B3}"/>
                    </a:ext>
                  </a:extLst>
                </p14:cNvPr>
                <p14:cNvContentPartPr/>
                <p14:nvPr/>
              </p14:nvContentPartPr>
              <p14:xfrm>
                <a:off x="5522651" y="4538575"/>
                <a:ext cx="45000" cy="275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DB1657C-0927-584B-82C6-7139285652B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514011" y="4529575"/>
                  <a:ext cx="626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FEE81BC-8071-CB4C-BA6E-9568225163AB}"/>
                    </a:ext>
                  </a:extLst>
                </p14:cNvPr>
                <p14:cNvContentPartPr/>
                <p14:nvPr/>
              </p14:nvContentPartPr>
              <p14:xfrm>
                <a:off x="5782571" y="4547575"/>
                <a:ext cx="171360" cy="276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FEE81BC-8071-CB4C-BA6E-9568225163A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773931" y="4538935"/>
                  <a:ext cx="189000" cy="29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F33C0123-661A-46C1-560A-DDA69AB8E622}"/>
              </a:ext>
            </a:extLst>
          </p:cNvPr>
          <p:cNvGrpSpPr/>
          <p:nvPr/>
        </p:nvGrpSpPr>
        <p:grpSpPr>
          <a:xfrm>
            <a:off x="5984531" y="4799935"/>
            <a:ext cx="852840" cy="204120"/>
            <a:chOff x="5984531" y="4799935"/>
            <a:chExt cx="85284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70D98DC-E561-7C8D-BBD4-8F69A83B2994}"/>
                    </a:ext>
                  </a:extLst>
                </p14:cNvPr>
                <p14:cNvContentPartPr/>
                <p14:nvPr/>
              </p14:nvContentPartPr>
              <p14:xfrm>
                <a:off x="5984531" y="4839535"/>
                <a:ext cx="52200" cy="164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70D98DC-E561-7C8D-BBD4-8F69A83B299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975891" y="4830895"/>
                  <a:ext cx="698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E0BC974-8A2F-C5E4-1CDC-20D2325E096D}"/>
                    </a:ext>
                  </a:extLst>
                </p14:cNvPr>
                <p14:cNvContentPartPr/>
                <p14:nvPr/>
              </p14:nvContentPartPr>
              <p14:xfrm>
                <a:off x="6414011" y="4799935"/>
                <a:ext cx="2160" cy="284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E0BC974-8A2F-C5E4-1CDC-20D2325E096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405371" y="4790935"/>
                  <a:ext cx="198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FC33D03-DCAA-B082-D6BA-8045ECBFD12C}"/>
                    </a:ext>
                  </a:extLst>
                </p14:cNvPr>
                <p14:cNvContentPartPr/>
                <p14:nvPr/>
              </p14:nvContentPartPr>
              <p14:xfrm>
                <a:off x="6532451" y="4806775"/>
                <a:ext cx="304920" cy="39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FC33D03-DCAA-B082-D6BA-8045ECBFD12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523811" y="4798135"/>
                  <a:ext cx="32256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93EFB43-872B-ABB0-42CE-BECEB0BDEC98}"/>
              </a:ext>
            </a:extLst>
          </p:cNvPr>
          <p:cNvGrpSpPr/>
          <p:nvPr/>
        </p:nvGrpSpPr>
        <p:grpSpPr>
          <a:xfrm>
            <a:off x="774971" y="5509135"/>
            <a:ext cx="1692360" cy="433800"/>
            <a:chOff x="774971" y="5509135"/>
            <a:chExt cx="169236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2A3AE2D-03BC-82C7-CD8B-DA58E436BF08}"/>
                    </a:ext>
                  </a:extLst>
                </p14:cNvPr>
                <p14:cNvContentPartPr/>
                <p14:nvPr/>
              </p14:nvContentPartPr>
              <p14:xfrm>
                <a:off x="774971" y="5524615"/>
                <a:ext cx="182880" cy="376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2A3AE2D-03BC-82C7-CD8B-DA58E436BF0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65971" y="5515615"/>
                  <a:ext cx="2005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6B60E54-81DB-85F3-8707-8FC596B4EAE1}"/>
                    </a:ext>
                  </a:extLst>
                </p14:cNvPr>
                <p14:cNvContentPartPr/>
                <p14:nvPr/>
              </p14:nvContentPartPr>
              <p14:xfrm>
                <a:off x="1090331" y="5509135"/>
                <a:ext cx="1018800" cy="4021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6B60E54-81DB-85F3-8707-8FC596B4EAE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81691" y="5500495"/>
                  <a:ext cx="103644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E51600C-15AF-3700-3A26-E2C0615E6662}"/>
                    </a:ext>
                  </a:extLst>
                </p14:cNvPr>
                <p14:cNvContentPartPr/>
                <p14:nvPr/>
              </p14:nvContentPartPr>
              <p14:xfrm>
                <a:off x="2097971" y="5570335"/>
                <a:ext cx="369360" cy="372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E51600C-15AF-3700-3A26-E2C0615E666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089331" y="5561335"/>
                  <a:ext cx="38700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FD875B1-90CB-BF62-0EE9-6E8BC4DD61B9}"/>
                    </a:ext>
                  </a:extLst>
                </p14:cNvPr>
                <p14:cNvContentPartPr/>
                <p14:nvPr/>
              </p14:nvContentPartPr>
              <p14:xfrm>
                <a:off x="1243331" y="5678695"/>
                <a:ext cx="343080" cy="67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FD875B1-90CB-BF62-0EE9-6E8BC4DD61B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234691" y="5670055"/>
                  <a:ext cx="36072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BF13423-FC94-92AD-5E26-062D6802A492}"/>
              </a:ext>
            </a:extLst>
          </p:cNvPr>
          <p:cNvGrpSpPr/>
          <p:nvPr/>
        </p:nvGrpSpPr>
        <p:grpSpPr>
          <a:xfrm>
            <a:off x="2853971" y="5471335"/>
            <a:ext cx="1851840" cy="447480"/>
            <a:chOff x="2853971" y="5471335"/>
            <a:chExt cx="185184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5A2E6FE-75F8-49FC-0D01-7E97B7174214}"/>
                    </a:ext>
                  </a:extLst>
                </p14:cNvPr>
                <p14:cNvContentPartPr/>
                <p14:nvPr/>
              </p14:nvContentPartPr>
              <p14:xfrm>
                <a:off x="2853971" y="5471335"/>
                <a:ext cx="1398240" cy="447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5A2E6FE-75F8-49FC-0D01-7E97B717421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844971" y="5462695"/>
                  <a:ext cx="141588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8018EB6-9B09-F778-B34B-4F239D2AFE14}"/>
                    </a:ext>
                  </a:extLst>
                </p14:cNvPr>
                <p14:cNvContentPartPr/>
                <p14:nvPr/>
              </p14:nvContentPartPr>
              <p14:xfrm>
                <a:off x="4072211" y="5641975"/>
                <a:ext cx="235440" cy="59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8018EB6-9B09-F778-B34B-4F239D2AFE1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063211" y="5632975"/>
                  <a:ext cx="2530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2ECA063-3273-916C-3194-F78C11444E4C}"/>
                    </a:ext>
                  </a:extLst>
                </p14:cNvPr>
                <p14:cNvContentPartPr/>
                <p14:nvPr/>
              </p14:nvContentPartPr>
              <p14:xfrm>
                <a:off x="4266251" y="5746735"/>
                <a:ext cx="439560" cy="148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2ECA063-3273-916C-3194-F78C11444E4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257251" y="5738095"/>
                  <a:ext cx="457200" cy="16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1F611668-34D3-1C09-0E13-E20D21838E89}"/>
                  </a:ext>
                </a:extLst>
              </p14:cNvPr>
              <p14:cNvContentPartPr/>
              <p14:nvPr/>
            </p14:nvContentPartPr>
            <p14:xfrm>
              <a:off x="5029091" y="5498695"/>
              <a:ext cx="388440" cy="5457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1F611668-34D3-1C09-0E13-E20D21838E89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5020451" y="5489695"/>
                <a:ext cx="406080" cy="56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D50CF97A-EBBA-3560-7131-AD9BD08282B3}"/>
              </a:ext>
            </a:extLst>
          </p:cNvPr>
          <p:cNvGrpSpPr/>
          <p:nvPr/>
        </p:nvGrpSpPr>
        <p:grpSpPr>
          <a:xfrm>
            <a:off x="5667371" y="5487895"/>
            <a:ext cx="2710440" cy="450720"/>
            <a:chOff x="5667371" y="5487895"/>
            <a:chExt cx="271044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14A2E21-65C7-D332-FE54-392357FB5271}"/>
                    </a:ext>
                  </a:extLst>
                </p14:cNvPr>
                <p14:cNvContentPartPr/>
                <p14:nvPr/>
              </p14:nvContentPartPr>
              <p14:xfrm>
                <a:off x="5667371" y="5507335"/>
                <a:ext cx="1537920" cy="431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14A2E21-65C7-D332-FE54-392357FB527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658371" y="5498335"/>
                  <a:ext cx="155556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7EEB4D0-85C6-9B36-BCB2-487CFF98B5FA}"/>
                    </a:ext>
                  </a:extLst>
                </p14:cNvPr>
                <p14:cNvContentPartPr/>
                <p14:nvPr/>
              </p14:nvContentPartPr>
              <p14:xfrm>
                <a:off x="6695531" y="5541175"/>
                <a:ext cx="399600" cy="163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7EEB4D0-85C6-9B36-BCB2-487CFF98B5F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686531" y="5532175"/>
                  <a:ext cx="4172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DEE090B-F542-0372-376A-C593D50109D1}"/>
                    </a:ext>
                  </a:extLst>
                </p14:cNvPr>
                <p14:cNvContentPartPr/>
                <p14:nvPr/>
              </p14:nvContentPartPr>
              <p14:xfrm>
                <a:off x="7512371" y="5663935"/>
                <a:ext cx="405360" cy="137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DEE090B-F542-0372-376A-C593D50109D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503731" y="5655295"/>
                  <a:ext cx="4230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1CB956D-0FAE-4E84-3E24-BB47A4EEBE36}"/>
                    </a:ext>
                  </a:extLst>
                </p14:cNvPr>
                <p14:cNvContentPartPr/>
                <p14:nvPr/>
              </p14:nvContentPartPr>
              <p14:xfrm>
                <a:off x="7901531" y="5545135"/>
                <a:ext cx="32040" cy="594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1CB956D-0FAE-4E84-3E24-BB47A4EEBE3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892891" y="5536135"/>
                  <a:ext cx="496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60C05F3-A875-3C64-7DF9-A7462877F128}"/>
                    </a:ext>
                  </a:extLst>
                </p14:cNvPr>
                <p14:cNvContentPartPr/>
                <p14:nvPr/>
              </p14:nvContentPartPr>
              <p14:xfrm>
                <a:off x="7928531" y="5487895"/>
                <a:ext cx="449280" cy="311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60C05F3-A875-3C64-7DF9-A7462877F12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919531" y="5478895"/>
                  <a:ext cx="4669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3E76DCF-CCF3-E31F-9284-25F8182A7807}"/>
                    </a:ext>
                  </a:extLst>
                </p14:cNvPr>
                <p14:cNvContentPartPr/>
                <p14:nvPr/>
              </p14:nvContentPartPr>
              <p14:xfrm>
                <a:off x="7966691" y="5640895"/>
                <a:ext cx="284400" cy="61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3E76DCF-CCF3-E31F-9284-25F8182A780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958051" y="5631895"/>
                  <a:ext cx="30204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70BD44E9-36D8-D386-8A74-82F4882F0EE6}"/>
              </a:ext>
            </a:extLst>
          </p:cNvPr>
          <p:cNvGrpSpPr/>
          <p:nvPr/>
        </p:nvGrpSpPr>
        <p:grpSpPr>
          <a:xfrm>
            <a:off x="8756891" y="5529655"/>
            <a:ext cx="1940400" cy="373320"/>
            <a:chOff x="8756891" y="5529655"/>
            <a:chExt cx="1940400" cy="37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2CC087C-8B53-04AE-AB07-2A29AEC7F4D5}"/>
                    </a:ext>
                  </a:extLst>
                </p14:cNvPr>
                <p14:cNvContentPartPr/>
                <p14:nvPr/>
              </p14:nvContentPartPr>
              <p14:xfrm>
                <a:off x="8756891" y="5548375"/>
                <a:ext cx="260280" cy="318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2CC087C-8B53-04AE-AB07-2A29AEC7F4D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748251" y="5539375"/>
                  <a:ext cx="27792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B967C38-3D82-A891-7FE4-A8B5B642F4E3}"/>
                    </a:ext>
                  </a:extLst>
                </p14:cNvPr>
                <p14:cNvContentPartPr/>
                <p14:nvPr/>
              </p14:nvContentPartPr>
              <p14:xfrm>
                <a:off x="9187091" y="5542975"/>
                <a:ext cx="280440" cy="272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B967C38-3D82-A891-7FE4-A8B5B642F4E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178091" y="5533975"/>
                  <a:ext cx="2980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A5805BA-17ED-984A-16C5-F711A7D52B90}"/>
                    </a:ext>
                  </a:extLst>
                </p14:cNvPr>
                <p14:cNvContentPartPr/>
                <p14:nvPr/>
              </p14:nvContentPartPr>
              <p14:xfrm>
                <a:off x="9736451" y="5564935"/>
                <a:ext cx="38880" cy="245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A5805BA-17ED-984A-16C5-F711A7D52B9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727811" y="5555935"/>
                  <a:ext cx="565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5E0B3B4-DFE7-CCD3-8EB9-0FB2C2DBB5C8}"/>
                    </a:ext>
                  </a:extLst>
                </p14:cNvPr>
                <p14:cNvContentPartPr/>
                <p14:nvPr/>
              </p14:nvContentPartPr>
              <p14:xfrm>
                <a:off x="9585251" y="5709655"/>
                <a:ext cx="213480" cy="18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5E0B3B4-DFE7-CCD3-8EB9-0FB2C2DBB5C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576611" y="5701015"/>
                  <a:ext cx="231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3B3FCB9-3D01-CC99-04C4-1549C80BA0DA}"/>
                    </a:ext>
                  </a:extLst>
                </p14:cNvPr>
                <p14:cNvContentPartPr/>
                <p14:nvPr/>
              </p14:nvContentPartPr>
              <p14:xfrm>
                <a:off x="9582371" y="5702095"/>
                <a:ext cx="342360" cy="550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3B3FCB9-3D01-CC99-04C4-1549C80BA0D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573731" y="5693095"/>
                  <a:ext cx="3600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4EDD48E-0BA2-C163-BE8F-B40981A33FC6}"/>
                    </a:ext>
                  </a:extLst>
                </p14:cNvPr>
                <p14:cNvContentPartPr/>
                <p14:nvPr/>
              </p14:nvContentPartPr>
              <p14:xfrm>
                <a:off x="10032371" y="5566735"/>
                <a:ext cx="276480" cy="326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4EDD48E-0BA2-C163-BE8F-B40981A33FC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023371" y="5558095"/>
                  <a:ext cx="2941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D397655-4428-6CC2-A0FB-77C720156DE7}"/>
                    </a:ext>
                  </a:extLst>
                </p14:cNvPr>
                <p14:cNvContentPartPr/>
                <p14:nvPr/>
              </p14:nvContentPartPr>
              <p14:xfrm>
                <a:off x="10524851" y="5564935"/>
                <a:ext cx="17640" cy="3380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D397655-4428-6CC2-A0FB-77C720156DE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516211" y="5555935"/>
                  <a:ext cx="3528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A0676FC-19A7-34E1-A963-52C4EC4CCC1F}"/>
                    </a:ext>
                  </a:extLst>
                </p14:cNvPr>
                <p14:cNvContentPartPr/>
                <p14:nvPr/>
              </p14:nvContentPartPr>
              <p14:xfrm>
                <a:off x="10458251" y="5529655"/>
                <a:ext cx="239040" cy="2080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A0676FC-19A7-34E1-A963-52C4EC4CCC1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449611" y="5521015"/>
                  <a:ext cx="25668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6FAAD77-9871-09FE-7EAB-0F442C22387D}"/>
              </a:ext>
            </a:extLst>
          </p:cNvPr>
          <p:cNvGrpSpPr/>
          <p:nvPr/>
        </p:nvGrpSpPr>
        <p:grpSpPr>
          <a:xfrm>
            <a:off x="654731" y="6169015"/>
            <a:ext cx="9777240" cy="553320"/>
            <a:chOff x="654731" y="6169015"/>
            <a:chExt cx="9777240" cy="55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71D482F-9AC1-9ACB-0604-24D850710BB4}"/>
                    </a:ext>
                  </a:extLst>
                </p14:cNvPr>
                <p14:cNvContentPartPr/>
                <p14:nvPr/>
              </p14:nvContentPartPr>
              <p14:xfrm>
                <a:off x="654731" y="6247495"/>
                <a:ext cx="366480" cy="324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71D482F-9AC1-9ACB-0604-24D850710BB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46091" y="6238495"/>
                  <a:ext cx="3841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A1D8E06-494C-C403-19EA-442B13EC735E}"/>
                    </a:ext>
                  </a:extLst>
                </p14:cNvPr>
                <p14:cNvContentPartPr/>
                <p14:nvPr/>
              </p14:nvContentPartPr>
              <p14:xfrm>
                <a:off x="1279691" y="6209695"/>
                <a:ext cx="1467360" cy="5126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A1D8E06-494C-C403-19EA-442B13EC735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270691" y="6201055"/>
                  <a:ext cx="148500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D97A5D9-60D5-26F7-C4C5-C12D98ED16A9}"/>
                    </a:ext>
                  </a:extLst>
                </p14:cNvPr>
                <p14:cNvContentPartPr/>
                <p14:nvPr/>
              </p14:nvContentPartPr>
              <p14:xfrm>
                <a:off x="2915891" y="6169015"/>
                <a:ext cx="1109160" cy="4528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D97A5D9-60D5-26F7-C4C5-C12D98ED16A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906891" y="6160375"/>
                  <a:ext cx="112680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2BCB544-DFE5-FB71-4AF8-FE85DEA56CC9}"/>
                    </a:ext>
                  </a:extLst>
                </p14:cNvPr>
                <p14:cNvContentPartPr/>
                <p14:nvPr/>
              </p14:nvContentPartPr>
              <p14:xfrm>
                <a:off x="4304051" y="6214735"/>
                <a:ext cx="534240" cy="4590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2BCB544-DFE5-FB71-4AF8-FE85DEA56CC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295051" y="6206095"/>
                  <a:ext cx="55188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763D6D4-B4DD-777B-2C58-43E56A7E508F}"/>
                    </a:ext>
                  </a:extLst>
                </p14:cNvPr>
                <p14:cNvContentPartPr/>
                <p14:nvPr/>
              </p14:nvContentPartPr>
              <p14:xfrm>
                <a:off x="4660811" y="6376015"/>
                <a:ext cx="261360" cy="162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763D6D4-B4DD-777B-2C58-43E56A7E508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652171" y="6367375"/>
                  <a:ext cx="279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3C8B8A4-7F8B-CF96-7F8E-F3E7A76EC651}"/>
                    </a:ext>
                  </a:extLst>
                </p14:cNvPr>
                <p14:cNvContentPartPr/>
                <p14:nvPr/>
              </p14:nvContentPartPr>
              <p14:xfrm>
                <a:off x="4810571" y="6226975"/>
                <a:ext cx="1120680" cy="4402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3C8B8A4-7F8B-CF96-7F8E-F3E7A76EC65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801571" y="6217975"/>
                  <a:ext cx="113832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9BFA16E-FEF5-6429-067D-0B3344A4912C}"/>
                    </a:ext>
                  </a:extLst>
                </p14:cNvPr>
                <p14:cNvContentPartPr/>
                <p14:nvPr/>
              </p14:nvContentPartPr>
              <p14:xfrm>
                <a:off x="5723531" y="6347935"/>
                <a:ext cx="207360" cy="442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9BFA16E-FEF5-6429-067D-0B3344A4912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714891" y="6339295"/>
                  <a:ext cx="225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8B4EA86-E7D2-738D-0D8F-69EEF1386A47}"/>
                    </a:ext>
                  </a:extLst>
                </p14:cNvPr>
                <p14:cNvContentPartPr/>
                <p14:nvPr/>
              </p14:nvContentPartPr>
              <p14:xfrm>
                <a:off x="5764931" y="6418495"/>
                <a:ext cx="913320" cy="237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8B4EA86-E7D2-738D-0D8F-69EEF1386A4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756291" y="6409495"/>
                  <a:ext cx="9309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2F84728-AEC0-5D4C-5DEE-B9E0D44C78B9}"/>
                    </a:ext>
                  </a:extLst>
                </p14:cNvPr>
                <p14:cNvContentPartPr/>
                <p14:nvPr/>
              </p14:nvContentPartPr>
              <p14:xfrm>
                <a:off x="6826571" y="6467815"/>
                <a:ext cx="483120" cy="149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2F84728-AEC0-5D4C-5DEE-B9E0D44C78B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817571" y="6458815"/>
                  <a:ext cx="5007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9C8C26C-99B3-CC28-58D2-8429B7545BB2}"/>
                    </a:ext>
                  </a:extLst>
                </p14:cNvPr>
                <p14:cNvContentPartPr/>
                <p14:nvPr/>
              </p14:nvContentPartPr>
              <p14:xfrm>
                <a:off x="7039691" y="6307255"/>
                <a:ext cx="101160" cy="594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9C8C26C-99B3-CC28-58D2-8429B7545BB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031051" y="6298255"/>
                  <a:ext cx="118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A26E0E7-C4E4-8E0B-846A-70CC0D9301E5}"/>
                    </a:ext>
                  </a:extLst>
                </p14:cNvPr>
                <p14:cNvContentPartPr/>
                <p14:nvPr/>
              </p14:nvContentPartPr>
              <p14:xfrm>
                <a:off x="7485011" y="6176575"/>
                <a:ext cx="915840" cy="3945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A26E0E7-C4E4-8E0B-846A-70CC0D9301E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476371" y="6167575"/>
                  <a:ext cx="93348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A627C0D-D427-1568-9191-85EA851DBC97}"/>
                    </a:ext>
                  </a:extLst>
                </p14:cNvPr>
                <p14:cNvContentPartPr/>
                <p14:nvPr/>
              </p14:nvContentPartPr>
              <p14:xfrm>
                <a:off x="8602091" y="6169735"/>
                <a:ext cx="661680" cy="4140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A627C0D-D427-1568-9191-85EA851DBC9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593451" y="6161095"/>
                  <a:ext cx="67932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4D990EF-3B3E-5AF9-FF1F-FD266ADA791A}"/>
                    </a:ext>
                  </a:extLst>
                </p14:cNvPr>
                <p14:cNvContentPartPr/>
                <p14:nvPr/>
              </p14:nvContentPartPr>
              <p14:xfrm>
                <a:off x="9069011" y="6464935"/>
                <a:ext cx="168840" cy="1317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4D990EF-3B3E-5AF9-FF1F-FD266ADA791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060011" y="6455935"/>
                  <a:ext cx="186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94F6CA2-CAC5-4700-E2D6-E35C7753C424}"/>
                    </a:ext>
                  </a:extLst>
                </p14:cNvPr>
                <p14:cNvContentPartPr/>
                <p14:nvPr/>
              </p14:nvContentPartPr>
              <p14:xfrm>
                <a:off x="9187451" y="6250735"/>
                <a:ext cx="1054800" cy="3744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94F6CA2-CAC5-4700-E2D6-E35C7753C42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178451" y="6242095"/>
                  <a:ext cx="107244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3CA1F4C-B248-AB9D-62A0-7BE4EBD6CA61}"/>
                    </a:ext>
                  </a:extLst>
                </p14:cNvPr>
                <p14:cNvContentPartPr/>
                <p14:nvPr/>
              </p14:nvContentPartPr>
              <p14:xfrm>
                <a:off x="10408211" y="6525055"/>
                <a:ext cx="23760" cy="313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3CA1F4C-B248-AB9D-62A0-7BE4EBD6CA6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399571" y="6516055"/>
                  <a:ext cx="41400" cy="48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95598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23</Words>
  <Application>Microsoft Office PowerPoint</Application>
  <PresentationFormat>Widescreen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Nuclear Properties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Physics 08</dc:title>
  <dc:creator>Robert Peale</dc:creator>
  <cp:lastModifiedBy>Robert Peale</cp:lastModifiedBy>
  <cp:revision>7</cp:revision>
  <dcterms:created xsi:type="dcterms:W3CDTF">2022-09-26T01:55:39Z</dcterms:created>
  <dcterms:modified xsi:type="dcterms:W3CDTF">2023-07-19T13:50:58Z</dcterms:modified>
</cp:coreProperties>
</file>